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27"/>
  </p:notesMasterIdLst>
  <p:handoutMasterIdLst>
    <p:handoutMasterId r:id="rId28"/>
  </p:handoutMasterIdLst>
  <p:sldIdLst>
    <p:sldId id="277" r:id="rId2"/>
    <p:sldId id="276" r:id="rId3"/>
    <p:sldId id="274" r:id="rId4"/>
    <p:sldId id="257" r:id="rId5"/>
    <p:sldId id="278" r:id="rId6"/>
    <p:sldId id="259" r:id="rId7"/>
    <p:sldId id="260" r:id="rId8"/>
    <p:sldId id="261" r:id="rId9"/>
    <p:sldId id="262" r:id="rId10"/>
    <p:sldId id="263" r:id="rId11"/>
    <p:sldId id="264" r:id="rId12"/>
    <p:sldId id="265" r:id="rId13"/>
    <p:sldId id="266" r:id="rId14"/>
    <p:sldId id="267" r:id="rId15"/>
    <p:sldId id="268" r:id="rId16"/>
    <p:sldId id="269" r:id="rId17"/>
    <p:sldId id="279" r:id="rId18"/>
    <p:sldId id="287" r:id="rId19"/>
    <p:sldId id="270" r:id="rId20"/>
    <p:sldId id="271" r:id="rId21"/>
    <p:sldId id="283" r:id="rId22"/>
    <p:sldId id="286" r:id="rId23"/>
    <p:sldId id="285" r:id="rId24"/>
    <p:sldId id="273" r:id="rId25"/>
    <p:sldId id="275" r:id="rId26"/>
  </p:sldIdLst>
  <p:sldSz cx="9906000" cy="6858000" type="A4"/>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MS PGothic" pitchFamily="34" charset="-128"/>
        <a:cs typeface="+mn-cs"/>
      </a:defRPr>
    </a:lvl1pPr>
    <a:lvl2pPr marL="457200" algn="l" rtl="0" fontAlgn="base">
      <a:spcBef>
        <a:spcPct val="0"/>
      </a:spcBef>
      <a:spcAft>
        <a:spcPct val="0"/>
      </a:spcAft>
      <a:defRPr kumimoji="1" kern="1200">
        <a:solidFill>
          <a:schemeClr val="tx1"/>
        </a:solidFill>
        <a:latin typeface="Arial" charset="0"/>
        <a:ea typeface="MS PGothic" pitchFamily="34" charset="-128"/>
        <a:cs typeface="+mn-cs"/>
      </a:defRPr>
    </a:lvl2pPr>
    <a:lvl3pPr marL="914400" algn="l" rtl="0" fontAlgn="base">
      <a:spcBef>
        <a:spcPct val="0"/>
      </a:spcBef>
      <a:spcAft>
        <a:spcPct val="0"/>
      </a:spcAft>
      <a:defRPr kumimoji="1" kern="1200">
        <a:solidFill>
          <a:schemeClr val="tx1"/>
        </a:solidFill>
        <a:latin typeface="Arial" charset="0"/>
        <a:ea typeface="MS PGothic" pitchFamily="34" charset="-128"/>
        <a:cs typeface="+mn-cs"/>
      </a:defRPr>
    </a:lvl3pPr>
    <a:lvl4pPr marL="1371600" algn="l" rtl="0" fontAlgn="base">
      <a:spcBef>
        <a:spcPct val="0"/>
      </a:spcBef>
      <a:spcAft>
        <a:spcPct val="0"/>
      </a:spcAft>
      <a:defRPr kumimoji="1" kern="1200">
        <a:solidFill>
          <a:schemeClr val="tx1"/>
        </a:solidFill>
        <a:latin typeface="Arial" charset="0"/>
        <a:ea typeface="MS PGothic" pitchFamily="34" charset="-128"/>
        <a:cs typeface="+mn-cs"/>
      </a:defRPr>
    </a:lvl4pPr>
    <a:lvl5pPr marL="1828800" algn="l" rtl="0" fontAlgn="base">
      <a:spcBef>
        <a:spcPct val="0"/>
      </a:spcBef>
      <a:spcAft>
        <a:spcPct val="0"/>
      </a:spcAft>
      <a:defRPr kumimoji="1" kern="1200">
        <a:solidFill>
          <a:schemeClr val="tx1"/>
        </a:solidFill>
        <a:latin typeface="Arial" charset="0"/>
        <a:ea typeface="MS PGothic" pitchFamily="34" charset="-128"/>
        <a:cs typeface="+mn-cs"/>
      </a:defRPr>
    </a:lvl5pPr>
    <a:lvl6pPr marL="2286000" algn="l" defTabSz="914400" rtl="0" eaLnBrk="1" latinLnBrk="0" hangingPunct="1">
      <a:defRPr kumimoji="1" kern="1200">
        <a:solidFill>
          <a:schemeClr val="tx1"/>
        </a:solidFill>
        <a:latin typeface="Arial" charset="0"/>
        <a:ea typeface="MS PGothic" pitchFamily="34" charset="-128"/>
        <a:cs typeface="+mn-cs"/>
      </a:defRPr>
    </a:lvl6pPr>
    <a:lvl7pPr marL="2743200" algn="l" defTabSz="914400" rtl="0" eaLnBrk="1" latinLnBrk="0" hangingPunct="1">
      <a:defRPr kumimoji="1" kern="1200">
        <a:solidFill>
          <a:schemeClr val="tx1"/>
        </a:solidFill>
        <a:latin typeface="Arial" charset="0"/>
        <a:ea typeface="MS PGothic" pitchFamily="34" charset="-128"/>
        <a:cs typeface="+mn-cs"/>
      </a:defRPr>
    </a:lvl7pPr>
    <a:lvl8pPr marL="3200400" algn="l" defTabSz="914400" rtl="0" eaLnBrk="1" latinLnBrk="0" hangingPunct="1">
      <a:defRPr kumimoji="1" kern="1200">
        <a:solidFill>
          <a:schemeClr val="tx1"/>
        </a:solidFill>
        <a:latin typeface="Arial" charset="0"/>
        <a:ea typeface="MS PGothic" pitchFamily="34" charset="-128"/>
        <a:cs typeface="+mn-cs"/>
      </a:defRPr>
    </a:lvl8pPr>
    <a:lvl9pPr marL="3657600" algn="l" defTabSz="914400" rtl="0" eaLnBrk="1" latinLnBrk="0" hangingPunct="1">
      <a:defRPr kumimoji="1"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0D2D"/>
    <a:srgbClr val="666699"/>
    <a:srgbClr val="006666"/>
    <a:srgbClr val="000066"/>
    <a:srgbClr val="00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8" autoAdjust="0"/>
    <p:restoredTop sz="94711" autoAdjust="0"/>
  </p:normalViewPr>
  <p:slideViewPr>
    <p:cSldViewPr>
      <p:cViewPr varScale="1">
        <p:scale>
          <a:sx n="69" d="100"/>
          <a:sy n="69" d="100"/>
        </p:scale>
        <p:origin x="348"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74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TW"/>
          </a:p>
        </p:txBody>
      </p:sp>
      <p:sp>
        <p:nvSpPr>
          <p:cNvPr id="1249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TW"/>
          </a:p>
        </p:txBody>
      </p:sp>
      <p:sp>
        <p:nvSpPr>
          <p:cNvPr id="1249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TW"/>
          </a:p>
        </p:txBody>
      </p:sp>
      <p:sp>
        <p:nvSpPr>
          <p:cNvPr id="1249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D361645-2F68-4758-8947-EA36531A343D}" type="slidenum">
              <a:rPr lang="zh-TW" altLang="en-US"/>
              <a:pPr>
                <a:defRPr/>
              </a:pPr>
              <a:t>‹#›</a:t>
            </a:fld>
            <a:endParaRPr lang="en-US" altLang="zh-TW"/>
          </a:p>
        </p:txBody>
      </p:sp>
    </p:spTree>
    <p:extLst>
      <p:ext uri="{BB962C8B-B14F-4D97-AF65-F5344CB8AC3E}">
        <p14:creationId xmlns:p14="http://schemas.microsoft.com/office/powerpoint/2010/main" val="3804785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A786D5-C7B8-43E1-ACBA-BFA76231A6AC}" type="datetimeFigureOut">
              <a:rPr lang="zh-TW" altLang="en-US"/>
              <a:pPr>
                <a:defRPr/>
              </a:pPr>
              <a:t>2019/2/26</a:t>
            </a:fld>
            <a:endParaRPr lang="zh-TW" altLang="en-US"/>
          </a:p>
        </p:txBody>
      </p:sp>
      <p:sp>
        <p:nvSpPr>
          <p:cNvPr id="4" name="投影片圖像版面配置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8EFC7AF-331E-4CB0-A2F7-CE4BE68AB834}" type="slidenum">
              <a:rPr lang="zh-TW" altLang="en-US"/>
              <a:pPr>
                <a:defRPr/>
              </a:pPr>
              <a:t>‹#›</a:t>
            </a:fld>
            <a:endParaRPr lang="zh-TW" altLang="en-US"/>
          </a:p>
        </p:txBody>
      </p:sp>
    </p:spTree>
    <p:extLst>
      <p:ext uri="{BB962C8B-B14F-4D97-AF65-F5344CB8AC3E}">
        <p14:creationId xmlns:p14="http://schemas.microsoft.com/office/powerpoint/2010/main" val="3709784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直角三角形 3"/>
          <p:cNvSpPr/>
          <p:nvPr/>
        </p:nvSpPr>
        <p:spPr>
          <a:xfrm>
            <a:off x="0" y="4664075"/>
            <a:ext cx="9913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群組 19"/>
          <p:cNvGrpSpPr>
            <a:grpSpLocks/>
          </p:cNvGrpSpPr>
          <p:nvPr/>
        </p:nvGrpSpPr>
        <p:grpSpPr bwMode="auto">
          <a:xfrm>
            <a:off x="-4763" y="4953000"/>
            <a:ext cx="9910763" cy="1911350"/>
            <a:chOff x="-3765" y="4832896"/>
            <a:chExt cx="9147765" cy="2032192"/>
          </a:xfrm>
        </p:grpSpPr>
        <p:sp>
          <p:nvSpPr>
            <p:cNvPr id="6" name="手繪多邊形 5"/>
            <p:cNvSpPr>
              <a:spLocks/>
            </p:cNvSpPr>
            <p:nvPr/>
          </p:nvSpPr>
          <p:spPr bwMode="auto">
            <a:xfrm>
              <a:off x="1687173" y="4832896"/>
              <a:ext cx="7456827"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手繪多邊形 6"/>
            <p:cNvSpPr>
              <a:spLocks/>
            </p:cNvSpPr>
            <p:nvPr/>
          </p:nvSpPr>
          <p:spPr bwMode="auto">
            <a:xfrm>
              <a:off x="35798" y="5135025"/>
              <a:ext cx="9108202"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8" name="手繪多邊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線接點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文字方塊 10"/>
          <p:cNvSpPr txBox="1"/>
          <p:nvPr userDrawn="1"/>
        </p:nvSpPr>
        <p:spPr>
          <a:xfrm>
            <a:off x="8137525" y="6537325"/>
            <a:ext cx="2144713" cy="276225"/>
          </a:xfrm>
          <a:prstGeom prst="rect">
            <a:avLst/>
          </a:prstGeom>
          <a:noFill/>
        </p:spPr>
        <p:txBody>
          <a:bodyPr>
            <a:spAutoFit/>
          </a:bodyPr>
          <a:lstStyle/>
          <a:p>
            <a:pPr>
              <a:defRPr/>
            </a:pPr>
            <a:r>
              <a:rPr lang="en-US" altLang="zh-TW" sz="1200" dirty="0">
                <a:latin typeface="Arial" pitchFamily="34" charset="0"/>
              </a:rPr>
              <a:t>© </a:t>
            </a:r>
            <a:r>
              <a:rPr lang="zh-TW" altLang="en-US" sz="1200" dirty="0">
                <a:latin typeface="Arial" pitchFamily="34" charset="0"/>
              </a:rPr>
              <a:t>歐亞書局</a:t>
            </a:r>
            <a:r>
              <a:rPr lang="en-US" altLang="zh-TW" sz="1200" dirty="0">
                <a:latin typeface="Arial" pitchFamily="34" charset="0"/>
              </a:rPr>
              <a:t>‧</a:t>
            </a:r>
            <a:r>
              <a:rPr lang="en-US" altLang="zh-TW" sz="1200" dirty="0" err="1">
                <a:latin typeface="Arial" pitchFamily="34" charset="0"/>
              </a:rPr>
              <a:t>Cengage</a:t>
            </a:r>
            <a:endParaRPr lang="zh-TW" altLang="en-US" sz="1200" dirty="0">
              <a:latin typeface="Arial" pitchFamily="34" charset="0"/>
            </a:endParaRPr>
          </a:p>
        </p:txBody>
      </p:sp>
      <p:sp>
        <p:nvSpPr>
          <p:cNvPr id="9" name="標題 8"/>
          <p:cNvSpPr>
            <a:spLocks noGrp="1"/>
          </p:cNvSpPr>
          <p:nvPr>
            <p:ph type="ctrTitle"/>
          </p:nvPr>
        </p:nvSpPr>
        <p:spPr>
          <a:xfrm>
            <a:off x="742950" y="1752602"/>
            <a:ext cx="84201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TW" altLang="en-US" smtClean="0"/>
              <a:t>按一下以編輯母片標題樣式</a:t>
            </a:r>
            <a:endParaRPr lang="en-US"/>
          </a:p>
        </p:txBody>
      </p:sp>
      <p:sp>
        <p:nvSpPr>
          <p:cNvPr id="17" name="副標題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TW" altLang="en-US" smtClean="0"/>
              <a:t>按一下以編輯母片副標題樣式</a:t>
            </a:r>
            <a:endParaRPr lang="en-US"/>
          </a:p>
        </p:txBody>
      </p:sp>
      <p:sp>
        <p:nvSpPr>
          <p:cNvPr id="12" name="頁尾版面配置區 18"/>
          <p:cNvSpPr>
            <a:spLocks noGrp="1"/>
          </p:cNvSpPr>
          <p:nvPr>
            <p:ph type="ftr" sz="quarter" idx="10"/>
          </p:nvPr>
        </p:nvSpPr>
        <p:spPr/>
        <p:txBody>
          <a:bodyPr/>
          <a:lstStyle>
            <a:lvl1pPr>
              <a:defRPr>
                <a:solidFill>
                  <a:schemeClr val="accent1">
                    <a:tint val="20000"/>
                  </a:schemeClr>
                </a:solidFill>
              </a:defRPr>
            </a:lvl1pPr>
            <a:extLst/>
          </a:lstStyle>
          <a:p>
            <a:pPr>
              <a:defRPr/>
            </a:pPr>
            <a:endParaRPr lang="en-US"/>
          </a:p>
        </p:txBody>
      </p:sp>
      <p:sp>
        <p:nvSpPr>
          <p:cNvPr id="13" name="投影片編號版面配置區 26"/>
          <p:cNvSpPr>
            <a:spLocks noGrp="1"/>
          </p:cNvSpPr>
          <p:nvPr>
            <p:ph type="sldNum" sz="quarter" idx="11"/>
          </p:nvPr>
        </p:nvSpPr>
        <p:spPr/>
        <p:txBody>
          <a:bodyPr/>
          <a:lstStyle>
            <a:lvl1pPr>
              <a:defRPr>
                <a:solidFill>
                  <a:srgbClr val="FFFFFF"/>
                </a:solidFill>
              </a:defRPr>
            </a:lvl1pPr>
            <a:extLst/>
          </a:lstStyle>
          <a:p>
            <a:pPr>
              <a:defRPr/>
            </a:pPr>
            <a:fld id="{B15D0AE7-FBFC-478F-8FC4-E5E271605EA2}" type="slidenum">
              <a:rPr lang="en-US"/>
              <a:pPr>
                <a:defRPr/>
              </a:pPr>
              <a:t>‹#›</a:t>
            </a:fld>
            <a:endParaRPr lang="en-US" dirty="0"/>
          </a:p>
        </p:txBody>
      </p:sp>
    </p:spTree>
    <p:extLst>
      <p:ext uri="{BB962C8B-B14F-4D97-AF65-F5344CB8AC3E}">
        <p14:creationId xmlns:p14="http://schemas.microsoft.com/office/powerpoint/2010/main" val="96069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95300" y="1481330"/>
            <a:ext cx="8915400" cy="4386071"/>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9"/>
          <p:cNvSpPr>
            <a:spLocks noGrp="1"/>
          </p:cNvSpPr>
          <p:nvPr>
            <p:ph type="dt" sz="half" idx="10"/>
          </p:nvPr>
        </p:nvSpPr>
        <p:spPr/>
        <p:txBody>
          <a:bodyPr/>
          <a:lstStyle>
            <a:lvl1pPr>
              <a:defRPr/>
            </a:lvl1pPr>
          </a:lstStyle>
          <a:p>
            <a:pPr>
              <a:defRPr/>
            </a:pPr>
            <a:endParaRPr lang="en-US" altLang="ja-JP"/>
          </a:p>
        </p:txBody>
      </p:sp>
      <p:sp>
        <p:nvSpPr>
          <p:cNvPr id="5" name="頁尾版面配置區 21"/>
          <p:cNvSpPr>
            <a:spLocks noGrp="1"/>
          </p:cNvSpPr>
          <p:nvPr>
            <p:ph type="ftr" sz="quarter" idx="11"/>
          </p:nvPr>
        </p:nvSpPr>
        <p:spPr/>
        <p:txBody>
          <a:bodyPr/>
          <a:lstStyle>
            <a:lvl1pPr>
              <a:defRPr/>
            </a:lvl1pPr>
          </a:lstStyle>
          <a:p>
            <a:pPr>
              <a:defRPr/>
            </a:pPr>
            <a:endParaRPr lang="en-US" altLang="ja-JP"/>
          </a:p>
        </p:txBody>
      </p:sp>
      <p:sp>
        <p:nvSpPr>
          <p:cNvPr id="6" name="投影片編號版面配置區 17"/>
          <p:cNvSpPr>
            <a:spLocks noGrp="1"/>
          </p:cNvSpPr>
          <p:nvPr>
            <p:ph type="sldNum" sz="quarter" idx="12"/>
          </p:nvPr>
        </p:nvSpPr>
        <p:spPr/>
        <p:txBody>
          <a:bodyPr/>
          <a:lstStyle>
            <a:lvl1pPr>
              <a:defRPr/>
            </a:lvl1pPr>
          </a:lstStyle>
          <a:p>
            <a:pPr>
              <a:defRPr/>
            </a:pPr>
            <a:fld id="{CE9F7E71-50CF-4F30-B4D7-04C881485A80}" type="slidenum">
              <a:rPr lang="en-US"/>
              <a:pPr>
                <a:defRPr/>
              </a:pPr>
              <a:t>‹#›</a:t>
            </a:fld>
            <a:endParaRPr lang="en-US"/>
          </a:p>
        </p:txBody>
      </p:sp>
    </p:spTree>
    <p:extLst>
      <p:ext uri="{BB962C8B-B14F-4D97-AF65-F5344CB8AC3E}">
        <p14:creationId xmlns:p14="http://schemas.microsoft.com/office/powerpoint/2010/main" val="209781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414347" y="274641"/>
            <a:ext cx="1925593" cy="5592761"/>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95300" y="274641"/>
            <a:ext cx="6851650" cy="559276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9"/>
          <p:cNvSpPr>
            <a:spLocks noGrp="1"/>
          </p:cNvSpPr>
          <p:nvPr>
            <p:ph type="dt" sz="half" idx="10"/>
          </p:nvPr>
        </p:nvSpPr>
        <p:spPr/>
        <p:txBody>
          <a:bodyPr/>
          <a:lstStyle>
            <a:lvl1pPr>
              <a:defRPr/>
            </a:lvl1pPr>
          </a:lstStyle>
          <a:p>
            <a:pPr>
              <a:defRPr/>
            </a:pPr>
            <a:endParaRPr lang="en-US" altLang="ja-JP"/>
          </a:p>
        </p:txBody>
      </p:sp>
      <p:sp>
        <p:nvSpPr>
          <p:cNvPr id="5" name="頁尾版面配置區 21"/>
          <p:cNvSpPr>
            <a:spLocks noGrp="1"/>
          </p:cNvSpPr>
          <p:nvPr>
            <p:ph type="ftr" sz="quarter" idx="11"/>
          </p:nvPr>
        </p:nvSpPr>
        <p:spPr/>
        <p:txBody>
          <a:bodyPr/>
          <a:lstStyle>
            <a:lvl1pPr>
              <a:defRPr/>
            </a:lvl1pPr>
          </a:lstStyle>
          <a:p>
            <a:pPr>
              <a:defRPr/>
            </a:pPr>
            <a:endParaRPr lang="en-US" altLang="ja-JP"/>
          </a:p>
        </p:txBody>
      </p:sp>
      <p:sp>
        <p:nvSpPr>
          <p:cNvPr id="6" name="投影片編號版面配置區 17"/>
          <p:cNvSpPr>
            <a:spLocks noGrp="1"/>
          </p:cNvSpPr>
          <p:nvPr>
            <p:ph type="sldNum" sz="quarter" idx="12"/>
          </p:nvPr>
        </p:nvSpPr>
        <p:spPr/>
        <p:txBody>
          <a:bodyPr/>
          <a:lstStyle>
            <a:lvl1pPr>
              <a:defRPr/>
            </a:lvl1pPr>
          </a:lstStyle>
          <a:p>
            <a:pPr>
              <a:defRPr/>
            </a:pPr>
            <a:fld id="{98FD8CB6-315E-4EA9-9FD0-80059189B708}" type="slidenum">
              <a:rPr lang="en-US"/>
              <a:pPr>
                <a:defRPr/>
              </a:pPr>
              <a:t>‹#›</a:t>
            </a:fld>
            <a:endParaRPr lang="en-US"/>
          </a:p>
        </p:txBody>
      </p:sp>
    </p:spTree>
    <p:extLst>
      <p:ext uri="{BB962C8B-B14F-4D97-AF65-F5344CB8AC3E}">
        <p14:creationId xmlns:p14="http://schemas.microsoft.com/office/powerpoint/2010/main" val="4035907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9" name="Title 8"/>
          <p:cNvSpPr>
            <a:spLocks noGrp="1"/>
          </p:cNvSpPr>
          <p:nvPr>
            <p:ph type="title"/>
          </p:nvPr>
        </p:nvSpPr>
        <p:spPr>
          <a:xfrm>
            <a:off x="495300" y="116632"/>
            <a:ext cx="8915400" cy="1143000"/>
          </a:xfrm>
          <a:prstGeom prst="rect">
            <a:avLst/>
          </a:prstGeom>
        </p:spPr>
        <p:txBody>
          <a:bodyPr/>
          <a:lstStyle>
            <a:lvl1pPr>
              <a:defRPr sz="4000" b="1">
                <a:solidFill>
                  <a:srgbClr val="002060"/>
                </a:solidFill>
                <a:latin typeface="微軟正黑體" pitchFamily="34" charset="-120"/>
                <a:ea typeface="微軟正黑體" pitchFamily="34" charset="-120"/>
              </a:defRPr>
            </a:lvl1pPr>
          </a:lstStyle>
          <a:p>
            <a:r>
              <a:rPr lang="zh-TW" altLang="en-US" smtClean="0"/>
              <a:t>按一下以編輯母片標題樣式</a:t>
            </a:r>
            <a:endParaRPr lang="en-US"/>
          </a:p>
        </p:txBody>
      </p:sp>
      <p:sp>
        <p:nvSpPr>
          <p:cNvPr id="4" name="Rectangle 6"/>
          <p:cNvSpPr>
            <a:spLocks noGrp="1"/>
          </p:cNvSpPr>
          <p:nvPr>
            <p:ph type="dt" sz="half" idx="10"/>
          </p:nvPr>
        </p:nvSpPr>
        <p:spPr/>
        <p:txBody>
          <a:bodyPr/>
          <a:lstStyle>
            <a:lvl1pPr>
              <a:defRPr/>
            </a:lvl1pPr>
          </a:lstStyle>
          <a:p>
            <a:pPr>
              <a:defRPr/>
            </a:pPr>
            <a:fld id="{ABBC8226-9647-49C7-9771-FC03B2AD6D99}" type="slidenum">
              <a:rPr lang="en-US" altLang="ja-JP"/>
              <a:pPr>
                <a:defRPr/>
              </a:pPr>
              <a:t>‹#›</a:t>
            </a:fld>
            <a:endParaRPr lang="en-US" altLang="ja-JP" dirty="0"/>
          </a:p>
        </p:txBody>
      </p:sp>
      <p:sp>
        <p:nvSpPr>
          <p:cNvPr id="5" name="Rectangle 20"/>
          <p:cNvSpPr>
            <a:spLocks noGrp="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0102723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10" name="Title 8"/>
          <p:cNvSpPr>
            <a:spLocks noGrp="1"/>
          </p:cNvSpPr>
          <p:nvPr>
            <p:ph type="title"/>
          </p:nvPr>
        </p:nvSpPr>
        <p:spPr>
          <a:xfrm>
            <a:off x="495300" y="116632"/>
            <a:ext cx="8915400" cy="1143000"/>
          </a:xfrm>
          <a:prstGeom prst="rect">
            <a:avLst/>
          </a:prstGeom>
        </p:spPr>
        <p:txBody>
          <a:bodyPr/>
          <a:lstStyle>
            <a:lvl1pPr>
              <a:defRPr sz="4000" b="1">
                <a:solidFill>
                  <a:srgbClr val="002060"/>
                </a:solidFill>
                <a:latin typeface="微軟正黑體" pitchFamily="34" charset="-120"/>
                <a:ea typeface="微軟正黑體" pitchFamily="34" charset="-120"/>
              </a:defRPr>
            </a:lvl1pPr>
          </a:lstStyle>
          <a:p>
            <a:r>
              <a:rPr lang="zh-TW" altLang="en-US" smtClean="0"/>
              <a:t>按一下以編輯母片標題樣式</a:t>
            </a:r>
            <a:endParaRPr lang="en-US"/>
          </a:p>
        </p:txBody>
      </p:sp>
      <p:sp>
        <p:nvSpPr>
          <p:cNvPr id="3" name="Rectangle 6"/>
          <p:cNvSpPr>
            <a:spLocks noGrp="1"/>
          </p:cNvSpPr>
          <p:nvPr>
            <p:ph type="dt" sz="half" idx="10"/>
          </p:nvPr>
        </p:nvSpPr>
        <p:spPr/>
        <p:txBody>
          <a:bodyPr/>
          <a:lstStyle>
            <a:lvl1pPr>
              <a:defRPr/>
            </a:lvl1pPr>
          </a:lstStyle>
          <a:p>
            <a:pPr>
              <a:defRPr/>
            </a:pPr>
            <a:endParaRPr lang="en-US" altLang="ja-JP"/>
          </a:p>
        </p:txBody>
      </p:sp>
      <p:sp>
        <p:nvSpPr>
          <p:cNvPr id="4" name="Rectangle 20"/>
          <p:cNvSpPr>
            <a:spLocks noGrp="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65530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標題 6"/>
          <p:cNvSpPr>
            <a:spLocks noGrp="1"/>
          </p:cNvSpPr>
          <p:nvPr>
            <p:ph type="title"/>
          </p:nvPr>
        </p:nvSpPr>
        <p:spPr/>
        <p:txBody>
          <a:bodyPr rtlCol="0"/>
          <a:lstStyle/>
          <a:p>
            <a:r>
              <a:rPr lang="zh-TW" altLang="en-US" smtClean="0"/>
              <a:t>按一下以編輯母片標題樣式</a:t>
            </a:r>
            <a:endParaRPr lang="en-US"/>
          </a:p>
        </p:txBody>
      </p:sp>
      <p:sp>
        <p:nvSpPr>
          <p:cNvPr id="4" name="日期版面配置區 9"/>
          <p:cNvSpPr>
            <a:spLocks noGrp="1"/>
          </p:cNvSpPr>
          <p:nvPr>
            <p:ph type="dt" sz="half" idx="10"/>
          </p:nvPr>
        </p:nvSpPr>
        <p:spPr/>
        <p:txBody>
          <a:bodyPr/>
          <a:lstStyle>
            <a:lvl1pPr>
              <a:defRPr/>
            </a:lvl1pPr>
          </a:lstStyle>
          <a:p>
            <a:pPr>
              <a:defRPr/>
            </a:pPr>
            <a:endParaRPr lang="en-US" altLang="ja-JP"/>
          </a:p>
        </p:txBody>
      </p:sp>
      <p:sp>
        <p:nvSpPr>
          <p:cNvPr id="5" name="頁尾版面配置區 21"/>
          <p:cNvSpPr>
            <a:spLocks noGrp="1"/>
          </p:cNvSpPr>
          <p:nvPr>
            <p:ph type="ftr" sz="quarter" idx="11"/>
          </p:nvPr>
        </p:nvSpPr>
        <p:spPr/>
        <p:txBody>
          <a:bodyPr/>
          <a:lstStyle>
            <a:lvl1pPr>
              <a:defRPr/>
            </a:lvl1pPr>
          </a:lstStyle>
          <a:p>
            <a:pPr>
              <a:defRPr/>
            </a:pPr>
            <a:endParaRPr lang="en-US" altLang="ja-JP"/>
          </a:p>
        </p:txBody>
      </p:sp>
      <p:sp>
        <p:nvSpPr>
          <p:cNvPr id="6" name="投影片編號版面配置區 17"/>
          <p:cNvSpPr>
            <a:spLocks noGrp="1"/>
          </p:cNvSpPr>
          <p:nvPr>
            <p:ph type="sldNum" sz="quarter" idx="12"/>
          </p:nvPr>
        </p:nvSpPr>
        <p:spPr/>
        <p:txBody>
          <a:bodyPr/>
          <a:lstStyle>
            <a:lvl1pPr>
              <a:defRPr/>
            </a:lvl1pPr>
          </a:lstStyle>
          <a:p>
            <a:pPr>
              <a:defRPr/>
            </a:pPr>
            <a:fld id="{7D5E2828-89B9-44EC-8082-661692FCB204}" type="slidenum">
              <a:rPr lang="en-US"/>
              <a:pPr>
                <a:defRPr/>
              </a:pPr>
              <a:t>‹#›</a:t>
            </a:fld>
            <a:endParaRPr lang="en-US"/>
          </a:p>
        </p:txBody>
      </p:sp>
    </p:spTree>
    <p:extLst>
      <p:ext uri="{BB962C8B-B14F-4D97-AF65-F5344CB8AC3E}">
        <p14:creationId xmlns:p14="http://schemas.microsoft.com/office/powerpoint/2010/main" val="72405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形箭號 3"/>
          <p:cNvSpPr/>
          <p:nvPr/>
        </p:nvSpPr>
        <p:spPr>
          <a:xfrm>
            <a:off x="3940175" y="3005138"/>
            <a:ext cx="198438"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形箭號 4"/>
          <p:cNvSpPr/>
          <p:nvPr/>
        </p:nvSpPr>
        <p:spPr>
          <a:xfrm>
            <a:off x="3738563" y="3005138"/>
            <a:ext cx="1968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標題 1"/>
          <p:cNvSpPr>
            <a:spLocks noGrp="1"/>
          </p:cNvSpPr>
          <p:nvPr>
            <p:ph type="title"/>
          </p:nvPr>
        </p:nvSpPr>
        <p:spPr>
          <a:xfrm>
            <a:off x="782574" y="1059712"/>
            <a:ext cx="84201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TW" altLang="en-US" smtClean="0"/>
              <a:t>按一下以編輯母片標題樣式</a:t>
            </a:r>
            <a:endParaRPr lang="en-US"/>
          </a:p>
        </p:txBody>
      </p:sp>
      <p:sp>
        <p:nvSpPr>
          <p:cNvPr id="3" name="文字版面配置區 2"/>
          <p:cNvSpPr>
            <a:spLocks noGrp="1"/>
          </p:cNvSpPr>
          <p:nvPr>
            <p:ph type="body" idx="1"/>
          </p:nvPr>
        </p:nvSpPr>
        <p:spPr>
          <a:xfrm>
            <a:off x="4249606" y="2931712"/>
            <a:ext cx="4953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TW" altLang="en-US" smtClean="0"/>
              <a:t>按一下以編輯母片文字樣式</a:t>
            </a:r>
          </a:p>
        </p:txBody>
      </p:sp>
      <p:sp>
        <p:nvSpPr>
          <p:cNvPr id="6" name="日期版面配置區 3"/>
          <p:cNvSpPr>
            <a:spLocks noGrp="1"/>
          </p:cNvSpPr>
          <p:nvPr>
            <p:ph type="dt" sz="half" idx="10"/>
          </p:nvPr>
        </p:nvSpPr>
        <p:spPr/>
        <p:txBody>
          <a:bodyPr/>
          <a:lstStyle>
            <a:lvl1pPr>
              <a:defRPr/>
            </a:lvl1pPr>
            <a:extLst/>
          </a:lstStyle>
          <a:p>
            <a:pPr>
              <a:defRPr/>
            </a:pPr>
            <a:endParaRPr lang="en-US" altLang="ja-JP"/>
          </a:p>
        </p:txBody>
      </p:sp>
      <p:sp>
        <p:nvSpPr>
          <p:cNvPr id="7" name="頁尾版面配置區 4"/>
          <p:cNvSpPr>
            <a:spLocks noGrp="1"/>
          </p:cNvSpPr>
          <p:nvPr>
            <p:ph type="ftr" sz="quarter" idx="11"/>
          </p:nvPr>
        </p:nvSpPr>
        <p:spPr/>
        <p:txBody>
          <a:bodyPr/>
          <a:lstStyle>
            <a:lvl1pPr>
              <a:defRPr/>
            </a:lvl1pPr>
            <a:extLst/>
          </a:lstStyle>
          <a:p>
            <a:pPr>
              <a:defRPr/>
            </a:pPr>
            <a:endParaRPr lang="en-US" altLang="ja-JP"/>
          </a:p>
        </p:txBody>
      </p:sp>
      <p:sp>
        <p:nvSpPr>
          <p:cNvPr id="8" name="投影片編號版面配置區 5"/>
          <p:cNvSpPr>
            <a:spLocks noGrp="1"/>
          </p:cNvSpPr>
          <p:nvPr>
            <p:ph type="sldNum" sz="quarter" idx="12"/>
          </p:nvPr>
        </p:nvSpPr>
        <p:spPr/>
        <p:txBody>
          <a:bodyPr/>
          <a:lstStyle>
            <a:lvl1pPr>
              <a:defRPr/>
            </a:lvl1pPr>
            <a:extLst/>
          </a:lstStyle>
          <a:p>
            <a:pPr>
              <a:defRPr/>
            </a:pPr>
            <a:fld id="{4CADDA64-25C3-4C87-8415-9069446FE86A}" type="slidenum">
              <a:rPr lang="en-US"/>
              <a:pPr>
                <a:defRPr/>
              </a:pPr>
              <a:t>‹#›</a:t>
            </a:fld>
            <a:endParaRPr lang="en-US"/>
          </a:p>
        </p:txBody>
      </p:sp>
    </p:spTree>
    <p:extLst>
      <p:ext uri="{BB962C8B-B14F-4D97-AF65-F5344CB8AC3E}">
        <p14:creationId xmlns:p14="http://schemas.microsoft.com/office/powerpoint/2010/main" val="17168633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95300" y="1481329"/>
            <a:ext cx="4375150" cy="4525963"/>
          </a:xfrm>
        </p:spPr>
        <p:txBody>
          <a:bodyPr/>
          <a:lstStyle>
            <a:lvl1pPr>
              <a:defRPr sz="2800"/>
            </a:lvl1pPr>
            <a:lvl2pPr>
              <a:defRPr sz="2400"/>
            </a:lvl2pPr>
            <a:lvl3pPr>
              <a:defRPr sz="2000"/>
            </a:lvl3pPr>
            <a:lvl4pPr>
              <a:defRPr sz="1800"/>
            </a:lvl4pPr>
            <a:lvl5pPr>
              <a:defRPr sz="1800"/>
            </a:lvl5pPr>
            <a:extLs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5035550" y="1481329"/>
            <a:ext cx="4375150" cy="4525963"/>
          </a:xfrm>
        </p:spPr>
        <p:txBody>
          <a:bodyPr/>
          <a:lstStyle>
            <a:lvl1pPr>
              <a:defRPr sz="2800"/>
            </a:lvl1pPr>
            <a:lvl2pPr>
              <a:defRPr sz="2400"/>
            </a:lvl2pPr>
            <a:lvl3pPr>
              <a:defRPr sz="2000"/>
            </a:lvl3pPr>
            <a:lvl4pPr>
              <a:defRPr sz="1800"/>
            </a:lvl4pPr>
            <a:lvl5pPr>
              <a:defRPr sz="1800"/>
            </a:lvl5pPr>
            <a:extLs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8" name="標題 7"/>
          <p:cNvSpPr>
            <a:spLocks noGrp="1"/>
          </p:cNvSpPr>
          <p:nvPr>
            <p:ph type="title"/>
          </p:nvPr>
        </p:nvSpPr>
        <p:spPr/>
        <p:txBody>
          <a:bodyPr rtlCol="0"/>
          <a:lstStyle/>
          <a:p>
            <a:r>
              <a:rPr lang="zh-TW" altLang="en-US" smtClean="0"/>
              <a:t>按一下以編輯母片標題樣式</a:t>
            </a:r>
            <a:endParaRPr lang="en-US"/>
          </a:p>
        </p:txBody>
      </p:sp>
      <p:sp>
        <p:nvSpPr>
          <p:cNvPr id="5" name="日期版面配置區 4"/>
          <p:cNvSpPr>
            <a:spLocks noGrp="1"/>
          </p:cNvSpPr>
          <p:nvPr>
            <p:ph type="dt" sz="half" idx="10"/>
          </p:nvPr>
        </p:nvSpPr>
        <p:spPr/>
        <p:txBody>
          <a:bodyPr/>
          <a:lstStyle>
            <a:lvl1pPr>
              <a:defRPr/>
            </a:lvl1pPr>
            <a:extLst/>
          </a:lstStyle>
          <a:p>
            <a:pPr>
              <a:defRPr/>
            </a:pPr>
            <a:endParaRPr lang="en-US" altLang="ja-JP"/>
          </a:p>
        </p:txBody>
      </p:sp>
      <p:sp>
        <p:nvSpPr>
          <p:cNvPr id="6" name="頁尾版面配置區 5"/>
          <p:cNvSpPr>
            <a:spLocks noGrp="1"/>
          </p:cNvSpPr>
          <p:nvPr>
            <p:ph type="ftr" sz="quarter" idx="11"/>
          </p:nvPr>
        </p:nvSpPr>
        <p:spPr/>
        <p:txBody>
          <a:bodyPr/>
          <a:lstStyle>
            <a:lvl1pPr>
              <a:defRPr/>
            </a:lvl1pPr>
            <a:extLst/>
          </a:lstStyle>
          <a:p>
            <a:pPr>
              <a:defRPr/>
            </a:pPr>
            <a:endParaRPr lang="en-US" altLang="ja-JP"/>
          </a:p>
        </p:txBody>
      </p:sp>
      <p:sp>
        <p:nvSpPr>
          <p:cNvPr id="7" name="投影片編號版面配置區 6"/>
          <p:cNvSpPr>
            <a:spLocks noGrp="1"/>
          </p:cNvSpPr>
          <p:nvPr>
            <p:ph type="sldNum" sz="quarter" idx="12"/>
          </p:nvPr>
        </p:nvSpPr>
        <p:spPr/>
        <p:txBody>
          <a:bodyPr/>
          <a:lstStyle>
            <a:lvl1pPr>
              <a:defRPr/>
            </a:lvl1pPr>
            <a:extLst/>
          </a:lstStyle>
          <a:p>
            <a:pPr>
              <a:defRPr/>
            </a:pPr>
            <a:fld id="{136874C5-7851-4003-9D41-7309AFF08BAC}" type="slidenum">
              <a:rPr lang="en-US"/>
              <a:pPr>
                <a:defRPr/>
              </a:pPr>
              <a:t>‹#›</a:t>
            </a:fld>
            <a:endParaRPr lang="en-US"/>
          </a:p>
        </p:txBody>
      </p:sp>
    </p:spTree>
    <p:extLst>
      <p:ext uri="{BB962C8B-B14F-4D97-AF65-F5344CB8AC3E}">
        <p14:creationId xmlns:p14="http://schemas.microsoft.com/office/powerpoint/2010/main" val="12844175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95300" y="273050"/>
            <a:ext cx="8915400" cy="1143000"/>
          </a:xfrm>
        </p:spPr>
        <p:txBody>
          <a:bodyPr/>
          <a:lstStyle>
            <a:lvl1pPr>
              <a:defRPr/>
            </a:lvl1pPr>
            <a:extLst/>
          </a:lstStyle>
          <a:p>
            <a:r>
              <a:rPr lang="zh-TW" altLang="en-US" smtClean="0"/>
              <a:t>按一下以編輯母片標題樣式</a:t>
            </a:r>
            <a:endParaRPr lang="en-US"/>
          </a:p>
        </p:txBody>
      </p:sp>
      <p:sp>
        <p:nvSpPr>
          <p:cNvPr id="3" name="文字版面配置區 2"/>
          <p:cNvSpPr>
            <a:spLocks noGrp="1"/>
          </p:cNvSpPr>
          <p:nvPr>
            <p:ph type="body" idx="1"/>
          </p:nvPr>
        </p:nvSpPr>
        <p:spPr>
          <a:xfrm>
            <a:off x="495300" y="5410200"/>
            <a:ext cx="437687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TW" altLang="en-US" smtClean="0"/>
              <a:t>按一下以編輯母片文字樣式</a:t>
            </a:r>
          </a:p>
        </p:txBody>
      </p:sp>
      <p:sp>
        <p:nvSpPr>
          <p:cNvPr id="4" name="文字版面配置區 3"/>
          <p:cNvSpPr>
            <a:spLocks noGrp="1"/>
          </p:cNvSpPr>
          <p:nvPr>
            <p:ph type="body" sz="half" idx="3"/>
          </p:nvPr>
        </p:nvSpPr>
        <p:spPr>
          <a:xfrm>
            <a:off x="5032112" y="5410200"/>
            <a:ext cx="437859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TW" altLang="en-US" smtClean="0"/>
              <a:t>按一下以編輯母片文字樣式</a:t>
            </a:r>
          </a:p>
        </p:txBody>
      </p:sp>
      <p:sp>
        <p:nvSpPr>
          <p:cNvPr id="5" name="內容版面配置區 4"/>
          <p:cNvSpPr>
            <a:spLocks noGrp="1"/>
          </p:cNvSpPr>
          <p:nvPr>
            <p:ph sz="quarter" idx="2"/>
          </p:nvPr>
        </p:nvSpPr>
        <p:spPr>
          <a:xfrm>
            <a:off x="495300" y="1444295"/>
            <a:ext cx="4376870"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內容版面配置區 5"/>
          <p:cNvSpPr>
            <a:spLocks noGrp="1"/>
          </p:cNvSpPr>
          <p:nvPr>
            <p:ph sz="quarter" idx="4"/>
          </p:nvPr>
        </p:nvSpPr>
        <p:spPr>
          <a:xfrm>
            <a:off x="5032111" y="1444295"/>
            <a:ext cx="437859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6"/>
          <p:cNvSpPr>
            <a:spLocks noGrp="1"/>
          </p:cNvSpPr>
          <p:nvPr>
            <p:ph type="dt" sz="half" idx="10"/>
          </p:nvPr>
        </p:nvSpPr>
        <p:spPr/>
        <p:txBody>
          <a:bodyPr/>
          <a:lstStyle>
            <a:lvl1pPr>
              <a:defRPr/>
            </a:lvl1pPr>
            <a:extLst/>
          </a:lstStyle>
          <a:p>
            <a:pPr>
              <a:defRPr/>
            </a:pPr>
            <a:endParaRPr lang="en-US" altLang="ja-JP"/>
          </a:p>
        </p:txBody>
      </p:sp>
      <p:sp>
        <p:nvSpPr>
          <p:cNvPr id="8" name="頁尾版面配置區 7"/>
          <p:cNvSpPr>
            <a:spLocks noGrp="1"/>
          </p:cNvSpPr>
          <p:nvPr>
            <p:ph type="ftr" sz="quarter" idx="11"/>
          </p:nvPr>
        </p:nvSpPr>
        <p:spPr/>
        <p:txBody>
          <a:bodyPr/>
          <a:lstStyle>
            <a:lvl1pPr>
              <a:defRPr/>
            </a:lvl1pPr>
            <a:extLst/>
          </a:lstStyle>
          <a:p>
            <a:pPr>
              <a:defRPr/>
            </a:pPr>
            <a:endParaRPr lang="en-US" altLang="ja-JP"/>
          </a:p>
        </p:txBody>
      </p:sp>
      <p:sp>
        <p:nvSpPr>
          <p:cNvPr id="9" name="投影片編號版面配置區 8"/>
          <p:cNvSpPr>
            <a:spLocks noGrp="1"/>
          </p:cNvSpPr>
          <p:nvPr>
            <p:ph type="sldNum" sz="quarter" idx="12"/>
          </p:nvPr>
        </p:nvSpPr>
        <p:spPr/>
        <p:txBody>
          <a:bodyPr/>
          <a:lstStyle>
            <a:lvl1pPr>
              <a:defRPr/>
            </a:lvl1pPr>
            <a:extLst/>
          </a:lstStyle>
          <a:p>
            <a:pPr>
              <a:defRPr/>
            </a:pPr>
            <a:fld id="{409BB04F-87B9-4628-9EB3-5DE5E5B66D14}" type="slidenum">
              <a:rPr lang="en-US"/>
              <a:pPr>
                <a:defRPr/>
              </a:pPr>
              <a:t>‹#›</a:t>
            </a:fld>
            <a:endParaRPr lang="en-US"/>
          </a:p>
        </p:txBody>
      </p:sp>
    </p:spTree>
    <p:extLst>
      <p:ext uri="{BB962C8B-B14F-4D97-AF65-F5344CB8AC3E}">
        <p14:creationId xmlns:p14="http://schemas.microsoft.com/office/powerpoint/2010/main" val="32146106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標題 5"/>
          <p:cNvSpPr>
            <a:spLocks noGrp="1"/>
          </p:cNvSpPr>
          <p:nvPr>
            <p:ph type="title"/>
          </p:nvPr>
        </p:nvSpPr>
        <p:spPr/>
        <p:txBody>
          <a:bodyPr rtlCol="0"/>
          <a:lstStyle/>
          <a:p>
            <a:r>
              <a:rPr lang="zh-TW" altLang="en-US" smtClean="0"/>
              <a:t>按一下以編輯母片標題樣式</a:t>
            </a:r>
            <a:endParaRPr lang="en-US"/>
          </a:p>
        </p:txBody>
      </p:sp>
      <p:sp>
        <p:nvSpPr>
          <p:cNvPr id="3" name="日期版面配置區 2"/>
          <p:cNvSpPr>
            <a:spLocks noGrp="1"/>
          </p:cNvSpPr>
          <p:nvPr>
            <p:ph type="dt" sz="half" idx="10"/>
          </p:nvPr>
        </p:nvSpPr>
        <p:spPr/>
        <p:txBody>
          <a:bodyPr/>
          <a:lstStyle>
            <a:lvl1pPr>
              <a:defRPr/>
            </a:lvl1pPr>
            <a:extLst/>
          </a:lstStyle>
          <a:p>
            <a:pPr>
              <a:defRPr/>
            </a:pPr>
            <a:endParaRPr lang="en-US" altLang="ja-JP"/>
          </a:p>
        </p:txBody>
      </p:sp>
      <p:sp>
        <p:nvSpPr>
          <p:cNvPr id="4" name="頁尾版面配置區 3"/>
          <p:cNvSpPr>
            <a:spLocks noGrp="1"/>
          </p:cNvSpPr>
          <p:nvPr>
            <p:ph type="ftr" sz="quarter" idx="11"/>
          </p:nvPr>
        </p:nvSpPr>
        <p:spPr/>
        <p:txBody>
          <a:bodyPr/>
          <a:lstStyle>
            <a:lvl1pPr>
              <a:defRPr/>
            </a:lvl1pPr>
            <a:extLst/>
          </a:lstStyle>
          <a:p>
            <a:pPr>
              <a:defRPr/>
            </a:pPr>
            <a:endParaRPr lang="en-US" altLang="ja-JP"/>
          </a:p>
        </p:txBody>
      </p:sp>
      <p:sp>
        <p:nvSpPr>
          <p:cNvPr id="5" name="投影片編號版面配置區 4"/>
          <p:cNvSpPr>
            <a:spLocks noGrp="1"/>
          </p:cNvSpPr>
          <p:nvPr>
            <p:ph type="sldNum" sz="quarter" idx="12"/>
          </p:nvPr>
        </p:nvSpPr>
        <p:spPr/>
        <p:txBody>
          <a:bodyPr/>
          <a:lstStyle>
            <a:lvl1pPr>
              <a:defRPr/>
            </a:lvl1pPr>
            <a:extLst/>
          </a:lstStyle>
          <a:p>
            <a:pPr>
              <a:defRPr/>
            </a:pPr>
            <a:fld id="{9887D8D7-5A8D-46BA-814E-E9B1F96E9572}" type="slidenum">
              <a:rPr lang="en-US"/>
              <a:pPr>
                <a:defRPr/>
              </a:pPr>
              <a:t>‹#›</a:t>
            </a:fld>
            <a:endParaRPr lang="en-US"/>
          </a:p>
        </p:txBody>
      </p:sp>
    </p:spTree>
    <p:extLst>
      <p:ext uri="{BB962C8B-B14F-4D97-AF65-F5344CB8AC3E}">
        <p14:creationId xmlns:p14="http://schemas.microsoft.com/office/powerpoint/2010/main" val="187123471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9"/>
          <p:cNvSpPr>
            <a:spLocks noGrp="1"/>
          </p:cNvSpPr>
          <p:nvPr>
            <p:ph type="dt" sz="half" idx="10"/>
          </p:nvPr>
        </p:nvSpPr>
        <p:spPr/>
        <p:txBody>
          <a:bodyPr/>
          <a:lstStyle>
            <a:lvl1pPr>
              <a:defRPr/>
            </a:lvl1pPr>
          </a:lstStyle>
          <a:p>
            <a:pPr>
              <a:defRPr/>
            </a:pPr>
            <a:endParaRPr lang="en-US" altLang="ja-JP"/>
          </a:p>
        </p:txBody>
      </p:sp>
      <p:sp>
        <p:nvSpPr>
          <p:cNvPr id="3" name="頁尾版面配置區 21"/>
          <p:cNvSpPr>
            <a:spLocks noGrp="1"/>
          </p:cNvSpPr>
          <p:nvPr>
            <p:ph type="ftr" sz="quarter" idx="11"/>
          </p:nvPr>
        </p:nvSpPr>
        <p:spPr/>
        <p:txBody>
          <a:bodyPr/>
          <a:lstStyle>
            <a:lvl1pPr>
              <a:defRPr/>
            </a:lvl1pPr>
          </a:lstStyle>
          <a:p>
            <a:pPr>
              <a:defRPr/>
            </a:pPr>
            <a:endParaRPr lang="en-US" altLang="ja-JP"/>
          </a:p>
        </p:txBody>
      </p:sp>
      <p:sp>
        <p:nvSpPr>
          <p:cNvPr id="4" name="投影片編號版面配置區 17"/>
          <p:cNvSpPr>
            <a:spLocks noGrp="1"/>
          </p:cNvSpPr>
          <p:nvPr>
            <p:ph type="sldNum" sz="quarter" idx="12"/>
          </p:nvPr>
        </p:nvSpPr>
        <p:spPr/>
        <p:txBody>
          <a:bodyPr/>
          <a:lstStyle>
            <a:lvl1pPr>
              <a:defRPr/>
            </a:lvl1pPr>
          </a:lstStyle>
          <a:p>
            <a:pPr>
              <a:defRPr/>
            </a:pPr>
            <a:fld id="{537F7B4A-B0C0-4C08-9637-D21E54C42D38}" type="slidenum">
              <a:rPr lang="en-US"/>
              <a:pPr>
                <a:defRPr/>
              </a:pPr>
              <a:t>‹#›</a:t>
            </a:fld>
            <a:endParaRPr lang="en-US"/>
          </a:p>
        </p:txBody>
      </p:sp>
    </p:spTree>
    <p:extLst>
      <p:ext uri="{BB962C8B-B14F-4D97-AF65-F5344CB8AC3E}">
        <p14:creationId xmlns:p14="http://schemas.microsoft.com/office/powerpoint/2010/main" val="398863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90600" y="4876800"/>
            <a:ext cx="8105257" cy="457200"/>
          </a:xfrm>
        </p:spPr>
        <p:txBody>
          <a:bodyPr anchor="t">
            <a:noAutofit/>
            <a:sp3d prstMaterial="softEdge">
              <a:bevelT w="0" h="0"/>
            </a:sp3d>
          </a:bodyPr>
          <a:lstStyle>
            <a:lvl1pPr algn="r">
              <a:buNone/>
              <a:defRPr sz="2500" b="0">
                <a:solidFill>
                  <a:schemeClr val="accent1"/>
                </a:solidFill>
                <a:effectLst/>
              </a:defRPr>
            </a:lvl1pPr>
            <a:extLst/>
          </a:lstStyle>
          <a:p>
            <a:r>
              <a:rPr lang="zh-TW" altLang="en-US" smtClean="0"/>
              <a:t>按一下以編輯母片標題樣式</a:t>
            </a:r>
            <a:endParaRPr lang="en-US"/>
          </a:p>
        </p:txBody>
      </p:sp>
      <p:sp>
        <p:nvSpPr>
          <p:cNvPr id="3" name="文字版面配置區 2"/>
          <p:cNvSpPr>
            <a:spLocks noGrp="1"/>
          </p:cNvSpPr>
          <p:nvPr>
            <p:ph type="body" idx="2"/>
          </p:nvPr>
        </p:nvSpPr>
        <p:spPr>
          <a:xfrm>
            <a:off x="4787900" y="5355102"/>
            <a:ext cx="4305808"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TW" altLang="en-US" smtClean="0"/>
              <a:t>按一下以編輯母片文字樣式</a:t>
            </a:r>
          </a:p>
        </p:txBody>
      </p:sp>
      <p:sp>
        <p:nvSpPr>
          <p:cNvPr id="4" name="內容版面配置區 3"/>
          <p:cNvSpPr>
            <a:spLocks noGrp="1"/>
          </p:cNvSpPr>
          <p:nvPr>
            <p:ph sz="half" idx="1"/>
          </p:nvPr>
        </p:nvSpPr>
        <p:spPr>
          <a:xfrm>
            <a:off x="990600" y="274320"/>
            <a:ext cx="8103108" cy="4572000"/>
          </a:xfrm>
        </p:spPr>
        <p:txBody>
          <a:bodyPr/>
          <a:lstStyle>
            <a:lvl1pPr>
              <a:defRPr sz="3200"/>
            </a:lvl1pPr>
            <a:lvl2pPr>
              <a:defRPr sz="2800"/>
            </a:lvl2pPr>
            <a:lvl3pPr>
              <a:defRPr sz="2400"/>
            </a:lvl3pPr>
            <a:lvl4pPr>
              <a:defRPr sz="2000"/>
            </a:lvl4pPr>
            <a:lvl5pPr>
              <a:defRPr sz="2000"/>
            </a:lvl5pPr>
            <a:extLs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4"/>
          <p:cNvSpPr>
            <a:spLocks noGrp="1"/>
          </p:cNvSpPr>
          <p:nvPr>
            <p:ph type="dt" sz="half" idx="10"/>
          </p:nvPr>
        </p:nvSpPr>
        <p:spPr/>
        <p:txBody>
          <a:bodyPr/>
          <a:lstStyle>
            <a:lvl1pPr>
              <a:defRPr/>
            </a:lvl1pPr>
            <a:extLst/>
          </a:lstStyle>
          <a:p>
            <a:pPr>
              <a:defRPr/>
            </a:pPr>
            <a:endParaRPr lang="en-US" altLang="ja-JP"/>
          </a:p>
        </p:txBody>
      </p:sp>
      <p:sp>
        <p:nvSpPr>
          <p:cNvPr id="6" name="頁尾版面配置區 5"/>
          <p:cNvSpPr>
            <a:spLocks noGrp="1"/>
          </p:cNvSpPr>
          <p:nvPr>
            <p:ph type="ftr" sz="quarter" idx="11"/>
          </p:nvPr>
        </p:nvSpPr>
        <p:spPr/>
        <p:txBody>
          <a:bodyPr/>
          <a:lstStyle>
            <a:lvl1pPr>
              <a:defRPr/>
            </a:lvl1pPr>
            <a:extLst/>
          </a:lstStyle>
          <a:p>
            <a:pPr>
              <a:defRPr/>
            </a:pPr>
            <a:endParaRPr lang="en-US" altLang="ja-JP"/>
          </a:p>
        </p:txBody>
      </p:sp>
      <p:sp>
        <p:nvSpPr>
          <p:cNvPr id="7" name="投影片編號版面配置區 6"/>
          <p:cNvSpPr>
            <a:spLocks noGrp="1"/>
          </p:cNvSpPr>
          <p:nvPr>
            <p:ph type="sldNum" sz="quarter" idx="12"/>
          </p:nvPr>
        </p:nvSpPr>
        <p:spPr/>
        <p:txBody>
          <a:bodyPr/>
          <a:lstStyle>
            <a:lvl1pPr>
              <a:defRPr/>
            </a:lvl1pPr>
            <a:extLst/>
          </a:lstStyle>
          <a:p>
            <a:pPr>
              <a:defRPr/>
            </a:pPr>
            <a:fld id="{194D60AF-1893-4D34-AA22-971A44632D69}" type="slidenum">
              <a:rPr lang="en-US"/>
              <a:pPr>
                <a:defRPr/>
              </a:pPr>
              <a:t>‹#›</a:t>
            </a:fld>
            <a:endParaRPr lang="en-US"/>
          </a:p>
        </p:txBody>
      </p:sp>
    </p:spTree>
    <p:extLst>
      <p:ext uri="{BB962C8B-B14F-4D97-AF65-F5344CB8AC3E}">
        <p14:creationId xmlns:p14="http://schemas.microsoft.com/office/powerpoint/2010/main" val="402645082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手繪多邊形 4"/>
          <p:cNvSpPr>
            <a:spLocks/>
          </p:cNvSpPr>
          <p:nvPr/>
        </p:nvSpPr>
        <p:spPr bwMode="auto">
          <a:xfrm>
            <a:off x="541338" y="5945188"/>
            <a:ext cx="5351462"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手繪多邊形 5"/>
          <p:cNvSpPr>
            <a:spLocks/>
          </p:cNvSpPr>
          <p:nvPr/>
        </p:nvSpPr>
        <p:spPr bwMode="auto">
          <a:xfrm>
            <a:off x="525463" y="5938838"/>
            <a:ext cx="3998912"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直角三角形 6"/>
          <p:cNvSpPr>
            <a:spLocks/>
          </p:cNvSpPr>
          <p:nvPr/>
        </p:nvSpPr>
        <p:spPr bwMode="auto">
          <a:xfrm>
            <a:off x="-6545" y="5791253"/>
            <a:ext cx="3685840"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線接點 7"/>
          <p:cNvCxnSpPr/>
          <p:nvPr/>
        </p:nvCxnSpPr>
        <p:spPr>
          <a:xfrm>
            <a:off x="-10006" y="5787739"/>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形箭號 8"/>
          <p:cNvSpPr/>
          <p:nvPr/>
        </p:nvSpPr>
        <p:spPr>
          <a:xfrm>
            <a:off x="9386888" y="4987925"/>
            <a:ext cx="1968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形箭號 9"/>
          <p:cNvSpPr/>
          <p:nvPr/>
        </p:nvSpPr>
        <p:spPr>
          <a:xfrm>
            <a:off x="9183688" y="4987925"/>
            <a:ext cx="1984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字版面配置區 3"/>
          <p:cNvSpPr>
            <a:spLocks noGrp="1"/>
          </p:cNvSpPr>
          <p:nvPr>
            <p:ph type="body" sz="half" idx="2"/>
          </p:nvPr>
        </p:nvSpPr>
        <p:spPr>
          <a:xfrm>
            <a:off x="1236335" y="5443402"/>
            <a:ext cx="77597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TW" altLang="en-US" smtClean="0"/>
              <a:t>按一下以編輯母片文字樣式</a:t>
            </a:r>
          </a:p>
        </p:txBody>
      </p:sp>
      <p:sp>
        <p:nvSpPr>
          <p:cNvPr id="3" name="圖片版面配置區 2"/>
          <p:cNvSpPr>
            <a:spLocks noGrp="1"/>
          </p:cNvSpPr>
          <p:nvPr>
            <p:ph type="pic" idx="1"/>
          </p:nvPr>
        </p:nvSpPr>
        <p:spPr>
          <a:xfrm>
            <a:off x="247650" y="189968"/>
            <a:ext cx="94107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TW" altLang="en-US" noProof="0" smtClean="0"/>
              <a:t>按一下圖示以新增圖片</a:t>
            </a:r>
            <a:endParaRPr lang="en-US" noProof="0" dirty="0"/>
          </a:p>
        </p:txBody>
      </p:sp>
      <p:sp>
        <p:nvSpPr>
          <p:cNvPr id="2" name="標題 1"/>
          <p:cNvSpPr>
            <a:spLocks noGrp="1"/>
          </p:cNvSpPr>
          <p:nvPr>
            <p:ph type="title"/>
          </p:nvPr>
        </p:nvSpPr>
        <p:spPr>
          <a:xfrm>
            <a:off x="247650" y="4865122"/>
            <a:ext cx="8748385"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TW" altLang="en-US" smtClean="0"/>
              <a:t>按一下以編輯母片標題樣式</a:t>
            </a:r>
            <a:endParaRPr lang="en-US"/>
          </a:p>
        </p:txBody>
      </p:sp>
      <p:sp>
        <p:nvSpPr>
          <p:cNvPr id="11" name="日期版面配置區 4"/>
          <p:cNvSpPr>
            <a:spLocks noGrp="1"/>
          </p:cNvSpPr>
          <p:nvPr>
            <p:ph type="dt" sz="half" idx="10"/>
          </p:nvPr>
        </p:nvSpPr>
        <p:spPr/>
        <p:txBody>
          <a:bodyPr/>
          <a:lstStyle>
            <a:lvl1pPr>
              <a:defRPr>
                <a:solidFill>
                  <a:schemeClr val="tx1"/>
                </a:solidFill>
              </a:defRPr>
            </a:lvl1pPr>
            <a:extLst/>
          </a:lstStyle>
          <a:p>
            <a:pPr>
              <a:defRPr/>
            </a:pPr>
            <a:endParaRPr lang="en-US" altLang="ja-JP"/>
          </a:p>
        </p:txBody>
      </p:sp>
      <p:sp>
        <p:nvSpPr>
          <p:cNvPr id="12" name="頁尾版面配置區 5"/>
          <p:cNvSpPr>
            <a:spLocks noGrp="1"/>
          </p:cNvSpPr>
          <p:nvPr>
            <p:ph type="ftr" sz="quarter" idx="11"/>
          </p:nvPr>
        </p:nvSpPr>
        <p:spPr/>
        <p:txBody>
          <a:bodyPr/>
          <a:lstStyle>
            <a:lvl1pPr>
              <a:defRPr>
                <a:solidFill>
                  <a:schemeClr val="tx1"/>
                </a:solidFill>
              </a:defRPr>
            </a:lvl1pPr>
            <a:extLst/>
          </a:lstStyle>
          <a:p>
            <a:pPr>
              <a:defRPr/>
            </a:pPr>
            <a:endParaRPr lang="en-US" altLang="ja-JP"/>
          </a:p>
        </p:txBody>
      </p:sp>
      <p:sp>
        <p:nvSpPr>
          <p:cNvPr id="13" name="投影片編號版面配置區 6"/>
          <p:cNvSpPr>
            <a:spLocks noGrp="1"/>
          </p:cNvSpPr>
          <p:nvPr>
            <p:ph type="sldNum" sz="quarter" idx="12"/>
          </p:nvPr>
        </p:nvSpPr>
        <p:spPr/>
        <p:txBody>
          <a:bodyPr/>
          <a:lstStyle>
            <a:lvl1pPr>
              <a:defRPr>
                <a:solidFill>
                  <a:schemeClr val="tx1"/>
                </a:solidFill>
              </a:defRPr>
            </a:lvl1pPr>
            <a:extLst/>
          </a:lstStyle>
          <a:p>
            <a:pPr>
              <a:defRPr/>
            </a:pPr>
            <a:fld id="{7B776575-59FE-4905-9EA1-3117BC5C2F71}" type="slidenum">
              <a:rPr lang="en-US"/>
              <a:pPr>
                <a:defRPr/>
              </a:pPr>
              <a:t>‹#›</a:t>
            </a:fld>
            <a:endParaRPr lang="en-US"/>
          </a:p>
        </p:txBody>
      </p:sp>
    </p:spTree>
    <p:extLst>
      <p:ext uri="{BB962C8B-B14F-4D97-AF65-F5344CB8AC3E}">
        <p14:creationId xmlns:p14="http://schemas.microsoft.com/office/powerpoint/2010/main" val="144260152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手繪多邊形 12"/>
          <p:cNvSpPr>
            <a:spLocks/>
          </p:cNvSpPr>
          <p:nvPr/>
        </p:nvSpPr>
        <p:spPr bwMode="auto">
          <a:xfrm>
            <a:off x="541338" y="5945188"/>
            <a:ext cx="5351462"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2" name="手繪多邊形 11"/>
          <p:cNvSpPr>
            <a:spLocks/>
          </p:cNvSpPr>
          <p:nvPr/>
        </p:nvSpPr>
        <p:spPr bwMode="auto">
          <a:xfrm>
            <a:off x="525463" y="5938838"/>
            <a:ext cx="3998912"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14" name="直角三角形 13"/>
          <p:cNvSpPr>
            <a:spLocks/>
          </p:cNvSpPr>
          <p:nvPr/>
        </p:nvSpPr>
        <p:spPr bwMode="auto">
          <a:xfrm>
            <a:off x="-6545" y="5791253"/>
            <a:ext cx="3685840"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線接點 14"/>
          <p:cNvCxnSpPr/>
          <p:nvPr/>
        </p:nvCxnSpPr>
        <p:spPr>
          <a:xfrm>
            <a:off x="-10006" y="5787739"/>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95300" y="274638"/>
            <a:ext cx="8915400" cy="1143000"/>
          </a:xfrm>
          <a:prstGeom prst="rect">
            <a:avLst/>
          </a:prstGeom>
        </p:spPr>
        <p:txBody>
          <a:bodyPr vert="horz" anchor="ctr">
            <a:normAutofit/>
            <a:scene3d>
              <a:camera prst="orthographicFront"/>
              <a:lightRig rig="soft" dir="t"/>
            </a:scene3d>
            <a:sp3d prstMaterial="softEdge">
              <a:bevelT w="25400" h="25400"/>
            </a:sp3d>
          </a:bodyPr>
          <a:lstStyle/>
          <a:p>
            <a:r>
              <a:rPr lang="zh-TW" altLang="en-US" smtClean="0"/>
              <a:t>按一下以編輯母片標題樣式</a:t>
            </a:r>
            <a:endParaRPr lang="en-US"/>
          </a:p>
        </p:txBody>
      </p:sp>
      <p:sp>
        <p:nvSpPr>
          <p:cNvPr id="1033" name="文字版面配置區 29"/>
          <p:cNvSpPr>
            <a:spLocks noGrp="1"/>
          </p:cNvSpPr>
          <p:nvPr>
            <p:ph type="body" idx="1"/>
          </p:nvPr>
        </p:nvSpPr>
        <p:spPr bwMode="auto">
          <a:xfrm>
            <a:off x="495300" y="1481138"/>
            <a:ext cx="8915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10" name="日期版面配置區 9"/>
          <p:cNvSpPr>
            <a:spLocks noGrp="1"/>
          </p:cNvSpPr>
          <p:nvPr>
            <p:ph type="dt" sz="half" idx="2"/>
          </p:nvPr>
        </p:nvSpPr>
        <p:spPr>
          <a:xfrm>
            <a:off x="7288213" y="6408738"/>
            <a:ext cx="2079625" cy="365125"/>
          </a:xfrm>
          <a:prstGeom prst="rect">
            <a:avLst/>
          </a:prstGeom>
        </p:spPr>
        <p:txBody>
          <a:bodyPr vert="horz" anchor="b"/>
          <a:lstStyle>
            <a:lvl1pPr algn="l" eaLnBrk="1" latinLnBrk="0" hangingPunct="1">
              <a:defRPr kumimoji="0" sz="1000">
                <a:solidFill>
                  <a:schemeClr val="tx1"/>
                </a:solidFill>
                <a:latin typeface="Arial" charset="0"/>
              </a:defRPr>
            </a:lvl1pPr>
            <a:extLst/>
          </a:lstStyle>
          <a:p>
            <a:pPr>
              <a:defRPr/>
            </a:pPr>
            <a:endParaRPr lang="en-US" altLang="ja-JP"/>
          </a:p>
        </p:txBody>
      </p:sp>
      <p:sp>
        <p:nvSpPr>
          <p:cNvPr id="22" name="頁尾版面配置區 21"/>
          <p:cNvSpPr>
            <a:spLocks noGrp="1"/>
          </p:cNvSpPr>
          <p:nvPr>
            <p:ph type="ftr" sz="quarter" idx="3"/>
          </p:nvPr>
        </p:nvSpPr>
        <p:spPr>
          <a:xfrm>
            <a:off x="4745038" y="6408738"/>
            <a:ext cx="2546350" cy="365125"/>
          </a:xfrm>
          <a:prstGeom prst="rect">
            <a:avLst/>
          </a:prstGeom>
        </p:spPr>
        <p:txBody>
          <a:bodyPr vert="horz" anchor="b"/>
          <a:lstStyle>
            <a:lvl1pPr algn="r" eaLnBrk="1" latinLnBrk="0" hangingPunct="1">
              <a:defRPr kumimoji="0" sz="1000">
                <a:solidFill>
                  <a:schemeClr val="tx1"/>
                </a:solidFill>
                <a:latin typeface="Arial" charset="0"/>
              </a:defRPr>
            </a:lvl1pPr>
            <a:extLst/>
          </a:lstStyle>
          <a:p>
            <a:pPr>
              <a:defRPr/>
            </a:pPr>
            <a:endParaRPr lang="en-US" altLang="ja-JP"/>
          </a:p>
        </p:txBody>
      </p:sp>
      <p:sp>
        <p:nvSpPr>
          <p:cNvPr id="18" name="投影片編號版面配置區 17"/>
          <p:cNvSpPr>
            <a:spLocks noGrp="1"/>
          </p:cNvSpPr>
          <p:nvPr>
            <p:ph type="sldNum" sz="quarter" idx="4"/>
          </p:nvPr>
        </p:nvSpPr>
        <p:spPr>
          <a:xfrm>
            <a:off x="9367838" y="6408738"/>
            <a:ext cx="396875" cy="365125"/>
          </a:xfrm>
          <a:prstGeom prst="rect">
            <a:avLst/>
          </a:prstGeom>
        </p:spPr>
        <p:txBody>
          <a:bodyPr vert="horz" anchor="b"/>
          <a:lstStyle>
            <a:lvl1pPr algn="r" eaLnBrk="1" latinLnBrk="0" hangingPunct="1">
              <a:defRPr kumimoji="0" sz="1000" b="0">
                <a:solidFill>
                  <a:schemeClr val="tx1"/>
                </a:solidFill>
                <a:latin typeface="Arial" charset="0"/>
              </a:defRPr>
            </a:lvl1pPr>
            <a:extLst/>
          </a:lstStyle>
          <a:p>
            <a:pPr>
              <a:defRPr/>
            </a:pPr>
            <a:fld id="{2F87E89A-D883-48C0-AA16-11A6175C63AE}" type="slidenum">
              <a:rPr lang="en-US"/>
              <a:pPr>
                <a:defRPr/>
              </a:pPr>
              <a:t>‹#›</a:t>
            </a:fld>
            <a:endParaRPr lang="en-US"/>
          </a:p>
        </p:txBody>
      </p:sp>
      <p:pic>
        <p:nvPicPr>
          <p:cNvPr id="1037" name="Picture 11" descr="歐亞logo"/>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47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字方塊 16"/>
          <p:cNvSpPr txBox="1"/>
          <p:nvPr userDrawn="1"/>
        </p:nvSpPr>
        <p:spPr>
          <a:xfrm>
            <a:off x="8137525" y="6537325"/>
            <a:ext cx="2144713" cy="276225"/>
          </a:xfrm>
          <a:prstGeom prst="rect">
            <a:avLst/>
          </a:prstGeom>
          <a:noFill/>
        </p:spPr>
        <p:txBody>
          <a:bodyPr>
            <a:spAutoFit/>
          </a:bodyPr>
          <a:lstStyle/>
          <a:p>
            <a:pPr>
              <a:defRPr/>
            </a:pPr>
            <a:r>
              <a:rPr lang="en-US" altLang="zh-TW" sz="1200" dirty="0">
                <a:latin typeface="Arial" pitchFamily="34" charset="0"/>
              </a:rPr>
              <a:t>© </a:t>
            </a:r>
            <a:r>
              <a:rPr lang="zh-TW" altLang="en-US" sz="1200" dirty="0">
                <a:latin typeface="Arial" pitchFamily="34" charset="0"/>
              </a:rPr>
              <a:t>歐亞書局</a:t>
            </a:r>
            <a:r>
              <a:rPr lang="en-US" altLang="zh-TW" sz="1200" dirty="0">
                <a:latin typeface="Arial" pitchFamily="34" charset="0"/>
              </a:rPr>
              <a:t>‧</a:t>
            </a:r>
            <a:r>
              <a:rPr lang="en-US" altLang="zh-TW" sz="1200" dirty="0" err="1">
                <a:latin typeface="Arial" pitchFamily="34" charset="0"/>
              </a:rPr>
              <a:t>Cengage</a:t>
            </a:r>
            <a:endParaRPr lang="zh-TW" altLang="en-US" sz="1200" dirty="0">
              <a:latin typeface="Arial" pitchFamily="34" charset="0"/>
            </a:endParaRPr>
          </a:p>
        </p:txBody>
      </p:sp>
      <p:sp>
        <p:nvSpPr>
          <p:cNvPr id="16" name="文字方塊 15"/>
          <p:cNvSpPr txBox="1"/>
          <p:nvPr userDrawn="1"/>
        </p:nvSpPr>
        <p:spPr>
          <a:xfrm>
            <a:off x="4521200" y="6550025"/>
            <a:ext cx="1800225" cy="307975"/>
          </a:xfrm>
          <a:prstGeom prst="rect">
            <a:avLst/>
          </a:prstGeom>
          <a:noFill/>
        </p:spPr>
        <p:txBody>
          <a:bodyPr>
            <a:spAutoFit/>
          </a:bodyPr>
          <a:lstStyle/>
          <a:p>
            <a:pPr>
              <a:defRPr/>
            </a:pPr>
            <a:r>
              <a:rPr lang="zh-TW" altLang="en-US" sz="1400" dirty="0">
                <a:solidFill>
                  <a:schemeClr val="bg1">
                    <a:lumMod val="50000"/>
                  </a:schemeClr>
                </a:solidFill>
                <a:latin typeface="Times New Roman" pitchFamily="18" charset="0"/>
                <a:ea typeface="新細明體" pitchFamily="18" charset="-120"/>
                <a:cs typeface="Times New Roman" pitchFamily="18" charset="0"/>
              </a:rPr>
              <a:t>第 </a:t>
            </a:r>
            <a:r>
              <a:rPr lang="en-US" altLang="zh-TW" sz="1400" dirty="0">
                <a:solidFill>
                  <a:schemeClr val="bg1">
                    <a:lumMod val="50000"/>
                  </a:schemeClr>
                </a:solidFill>
                <a:latin typeface="Times New Roman" pitchFamily="18" charset="0"/>
                <a:ea typeface="新細明體" pitchFamily="18" charset="-120"/>
                <a:cs typeface="Times New Roman" pitchFamily="18" charset="0"/>
              </a:rPr>
              <a:t>1 </a:t>
            </a:r>
            <a:r>
              <a:rPr lang="zh-TW" altLang="en-US" sz="1400" dirty="0">
                <a:solidFill>
                  <a:schemeClr val="bg1">
                    <a:lumMod val="50000"/>
                  </a:schemeClr>
                </a:solidFill>
                <a:latin typeface="Times New Roman" pitchFamily="18" charset="0"/>
                <a:ea typeface="新細明體" pitchFamily="18" charset="-120"/>
                <a:cs typeface="Times New Roman" pitchFamily="18" charset="0"/>
              </a:rPr>
              <a:t>章     簡介</a:t>
            </a:r>
          </a:p>
        </p:txBody>
      </p:sp>
      <p:sp>
        <p:nvSpPr>
          <p:cNvPr id="19" name="文字方塊 18"/>
          <p:cNvSpPr txBox="1"/>
          <p:nvPr userDrawn="1"/>
        </p:nvSpPr>
        <p:spPr>
          <a:xfrm>
            <a:off x="9490075" y="0"/>
            <a:ext cx="415925" cy="307975"/>
          </a:xfrm>
          <a:prstGeom prst="rect">
            <a:avLst/>
          </a:prstGeom>
          <a:noFill/>
        </p:spPr>
        <p:txBody>
          <a:bodyPr>
            <a:spAutoFit/>
          </a:bodyPr>
          <a:lstStyle/>
          <a:p>
            <a:pPr>
              <a:defRPr/>
            </a:pPr>
            <a:fld id="{4C502239-F8E9-401C-9D13-EE6093805B75}" type="slidenum">
              <a:rPr lang="zh-TW" altLang="en-US" sz="1400"/>
              <a:pPr>
                <a:defRPr/>
              </a:pPr>
              <a:t>‹#›</a:t>
            </a:fld>
            <a:endParaRPr lang="zh-TW" altLang="en-US" sz="1400" dirty="0"/>
          </a:p>
        </p:txBody>
      </p:sp>
    </p:spTree>
  </p:cSld>
  <p:clrMap bg1="lt1" tx1="dk1" bg2="lt2" tx2="dk2" accent1="accent1" accent2="accent2" accent3="accent3" accent4="accent4" accent5="accent5" accent6="accent6" hlink="hlink" folHlink="folHlink"/>
  <p:sldLayoutIdLst>
    <p:sldLayoutId id="2147484067" r:id="rId1"/>
    <p:sldLayoutId id="2147484063" r:id="rId2"/>
    <p:sldLayoutId id="2147484068" r:id="rId3"/>
    <p:sldLayoutId id="2147484069" r:id="rId4"/>
    <p:sldLayoutId id="2147484070" r:id="rId5"/>
    <p:sldLayoutId id="2147484071" r:id="rId6"/>
    <p:sldLayoutId id="2147484064" r:id="rId7"/>
    <p:sldLayoutId id="2147484072" r:id="rId8"/>
    <p:sldLayoutId id="2147484073" r:id="rId9"/>
    <p:sldLayoutId id="2147484065" r:id="rId10"/>
    <p:sldLayoutId id="2147484066" r:id="rId11"/>
    <p:sldLayoutId id="2147484074" r:id="rId12"/>
    <p:sldLayoutId id="2147484075" r:id="rId13"/>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itchFamily="34"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MS PGothic" pitchFamily="34" charset="-128"/>
        </a:defRPr>
      </a:lvl2pPr>
      <a:lvl3pPr algn="l" rtl="0" eaLnBrk="0" fontAlgn="base" hangingPunct="0">
        <a:spcBef>
          <a:spcPct val="0"/>
        </a:spcBef>
        <a:spcAft>
          <a:spcPct val="0"/>
        </a:spcAft>
        <a:defRPr sz="4100" b="1">
          <a:solidFill>
            <a:schemeClr val="tx2"/>
          </a:solidFill>
          <a:latin typeface="Lucida Sans Unicode" pitchFamily="34" charset="0"/>
          <a:ea typeface="MS PGothic" pitchFamily="34" charset="-128"/>
        </a:defRPr>
      </a:lvl3pPr>
      <a:lvl4pPr algn="l" rtl="0" eaLnBrk="0" fontAlgn="base" hangingPunct="0">
        <a:spcBef>
          <a:spcPct val="0"/>
        </a:spcBef>
        <a:spcAft>
          <a:spcPct val="0"/>
        </a:spcAft>
        <a:defRPr sz="4100" b="1">
          <a:solidFill>
            <a:schemeClr val="tx2"/>
          </a:solidFill>
          <a:latin typeface="Lucida Sans Unicode" pitchFamily="34" charset="0"/>
          <a:ea typeface="MS PGothic" pitchFamily="34" charset="-128"/>
        </a:defRPr>
      </a:lvl4pPr>
      <a:lvl5pPr algn="l" rtl="0" eaLnBrk="0" fontAlgn="base" hangingPunct="0">
        <a:spcBef>
          <a:spcPct val="0"/>
        </a:spcBef>
        <a:spcAft>
          <a:spcPct val="0"/>
        </a:spcAft>
        <a:defRPr sz="4100" b="1">
          <a:solidFill>
            <a:schemeClr val="tx2"/>
          </a:solidFill>
          <a:latin typeface="Lucida Sans Unicode" pitchFamily="34" charset="0"/>
          <a:ea typeface="MS PGothic" pitchFamily="34" charset="-128"/>
        </a:defRPr>
      </a:lvl5pPr>
      <a:lvl6pPr marL="457200" algn="l" rtl="0" fontAlgn="base">
        <a:spcBef>
          <a:spcPct val="0"/>
        </a:spcBef>
        <a:spcAft>
          <a:spcPct val="0"/>
        </a:spcAft>
        <a:defRPr sz="4100" b="1">
          <a:solidFill>
            <a:schemeClr val="tx2"/>
          </a:solidFill>
          <a:latin typeface="Lucida Sans Unicode" pitchFamily="34" charset="0"/>
          <a:ea typeface="MS PGothic" pitchFamily="34" charset="-128"/>
        </a:defRPr>
      </a:lvl6pPr>
      <a:lvl7pPr marL="914400" algn="l" rtl="0" fontAlgn="base">
        <a:spcBef>
          <a:spcPct val="0"/>
        </a:spcBef>
        <a:spcAft>
          <a:spcPct val="0"/>
        </a:spcAft>
        <a:defRPr sz="4100" b="1">
          <a:solidFill>
            <a:schemeClr val="tx2"/>
          </a:solidFill>
          <a:latin typeface="Lucida Sans Unicode" pitchFamily="34" charset="0"/>
          <a:ea typeface="MS PGothic" pitchFamily="34" charset="-128"/>
        </a:defRPr>
      </a:lvl7pPr>
      <a:lvl8pPr marL="1371600" algn="l" rtl="0" fontAlgn="base">
        <a:spcBef>
          <a:spcPct val="0"/>
        </a:spcBef>
        <a:spcAft>
          <a:spcPct val="0"/>
        </a:spcAft>
        <a:defRPr sz="4100" b="1">
          <a:solidFill>
            <a:schemeClr val="tx2"/>
          </a:solidFill>
          <a:latin typeface="Lucida Sans Unicode" pitchFamily="34" charset="0"/>
          <a:ea typeface="MS PGothic" pitchFamily="34" charset="-128"/>
        </a:defRPr>
      </a:lvl8pPr>
      <a:lvl9pPr marL="1828800" algn="l" rtl="0" fontAlgn="base">
        <a:spcBef>
          <a:spcPct val="0"/>
        </a:spcBef>
        <a:spcAft>
          <a:spcPct val="0"/>
        </a:spcAft>
        <a:defRPr sz="4100" b="1">
          <a:solidFill>
            <a:schemeClr val="tx2"/>
          </a:solidFill>
          <a:latin typeface="Lucida Sans Unicode" pitchFamily="34" charset="0"/>
          <a:ea typeface="MS PGothic" pitchFamily="34" charset="-128"/>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S PGothic" pitchFamily="34" charset="-128"/>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S PGothic"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S PGothic" pitchFamily="34" charset="-128"/>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S PGothic" pitchFamily="34" charset="-128"/>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S PGothic"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zh.wikipedia.org/wiki/EDVAC" TargetMode="External"/><Relationship Id="rId2" Type="http://schemas.openxmlformats.org/officeDocument/2006/relationships/hyperlink" Target="https://zh.wikipedia.org/wiki/%E9%9B%BB%E5%AD%90%E6%95%B8%E5%80%BC%E7%A9%8D%E5%88%86%E8%A8%88%E7%AE%97%E6%A9%9F"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emf"/><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圖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96863"/>
            <a:ext cx="301625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文字方塊 2"/>
          <p:cNvSpPr txBox="1">
            <a:spLocks noChangeArrowheads="1"/>
          </p:cNvSpPr>
          <p:nvPr/>
        </p:nvSpPr>
        <p:spPr bwMode="auto">
          <a:xfrm>
            <a:off x="1552575" y="1844675"/>
            <a:ext cx="685641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eaLnBrk="1" hangingPunct="1"/>
            <a:r>
              <a:rPr lang="zh-TW" altLang="en-US" sz="2400" b="1">
                <a:latin typeface="標楷體" pitchFamily="65" charset="-120"/>
                <a:ea typeface="標楷體" pitchFamily="65" charset="-120"/>
              </a:rPr>
              <a:t>本教學投影片係屬教科書著作之延伸，亦受著作權法之保護。</a:t>
            </a:r>
            <a:endParaRPr lang="en-US" altLang="zh-TW" sz="2400" b="1">
              <a:latin typeface="標楷體" pitchFamily="65" charset="-120"/>
              <a:ea typeface="標楷體" pitchFamily="65" charset="-120"/>
            </a:endParaRPr>
          </a:p>
          <a:p>
            <a:pPr eaLnBrk="1" hangingPunct="1"/>
            <a:endParaRPr lang="en-US" altLang="zh-TW" sz="2400" b="1">
              <a:latin typeface="標楷體" pitchFamily="65" charset="-120"/>
              <a:ea typeface="標楷體" pitchFamily="65" charset="-120"/>
            </a:endParaRPr>
          </a:p>
          <a:p>
            <a:pPr eaLnBrk="1" hangingPunct="1"/>
            <a:r>
              <a:rPr lang="zh-TW" altLang="en-US" sz="2400" b="1">
                <a:latin typeface="標楷體" pitchFamily="65" charset="-120"/>
                <a:ea typeface="標楷體" pitchFamily="65" charset="-120"/>
              </a:rPr>
              <a:t>請依出版社授權使用規範利用本教學資源，非經授權許可不得以影印拷貝列印等方法進行重製，亦不得改作、公開展示著作內容，亦請勿對第三人公開傳輸、散布。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95300" y="1341438"/>
            <a:ext cx="8915400" cy="4060825"/>
          </a:xfrm>
        </p:spPr>
        <p:txBody>
          <a:bodyPr/>
          <a:lstStyle/>
          <a:p>
            <a:pPr eaLnBrk="1" hangingPunct="1">
              <a:lnSpc>
                <a:spcPct val="120000"/>
              </a:lnSpc>
              <a:spcBef>
                <a:spcPct val="0"/>
              </a:spcBef>
            </a:pPr>
            <a:r>
              <a:rPr lang="zh-TW" altLang="en-US" sz="2600" dirty="0" smtClean="0">
                <a:solidFill>
                  <a:srgbClr val="000000"/>
                </a:solidFill>
                <a:latin typeface="Times New Roman" pitchFamily="18" charset="0"/>
                <a:ea typeface="新細明體" pitchFamily="18" charset="-120"/>
              </a:rPr>
              <a:t>由於程式和資料在邏輯上是相同的，所以在西元 </a:t>
            </a:r>
            <a:r>
              <a:rPr lang="en-US" altLang="zh-TW" sz="2600" dirty="0" smtClean="0">
                <a:solidFill>
                  <a:srgbClr val="000000"/>
                </a:solidFill>
                <a:latin typeface="Times New Roman" pitchFamily="18" charset="0"/>
                <a:ea typeface="新細明體" pitchFamily="18" charset="-120"/>
              </a:rPr>
              <a:t>1944 </a:t>
            </a:r>
            <a:r>
              <a:rPr lang="zh-TW" altLang="en-US" sz="2600" dirty="0" smtClean="0">
                <a:solidFill>
                  <a:srgbClr val="000000"/>
                </a:solidFill>
                <a:latin typeface="Times New Roman" pitchFamily="18" charset="0"/>
                <a:ea typeface="新細明體" pitchFamily="18" charset="-120"/>
              </a:rPr>
              <a:t>到 </a:t>
            </a:r>
            <a:r>
              <a:rPr lang="en-US" altLang="zh-TW" sz="2600" dirty="0" smtClean="0">
                <a:solidFill>
                  <a:srgbClr val="000000"/>
                </a:solidFill>
                <a:latin typeface="Times New Roman" pitchFamily="18" charset="0"/>
                <a:ea typeface="新細明體" pitchFamily="18" charset="-120"/>
              </a:rPr>
              <a:t>1945 </a:t>
            </a:r>
            <a:r>
              <a:rPr lang="zh-TW" altLang="en-US" sz="2600" dirty="0" smtClean="0">
                <a:solidFill>
                  <a:srgbClr val="000000"/>
                </a:solidFill>
                <a:latin typeface="Times New Roman" pitchFamily="18" charset="0"/>
                <a:ea typeface="新細明體" pitchFamily="18" charset="-120"/>
              </a:rPr>
              <a:t>年，約翰</a:t>
            </a:r>
            <a:r>
              <a:rPr lang="en-US" altLang="zh-TW" sz="2600" dirty="0" smtClean="0">
                <a:solidFill>
                  <a:srgbClr val="000000"/>
                </a:solidFill>
                <a:latin typeface="Times New Roman" pitchFamily="18" charset="0"/>
                <a:ea typeface="新細明體" pitchFamily="18" charset="-120"/>
              </a:rPr>
              <a:t>‧</a:t>
            </a:r>
            <a:r>
              <a:rPr lang="zh-TW" altLang="en-US" sz="2600" dirty="0" smtClean="0">
                <a:solidFill>
                  <a:srgbClr val="000000"/>
                </a:solidFill>
                <a:latin typeface="Times New Roman" pitchFamily="18" charset="0"/>
                <a:ea typeface="新細明體" pitchFamily="18" charset="-120"/>
              </a:rPr>
              <a:t>馮紐曼（</a:t>
            </a:r>
            <a:r>
              <a:rPr lang="en-US" altLang="zh-TW" sz="2600" dirty="0" smtClean="0">
                <a:solidFill>
                  <a:srgbClr val="000000"/>
                </a:solidFill>
                <a:latin typeface="Times New Roman" pitchFamily="18" charset="0"/>
                <a:ea typeface="新細明體" pitchFamily="18" charset="-120"/>
              </a:rPr>
              <a:t>John von Neumann</a:t>
            </a:r>
            <a:r>
              <a:rPr lang="zh-TW" altLang="en-US" sz="2600" dirty="0" smtClean="0">
                <a:solidFill>
                  <a:srgbClr val="000000"/>
                </a:solidFill>
                <a:latin typeface="Times New Roman" pitchFamily="18" charset="0"/>
                <a:ea typeface="新細明體" pitchFamily="18" charset="-120"/>
              </a:rPr>
              <a:t>）提出程式也應該儲存在電腦的</a:t>
            </a:r>
            <a:r>
              <a:rPr lang="zh-TW" altLang="en-US" sz="2600" dirty="0" smtClean="0">
                <a:solidFill>
                  <a:srgbClr val="00B050"/>
                </a:solidFill>
                <a:latin typeface="Times New Roman" pitchFamily="18" charset="0"/>
                <a:ea typeface="新細明體" pitchFamily="18" charset="-120"/>
              </a:rPr>
              <a:t>記憶體</a:t>
            </a:r>
            <a:r>
              <a:rPr lang="zh-TW" altLang="en-US" sz="2600" dirty="0" smtClean="0">
                <a:solidFill>
                  <a:srgbClr val="000000"/>
                </a:solidFill>
                <a:latin typeface="Times New Roman" pitchFamily="18" charset="0"/>
                <a:ea typeface="新細明體" pitchFamily="18" charset="-120"/>
              </a:rPr>
              <a:t>裡面。</a:t>
            </a:r>
            <a:r>
              <a:rPr lang="en-US" altLang="zh-TW" sz="2600" dirty="0" smtClean="0">
                <a:solidFill>
                  <a:srgbClr val="000000"/>
                </a:solidFill>
                <a:latin typeface="Times New Roman" pitchFamily="18" charset="0"/>
                <a:ea typeface="新細明體" pitchFamily="18" charset="-120"/>
              </a:rPr>
              <a:t>(The Stored Program Concept)</a:t>
            </a:r>
            <a:endParaRPr lang="zh-TW" altLang="en-US" sz="2600" dirty="0" smtClean="0">
              <a:solidFill>
                <a:srgbClr val="000000"/>
              </a:solidFill>
              <a:latin typeface="Times New Roman" pitchFamily="18" charset="0"/>
              <a:ea typeface="新細明體" pitchFamily="18" charset="-120"/>
            </a:endParaRPr>
          </a:p>
          <a:p>
            <a:pPr eaLnBrk="1" hangingPunct="1">
              <a:lnSpc>
                <a:spcPct val="120000"/>
              </a:lnSpc>
              <a:spcBef>
                <a:spcPct val="60000"/>
              </a:spcBef>
            </a:pPr>
            <a:r>
              <a:rPr lang="zh-TW" altLang="en-US" sz="2600" dirty="0" smtClean="0">
                <a:solidFill>
                  <a:srgbClr val="000000"/>
                </a:solidFill>
                <a:latin typeface="Times New Roman" pitchFamily="18" charset="0"/>
                <a:ea typeface="新細明體" pitchFamily="18" charset="-120"/>
              </a:rPr>
              <a:t>基於</a:t>
            </a:r>
            <a:r>
              <a:rPr lang="zh-TW" altLang="en-US" sz="2600" b="1" dirty="0" smtClean="0">
                <a:solidFill>
                  <a:srgbClr val="C00000"/>
                </a:solidFill>
                <a:latin typeface="Times New Roman" pitchFamily="18" charset="0"/>
                <a:ea typeface="新細明體" pitchFamily="18" charset="-120"/>
              </a:rPr>
              <a:t>馮紐曼模型</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von Neumann model</a:t>
            </a:r>
            <a:r>
              <a:rPr lang="zh-TW" altLang="en-US" sz="2600" dirty="0" smtClean="0">
                <a:solidFill>
                  <a:srgbClr val="000000"/>
                </a:solidFill>
                <a:latin typeface="Times New Roman" pitchFamily="18" charset="0"/>
                <a:ea typeface="新細明體" pitchFamily="18" charset="-120"/>
              </a:rPr>
              <a:t>）所建構的電腦，其硬體可分成四個子系統：記憶體、算術邏輯單元、控制單元及輸入 ∕ 輸出。</a:t>
            </a:r>
          </a:p>
        </p:txBody>
      </p:sp>
      <p:sp>
        <p:nvSpPr>
          <p:cNvPr id="111618" name="Rectangle 2"/>
          <p:cNvSpPr>
            <a:spLocks noGrp="1" noChangeArrowheads="1"/>
          </p:cNvSpPr>
          <p:nvPr>
            <p:ph type="title"/>
          </p:nvPr>
        </p:nvSpPr>
        <p:spPr/>
        <p:txBody>
          <a:bodyPr/>
          <a:lstStyle/>
          <a:p>
            <a:pPr eaLnBrk="1" fontAlgn="auto" hangingPunct="1">
              <a:spcBef>
                <a:spcPts val="0"/>
              </a:spcBef>
              <a:spcAft>
                <a:spcPts val="0"/>
              </a:spcAft>
              <a:defRPr/>
            </a:pPr>
            <a:r>
              <a:rPr lang="en-US" altLang="zh-TW"/>
              <a:t>1.2  </a:t>
            </a:r>
            <a:r>
              <a:rPr lang="zh-TW" altLang="en-US"/>
              <a:t>馮紐曼模型</a:t>
            </a:r>
          </a:p>
        </p:txBody>
      </p:sp>
      <p:sp>
        <p:nvSpPr>
          <p:cNvPr id="20484"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p.5</a:t>
            </a:r>
          </a:p>
        </p:txBody>
      </p:sp>
      <p:sp>
        <p:nvSpPr>
          <p:cNvPr id="21507" name="Text Box 6"/>
          <p:cNvSpPr txBox="1">
            <a:spLocks noChangeArrowheads="1"/>
          </p:cNvSpPr>
          <p:nvPr/>
        </p:nvSpPr>
        <p:spPr bwMode="auto">
          <a:xfrm>
            <a:off x="1449388" y="5157788"/>
            <a:ext cx="61928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eaLnBrk="1" hangingPunct="1">
              <a:spcBef>
                <a:spcPct val="50000"/>
              </a:spcBef>
            </a:pPr>
            <a:r>
              <a:rPr lang="zh-TW" altLang="en-US" sz="2200" b="1"/>
              <a:t>圖 </a:t>
            </a:r>
            <a:r>
              <a:rPr lang="en-US" altLang="zh-TW" sz="2200" b="1"/>
              <a:t>1.5  </a:t>
            </a:r>
            <a:r>
              <a:rPr lang="zh-TW" altLang="en-US" sz="2200">
                <a:ea typeface="標楷體" pitchFamily="65" charset="-120"/>
              </a:rPr>
              <a:t>馮紐曼模型</a:t>
            </a:r>
          </a:p>
        </p:txBody>
      </p:sp>
      <p:pic>
        <p:nvPicPr>
          <p:cNvPr id="2150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13" y="1606550"/>
            <a:ext cx="90979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566738" y="549275"/>
            <a:ext cx="9066212" cy="5543550"/>
          </a:xfrm>
        </p:spPr>
        <p:txBody>
          <a:bodyPr>
            <a:normAutofit/>
          </a:bodyPr>
          <a:lstStyle/>
          <a:p>
            <a:pPr marL="365760" indent="-256032" eaLnBrk="1" fontAlgn="auto" hangingPunct="1">
              <a:lnSpc>
                <a:spcPct val="120000"/>
              </a:lnSpc>
              <a:spcBef>
                <a:spcPct val="0"/>
              </a:spcBef>
              <a:spcAft>
                <a:spcPts val="0"/>
              </a:spcAft>
              <a:buClr>
                <a:schemeClr val="bg2">
                  <a:lumMod val="50000"/>
                </a:schemeClr>
              </a:buClr>
              <a:buFont typeface="Wingdings 3"/>
              <a:buChar char=""/>
              <a:defRPr/>
            </a:pPr>
            <a:r>
              <a:rPr lang="zh-TW" altLang="en-US" sz="2600" b="1" dirty="0" smtClean="0">
                <a:solidFill>
                  <a:srgbClr val="C00000"/>
                </a:solidFill>
                <a:latin typeface="Times New Roman" pitchFamily="18" charset="0"/>
                <a:ea typeface="新細明體" pitchFamily="18" charset="-120"/>
              </a:rPr>
              <a:t>記憶體</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memory</a:t>
            </a:r>
            <a:r>
              <a:rPr lang="zh-TW" altLang="en-US" sz="2600" dirty="0" smtClean="0">
                <a:solidFill>
                  <a:srgbClr val="000000"/>
                </a:solidFill>
                <a:latin typeface="Times New Roman" pitchFamily="18" charset="0"/>
                <a:ea typeface="新細明體" pitchFamily="18" charset="-120"/>
              </a:rPr>
              <a:t>）是一個儲存區域。</a:t>
            </a:r>
          </a:p>
          <a:p>
            <a:pPr marL="365760" indent="-256032" eaLnBrk="1" fontAlgn="auto" hangingPunct="1">
              <a:lnSpc>
                <a:spcPct val="120000"/>
              </a:lnSpc>
              <a:spcBef>
                <a:spcPct val="40000"/>
              </a:spcBef>
              <a:spcAft>
                <a:spcPts val="0"/>
              </a:spcAft>
              <a:buClr>
                <a:schemeClr val="bg2">
                  <a:lumMod val="50000"/>
                </a:schemeClr>
              </a:buClr>
              <a:buFont typeface="Wingdings 3"/>
              <a:buChar char=""/>
              <a:defRPr/>
            </a:pPr>
            <a:r>
              <a:rPr lang="zh-TW" altLang="en-US" sz="2600" b="1" dirty="0" smtClean="0">
                <a:solidFill>
                  <a:srgbClr val="C00000"/>
                </a:solidFill>
                <a:latin typeface="Times New Roman" pitchFamily="18" charset="0"/>
                <a:ea typeface="新細明體" pitchFamily="18" charset="-120"/>
              </a:rPr>
              <a:t>算術邏輯單元</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arithmetic logic unit</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ALU</a:t>
            </a:r>
            <a:r>
              <a:rPr lang="zh-TW" altLang="en-US" sz="2600" dirty="0" smtClean="0">
                <a:solidFill>
                  <a:srgbClr val="000000"/>
                </a:solidFill>
                <a:latin typeface="Times New Roman" pitchFamily="18" charset="0"/>
                <a:ea typeface="新細明體" pitchFamily="18" charset="-120"/>
              </a:rPr>
              <a:t>）是執行算術及邏輯運算的地方。</a:t>
            </a:r>
          </a:p>
          <a:p>
            <a:pPr marL="365760" indent="-256032" eaLnBrk="1" fontAlgn="auto" hangingPunct="1">
              <a:lnSpc>
                <a:spcPct val="120000"/>
              </a:lnSpc>
              <a:spcBef>
                <a:spcPct val="40000"/>
              </a:spcBef>
              <a:spcAft>
                <a:spcPts val="0"/>
              </a:spcAft>
              <a:buClr>
                <a:schemeClr val="bg2">
                  <a:lumMod val="50000"/>
                </a:schemeClr>
              </a:buClr>
              <a:buFont typeface="Wingdings 3"/>
              <a:buChar char=""/>
              <a:defRPr/>
            </a:pPr>
            <a:r>
              <a:rPr lang="zh-TW" altLang="en-US" sz="2600" b="1" dirty="0" smtClean="0">
                <a:solidFill>
                  <a:srgbClr val="C00000"/>
                </a:solidFill>
                <a:latin typeface="Times New Roman" pitchFamily="18" charset="0"/>
                <a:ea typeface="新細明體" pitchFamily="18" charset="-120"/>
              </a:rPr>
              <a:t>控制單元</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control unit</a:t>
            </a:r>
            <a:r>
              <a:rPr lang="zh-TW" altLang="en-US" sz="2600" dirty="0" smtClean="0">
                <a:solidFill>
                  <a:srgbClr val="000000"/>
                </a:solidFill>
                <a:latin typeface="Times New Roman" pitchFamily="18" charset="0"/>
                <a:ea typeface="新細明體" pitchFamily="18" charset="-120"/>
              </a:rPr>
              <a:t>）則是控制著記憶體，算術邏輯單元及輸入 </a:t>
            </a:r>
            <a:r>
              <a:rPr lang="en-US" altLang="zh-TW" sz="2600" dirty="0" smtClean="0">
                <a:solidFill>
                  <a:srgbClr val="000000"/>
                </a:solidFill>
                <a:latin typeface="Times New Roman" pitchFamily="18" charset="0"/>
                <a:ea typeface="新細明體" pitchFamily="18" charset="-120"/>
              </a:rPr>
              <a:t>/</a:t>
            </a:r>
            <a:r>
              <a:rPr lang="zh-TW" altLang="en-US" sz="2600" dirty="0" smtClean="0">
                <a:solidFill>
                  <a:srgbClr val="000000"/>
                </a:solidFill>
                <a:latin typeface="Times New Roman" pitchFamily="18" charset="0"/>
                <a:ea typeface="新細明體" pitchFamily="18" charset="-120"/>
              </a:rPr>
              <a:t> 輸出子系統的運作。</a:t>
            </a:r>
          </a:p>
          <a:p>
            <a:pPr marL="365760" indent="-256032" eaLnBrk="1" fontAlgn="auto" hangingPunct="1">
              <a:lnSpc>
                <a:spcPct val="120000"/>
              </a:lnSpc>
              <a:spcBef>
                <a:spcPct val="40000"/>
              </a:spcBef>
              <a:spcAft>
                <a:spcPts val="0"/>
              </a:spcAft>
              <a:buFont typeface="Wingdings 3"/>
              <a:buChar char=""/>
              <a:defRPr/>
            </a:pPr>
            <a:r>
              <a:rPr lang="zh-TW" altLang="en-US" sz="2600" b="1" dirty="0" smtClean="0">
                <a:solidFill>
                  <a:srgbClr val="B30D2D"/>
                </a:solidFill>
                <a:latin typeface="Times New Roman" pitchFamily="18" charset="0"/>
                <a:ea typeface="新細明體" pitchFamily="18" charset="-120"/>
              </a:rPr>
              <a:t>輸入子系統</a:t>
            </a:r>
            <a:r>
              <a:rPr lang="zh-TW" altLang="en-US" sz="2600" dirty="0" smtClean="0">
                <a:solidFill>
                  <a:srgbClr val="000000"/>
                </a:solidFill>
                <a:latin typeface="Times New Roman" pitchFamily="18" charset="0"/>
                <a:ea typeface="新細明體" pitchFamily="18" charset="-120"/>
              </a:rPr>
              <a:t>接收資料及來自電腦外部的程式，而</a:t>
            </a:r>
            <a:r>
              <a:rPr lang="zh-TW" altLang="en-US" sz="2600" b="1" dirty="0" smtClean="0">
                <a:solidFill>
                  <a:srgbClr val="B30D2D"/>
                </a:solidFill>
                <a:latin typeface="Times New Roman" pitchFamily="18" charset="0"/>
                <a:ea typeface="新細明體" pitchFamily="18" charset="-120"/>
              </a:rPr>
              <a:t>輸出子系統</a:t>
            </a:r>
            <a:r>
              <a:rPr lang="zh-TW" altLang="en-US" sz="2600" dirty="0" smtClean="0">
                <a:solidFill>
                  <a:srgbClr val="000000"/>
                </a:solidFill>
                <a:latin typeface="Times New Roman" pitchFamily="18" charset="0"/>
                <a:ea typeface="新細明體" pitchFamily="18" charset="-120"/>
              </a:rPr>
              <a:t>則是將運算處理的結果傳送至電腦外部。</a:t>
            </a:r>
          </a:p>
          <a:p>
            <a:pPr marL="365760" indent="-256032" eaLnBrk="1" fontAlgn="auto" hangingPunct="1">
              <a:spcBef>
                <a:spcPct val="40000"/>
              </a:spcBef>
              <a:spcAft>
                <a:spcPts val="0"/>
              </a:spcAft>
              <a:buFont typeface="Wingdings 3"/>
              <a:buChar char=""/>
              <a:defRPr/>
            </a:pPr>
            <a:r>
              <a:rPr lang="zh-TW" altLang="en-US" sz="2600" dirty="0" smtClean="0">
                <a:solidFill>
                  <a:srgbClr val="000000"/>
                </a:solidFill>
                <a:latin typeface="Times New Roman" pitchFamily="18" charset="0"/>
                <a:ea typeface="新細明體" pitchFamily="18" charset="-120"/>
              </a:rPr>
              <a:t>馮紐曼模型敘述程式必須儲存在記憶體裡面，這是和只將資料儲存在記憶體裡的早期電腦架構完全不同的地方。現在電腦的記憶體同時儲存著程式和程式對應的資料。</a:t>
            </a:r>
          </a:p>
        </p:txBody>
      </p:sp>
      <p:sp>
        <p:nvSpPr>
          <p:cNvPr id="22531"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95300" y="1196975"/>
            <a:ext cx="8915400" cy="4525963"/>
          </a:xfrm>
        </p:spPr>
        <p:txBody>
          <a:bodyPr/>
          <a:lstStyle/>
          <a:p>
            <a:pPr eaLnBrk="1" hangingPunct="1">
              <a:lnSpc>
                <a:spcPct val="130000"/>
              </a:lnSpc>
              <a:spcBef>
                <a:spcPct val="0"/>
              </a:spcBef>
            </a:pPr>
            <a:r>
              <a:rPr lang="zh-TW" altLang="en-US" sz="2600" dirty="0" smtClean="0">
                <a:solidFill>
                  <a:srgbClr val="000000"/>
                </a:solidFill>
                <a:latin typeface="Times New Roman" pitchFamily="18" charset="0"/>
                <a:ea typeface="新細明體" pitchFamily="18" charset="-120"/>
              </a:rPr>
              <a:t>我們可以把一部電腦想成是由三個部分所組成：電腦硬體、資料和電腦軟體。</a:t>
            </a:r>
          </a:p>
          <a:p>
            <a:pPr eaLnBrk="1" hangingPunct="1">
              <a:lnSpc>
                <a:spcPct val="130000"/>
              </a:lnSpc>
              <a:spcBef>
                <a:spcPct val="50000"/>
              </a:spcBef>
            </a:pPr>
            <a:r>
              <a:rPr lang="zh-TW" altLang="en-US" sz="2600" dirty="0" smtClean="0">
                <a:solidFill>
                  <a:srgbClr val="000000"/>
                </a:solidFill>
                <a:latin typeface="Times New Roman" pitchFamily="18" charset="0"/>
                <a:ea typeface="新細明體" pitchFamily="18" charset="-120"/>
              </a:rPr>
              <a:t>我們的計數系統所使用的數字有十種狀態（</a:t>
            </a:r>
            <a:r>
              <a:rPr lang="en-US" altLang="zh-TW" sz="2600" dirty="0" smtClean="0">
                <a:solidFill>
                  <a:srgbClr val="000000"/>
                </a:solidFill>
                <a:latin typeface="Times New Roman" pitchFamily="18" charset="0"/>
                <a:ea typeface="新細明體" pitchFamily="18" charset="-120"/>
              </a:rPr>
              <a:t>0 </a:t>
            </a:r>
            <a:r>
              <a:rPr lang="zh-TW" altLang="en-US" sz="2600" dirty="0" smtClean="0">
                <a:solidFill>
                  <a:srgbClr val="000000"/>
                </a:solidFill>
                <a:latin typeface="Times New Roman" pitchFamily="18" charset="0"/>
                <a:ea typeface="新細明體" pitchFamily="18" charset="-120"/>
              </a:rPr>
              <a:t>到 </a:t>
            </a:r>
            <a:r>
              <a:rPr lang="en-US" altLang="zh-TW" sz="2600" dirty="0" smtClean="0">
                <a:solidFill>
                  <a:srgbClr val="000000"/>
                </a:solidFill>
                <a:latin typeface="Times New Roman" pitchFamily="18" charset="0"/>
                <a:ea typeface="新細明體" pitchFamily="18" charset="-120"/>
              </a:rPr>
              <a:t>9</a:t>
            </a:r>
            <a:r>
              <a:rPr lang="zh-TW" altLang="en-US" sz="2600" dirty="0" smtClean="0">
                <a:solidFill>
                  <a:srgbClr val="000000"/>
                </a:solidFill>
                <a:latin typeface="Times New Roman" pitchFamily="18" charset="0"/>
                <a:ea typeface="新細明體" pitchFamily="18" charset="-120"/>
              </a:rPr>
              <a:t>）。你無法將此類型的資訊直接儲存在電腦裡，必須先將它們轉換至 </a:t>
            </a:r>
            <a:r>
              <a:rPr lang="en-US" altLang="zh-TW" sz="2600" dirty="0" smtClean="0">
                <a:solidFill>
                  <a:srgbClr val="000000"/>
                </a:solidFill>
                <a:latin typeface="Times New Roman" pitchFamily="18" charset="0"/>
                <a:ea typeface="新細明體" pitchFamily="18" charset="-120"/>
              </a:rPr>
              <a:t>0 </a:t>
            </a:r>
            <a:r>
              <a:rPr lang="zh-TW" altLang="en-US" sz="2600" dirty="0" smtClean="0">
                <a:solidFill>
                  <a:srgbClr val="000000"/>
                </a:solidFill>
                <a:latin typeface="Times New Roman" pitchFamily="18" charset="0"/>
                <a:ea typeface="新細明體" pitchFamily="18" charset="-120"/>
              </a:rPr>
              <a:t>和 </a:t>
            </a:r>
            <a:r>
              <a:rPr lang="en-US" altLang="zh-TW" sz="2600" dirty="0" smtClean="0">
                <a:solidFill>
                  <a:srgbClr val="000000"/>
                </a:solidFill>
                <a:latin typeface="Times New Roman" pitchFamily="18" charset="0"/>
                <a:ea typeface="新細明體" pitchFamily="18" charset="-120"/>
              </a:rPr>
              <a:t>1 </a:t>
            </a:r>
            <a:r>
              <a:rPr lang="zh-TW" altLang="en-US" sz="2600" dirty="0" smtClean="0">
                <a:solidFill>
                  <a:srgbClr val="000000"/>
                </a:solidFill>
                <a:latin typeface="Times New Roman" pitchFamily="18" charset="0"/>
                <a:ea typeface="新細明體" pitchFamily="18" charset="-120"/>
              </a:rPr>
              <a:t>兩種狀態的系統。</a:t>
            </a:r>
          </a:p>
          <a:p>
            <a:pPr eaLnBrk="1" hangingPunct="1">
              <a:lnSpc>
                <a:spcPct val="130000"/>
              </a:lnSpc>
              <a:spcBef>
                <a:spcPct val="50000"/>
              </a:spcBef>
            </a:pPr>
            <a:r>
              <a:rPr lang="zh-TW" altLang="en-US" sz="2600" dirty="0" smtClean="0">
                <a:solidFill>
                  <a:srgbClr val="000000"/>
                </a:solidFill>
                <a:latin typeface="Times New Roman" pitchFamily="18" charset="0"/>
                <a:ea typeface="新細明體" pitchFamily="18" charset="-120"/>
              </a:rPr>
              <a:t>在馮紐曼模型裡，程式儲存在電腦的記憶體裡。</a:t>
            </a:r>
          </a:p>
          <a:p>
            <a:pPr eaLnBrk="1" hangingPunct="1">
              <a:lnSpc>
                <a:spcPct val="130000"/>
              </a:lnSpc>
              <a:spcBef>
                <a:spcPct val="50000"/>
              </a:spcBef>
            </a:pPr>
            <a:r>
              <a:rPr lang="zh-TW" altLang="en-US" sz="2600" dirty="0" smtClean="0">
                <a:solidFill>
                  <a:srgbClr val="000000"/>
                </a:solidFill>
                <a:latin typeface="Times New Roman" pitchFamily="18" charset="0"/>
                <a:ea typeface="新細明體" pitchFamily="18" charset="-120"/>
              </a:rPr>
              <a:t>另一項要求是程式必須包含</a:t>
            </a:r>
            <a:r>
              <a:rPr lang="zh-TW" altLang="en-US" sz="2600" dirty="0">
                <a:solidFill>
                  <a:srgbClr val="000000"/>
                </a:solidFill>
                <a:latin typeface="Times New Roman" pitchFamily="18" charset="0"/>
                <a:ea typeface="新細明體" pitchFamily="18" charset="-120"/>
              </a:rPr>
              <a:t>一個</a:t>
            </a:r>
            <a:r>
              <a:rPr lang="zh-TW" altLang="en-US" sz="2600" dirty="0" smtClean="0">
                <a:solidFill>
                  <a:srgbClr val="B30D2D"/>
                </a:solidFill>
                <a:latin typeface="Times New Roman" pitchFamily="18" charset="0"/>
                <a:ea typeface="新細明體" pitchFamily="18" charset="-120"/>
              </a:rPr>
              <a:t>序列</a:t>
            </a:r>
            <a:r>
              <a:rPr lang="zh-TW" altLang="en-US" sz="2600" dirty="0">
                <a:solidFill>
                  <a:srgbClr val="B30D2D"/>
                </a:solidFill>
                <a:latin typeface="Times New Roman" pitchFamily="18" charset="0"/>
                <a:ea typeface="新細明體" pitchFamily="18" charset="-120"/>
              </a:rPr>
              <a:t>的</a:t>
            </a:r>
            <a:r>
              <a:rPr lang="zh-TW" altLang="en-US" sz="2600" dirty="0" smtClean="0">
                <a:solidFill>
                  <a:srgbClr val="000000"/>
                </a:solidFill>
                <a:latin typeface="Times New Roman" pitchFamily="18" charset="0"/>
                <a:ea typeface="新細明體" pitchFamily="18" charset="-120"/>
              </a:rPr>
              <a:t>指令，並且</a:t>
            </a:r>
            <a:r>
              <a:rPr lang="zh-TW" altLang="en-US" sz="2400" dirty="0" smtClean="0">
                <a:latin typeface="Times New Roman" panose="02020603050405020304" pitchFamily="18" charset="0"/>
                <a:ea typeface="新細明體" panose="02020500000000000000" pitchFamily="18" charset="-120"/>
              </a:rPr>
              <a:t>循序</a:t>
            </a:r>
            <a:r>
              <a:rPr lang="zh-TW" altLang="en-US" sz="2400" dirty="0">
                <a:latin typeface="Times New Roman" panose="02020603050405020304" pitchFamily="18" charset="0"/>
                <a:ea typeface="新細明體" panose="02020500000000000000" pitchFamily="18" charset="-120"/>
              </a:rPr>
              <a:t>地執行指令（</a:t>
            </a:r>
            <a:r>
              <a:rPr lang="en-US" altLang="zh-TW" sz="2400" dirty="0">
                <a:latin typeface="Times New Roman" panose="02020603050405020304" pitchFamily="18" charset="0"/>
                <a:ea typeface="新細明體" panose="02020500000000000000" pitchFamily="18" charset="-120"/>
              </a:rPr>
              <a:t>Sequential execution of instructions</a:t>
            </a:r>
            <a:r>
              <a:rPr lang="zh-TW" altLang="en-US" sz="2400" dirty="0" smtClean="0">
                <a:latin typeface="Times New Roman" panose="02020603050405020304" pitchFamily="18" charset="0"/>
                <a:ea typeface="新細明體" panose="02020500000000000000" pitchFamily="18" charset="-120"/>
              </a:rPr>
              <a:t>）</a:t>
            </a:r>
            <a:r>
              <a:rPr lang="zh-TW" altLang="en-US" sz="2400" dirty="0">
                <a:solidFill>
                  <a:srgbClr val="000000"/>
                </a:solidFill>
                <a:latin typeface="Times New Roman" pitchFamily="18" charset="0"/>
                <a:ea typeface="新細明體" pitchFamily="18" charset="-120"/>
              </a:rPr>
              <a:t>。</a:t>
            </a:r>
            <a:endParaRPr lang="zh-TW" altLang="en-US" sz="2400" dirty="0">
              <a:latin typeface="Times New Roman" panose="02020603050405020304" pitchFamily="18" charset="0"/>
              <a:ea typeface="新細明體" panose="02020500000000000000" pitchFamily="18" charset="-120"/>
            </a:endParaRPr>
          </a:p>
          <a:p>
            <a:pPr eaLnBrk="1" hangingPunct="1">
              <a:lnSpc>
                <a:spcPct val="130000"/>
              </a:lnSpc>
              <a:spcBef>
                <a:spcPct val="50000"/>
              </a:spcBef>
            </a:pPr>
            <a:r>
              <a:rPr lang="zh-TW" altLang="en-US" sz="2600" dirty="0" smtClean="0">
                <a:solidFill>
                  <a:srgbClr val="000000"/>
                </a:solidFill>
                <a:latin typeface="Times New Roman" pitchFamily="18" charset="0"/>
                <a:ea typeface="新細明體" pitchFamily="18" charset="-120"/>
              </a:rPr>
              <a:t>。</a:t>
            </a:r>
          </a:p>
        </p:txBody>
      </p:sp>
      <p:sp>
        <p:nvSpPr>
          <p:cNvPr id="114690" name="Rectangle 2"/>
          <p:cNvSpPr>
            <a:spLocks noGrp="1" noChangeArrowheads="1"/>
          </p:cNvSpPr>
          <p:nvPr>
            <p:ph type="title"/>
          </p:nvPr>
        </p:nvSpPr>
        <p:spPr/>
        <p:txBody>
          <a:bodyPr/>
          <a:lstStyle/>
          <a:p>
            <a:pPr eaLnBrk="1" fontAlgn="auto" hangingPunct="1">
              <a:spcBef>
                <a:spcPts val="0"/>
              </a:spcBef>
              <a:spcAft>
                <a:spcPts val="0"/>
              </a:spcAft>
              <a:defRPr/>
            </a:pPr>
            <a:r>
              <a:rPr lang="en-US" altLang="zh-TW" dirty="0"/>
              <a:t>1.3  </a:t>
            </a:r>
            <a:r>
              <a:rPr lang="zh-TW" altLang="en-US" dirty="0"/>
              <a:t>電腦構成要素</a:t>
            </a:r>
          </a:p>
        </p:txBody>
      </p:sp>
      <p:sp>
        <p:nvSpPr>
          <p:cNvPr id="23556"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p.6</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p.7</a:t>
            </a:r>
          </a:p>
        </p:txBody>
      </p:sp>
      <p:sp>
        <p:nvSpPr>
          <p:cNvPr id="24579" name="Text Box 6"/>
          <p:cNvSpPr txBox="1">
            <a:spLocks noChangeArrowheads="1"/>
          </p:cNvSpPr>
          <p:nvPr/>
        </p:nvSpPr>
        <p:spPr bwMode="auto">
          <a:xfrm>
            <a:off x="2936875" y="5516563"/>
            <a:ext cx="41846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eaLnBrk="1" hangingPunct="1">
              <a:spcBef>
                <a:spcPct val="50000"/>
              </a:spcBef>
            </a:pPr>
            <a:r>
              <a:rPr lang="zh-TW" altLang="en-US" sz="2200" b="1"/>
              <a:t>圖 </a:t>
            </a:r>
            <a:r>
              <a:rPr lang="en-US" altLang="zh-TW" sz="2200" b="1"/>
              <a:t>1.6  </a:t>
            </a:r>
            <a:r>
              <a:rPr lang="zh-TW" altLang="en-US" sz="2200">
                <a:ea typeface="標楷體" pitchFamily="65" charset="-120"/>
              </a:rPr>
              <a:t>記憶體中的程式和資料</a:t>
            </a:r>
          </a:p>
        </p:txBody>
      </p:sp>
      <p:pic>
        <p:nvPicPr>
          <p:cNvPr id="2458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765175"/>
            <a:ext cx="42100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p.8</a:t>
            </a:r>
          </a:p>
        </p:txBody>
      </p:sp>
      <p:sp>
        <p:nvSpPr>
          <p:cNvPr id="25603" name="Text Box 6"/>
          <p:cNvSpPr txBox="1">
            <a:spLocks noChangeArrowheads="1"/>
          </p:cNvSpPr>
          <p:nvPr/>
        </p:nvSpPr>
        <p:spPr bwMode="auto">
          <a:xfrm>
            <a:off x="2936875" y="4946650"/>
            <a:ext cx="3841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eaLnBrk="1" hangingPunct="1">
              <a:spcBef>
                <a:spcPct val="50000"/>
              </a:spcBef>
            </a:pPr>
            <a:r>
              <a:rPr lang="zh-TW" altLang="en-US" sz="2200" b="1"/>
              <a:t>圖 </a:t>
            </a:r>
            <a:r>
              <a:rPr lang="en-US" altLang="zh-TW" sz="2200" b="1"/>
              <a:t>1.7  </a:t>
            </a:r>
            <a:r>
              <a:rPr lang="zh-TW" altLang="en-US" sz="2200">
                <a:ea typeface="標楷體" pitchFamily="65" charset="-120"/>
              </a:rPr>
              <a:t>指令構成的程式</a:t>
            </a:r>
          </a:p>
        </p:txBody>
      </p:sp>
      <p:pic>
        <p:nvPicPr>
          <p:cNvPr id="2560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1341438"/>
            <a:ext cx="8993187"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560388" y="981075"/>
            <a:ext cx="8915400" cy="5112221"/>
          </a:xfrm>
        </p:spPr>
        <p:txBody>
          <a:bodyPr/>
          <a:lstStyle/>
          <a:p>
            <a:pPr eaLnBrk="1" hangingPunct="1">
              <a:lnSpc>
                <a:spcPct val="120000"/>
              </a:lnSpc>
              <a:spcBef>
                <a:spcPct val="0"/>
              </a:spcBef>
            </a:pPr>
            <a:r>
              <a:rPr lang="zh-TW" altLang="en-US" sz="2600" dirty="0" smtClean="0">
                <a:solidFill>
                  <a:srgbClr val="000000"/>
                </a:solidFill>
                <a:latin typeface="Times New Roman" pitchFamily="18" charset="0"/>
                <a:ea typeface="新細明體" pitchFamily="18" charset="-120"/>
              </a:rPr>
              <a:t>為何程式必須是由指令所構成？原因是為了可以重複利用。</a:t>
            </a:r>
          </a:p>
          <a:p>
            <a:pPr eaLnBrk="1" hangingPunct="1">
              <a:lnSpc>
                <a:spcPct val="120000"/>
              </a:lnSpc>
              <a:spcBef>
                <a:spcPct val="50000"/>
              </a:spcBef>
            </a:pPr>
            <a:r>
              <a:rPr lang="zh-TW" altLang="en-US" sz="2600" dirty="0" smtClean="0">
                <a:solidFill>
                  <a:srgbClr val="000000"/>
                </a:solidFill>
                <a:latin typeface="Times New Roman" pitchFamily="18" charset="0"/>
                <a:ea typeface="新細明體" pitchFamily="18" charset="-120"/>
              </a:rPr>
              <a:t>一個程式設計師必須先以一個步驟接著一個步驟的方式來解決問題，然後再找出適當指令（或者指令序列）將這些步驟加以實現。這種一個接著一個步驟的方法稱為</a:t>
            </a:r>
            <a:r>
              <a:rPr lang="zh-TW" altLang="en-US" sz="2600" b="1" dirty="0" smtClean="0">
                <a:solidFill>
                  <a:srgbClr val="C00000"/>
                </a:solidFill>
                <a:latin typeface="Times New Roman" pitchFamily="18" charset="0"/>
                <a:ea typeface="新細明體" pitchFamily="18" charset="-120"/>
              </a:rPr>
              <a:t>演算法</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algorithm</a:t>
            </a:r>
            <a:r>
              <a:rPr lang="zh-TW" altLang="en-US" sz="2600" dirty="0" smtClean="0">
                <a:solidFill>
                  <a:srgbClr val="000000"/>
                </a:solidFill>
                <a:latin typeface="Times New Roman" pitchFamily="18" charset="0"/>
                <a:ea typeface="新細明體" pitchFamily="18" charset="-120"/>
              </a:rPr>
              <a:t>）。</a:t>
            </a:r>
          </a:p>
          <a:p>
            <a:pPr eaLnBrk="1" hangingPunct="1">
              <a:lnSpc>
                <a:spcPct val="120000"/>
              </a:lnSpc>
              <a:spcBef>
                <a:spcPct val="50000"/>
              </a:spcBef>
            </a:pPr>
            <a:r>
              <a:rPr lang="zh-TW" altLang="en-US" sz="2800" dirty="0">
                <a:latin typeface="Times New Roman" panose="02020603050405020304" pitchFamily="18" charset="0"/>
                <a:ea typeface="新細明體" panose="02020500000000000000" pitchFamily="18" charset="-120"/>
              </a:rPr>
              <a:t>早期唯一寫程式的語言就是機械語言（</a:t>
            </a:r>
            <a:r>
              <a:rPr lang="en-US" altLang="zh-TW" sz="2800" dirty="0">
                <a:latin typeface="Times New Roman" panose="02020603050405020304" pitchFamily="18" charset="0"/>
                <a:ea typeface="新細明體" panose="02020500000000000000" pitchFamily="18" charset="-120"/>
              </a:rPr>
              <a:t>machine languages</a:t>
            </a:r>
            <a:r>
              <a:rPr lang="zh-TW" altLang="en-US" sz="2800" dirty="0">
                <a:latin typeface="Times New Roman" panose="02020603050405020304" pitchFamily="18" charset="0"/>
                <a:ea typeface="新細明體" panose="02020500000000000000" pitchFamily="18" charset="-120"/>
              </a:rPr>
              <a:t>）</a:t>
            </a:r>
            <a:endParaRPr lang="en-US" altLang="zh-TW" sz="2800" dirty="0">
              <a:latin typeface="Times New Roman" panose="02020603050405020304" pitchFamily="18" charset="0"/>
              <a:ea typeface="新細明體" panose="02020500000000000000" pitchFamily="18" charset="-120"/>
            </a:endParaRPr>
          </a:p>
          <a:p>
            <a:pPr eaLnBrk="1" hangingPunct="1">
              <a:lnSpc>
                <a:spcPct val="120000"/>
              </a:lnSpc>
              <a:spcBef>
                <a:spcPct val="50000"/>
              </a:spcBef>
            </a:pPr>
            <a:r>
              <a:rPr lang="zh-TW" altLang="en-US" sz="2600" dirty="0" smtClean="0">
                <a:solidFill>
                  <a:srgbClr val="000000"/>
                </a:solidFill>
                <a:latin typeface="Times New Roman" pitchFamily="18" charset="0"/>
                <a:ea typeface="新細明體" pitchFamily="18" charset="-120"/>
              </a:rPr>
              <a:t>用</a:t>
            </a:r>
            <a:r>
              <a:rPr lang="zh-TW" altLang="en-US" sz="2600" b="1" dirty="0" smtClean="0">
                <a:solidFill>
                  <a:srgbClr val="0070C0"/>
                </a:solidFill>
                <a:latin typeface="Times New Roman" pitchFamily="18" charset="0"/>
                <a:ea typeface="新細明體" pitchFamily="18" charset="-120"/>
              </a:rPr>
              <a:t>符號</a:t>
            </a:r>
            <a:r>
              <a:rPr lang="zh-TW" altLang="en-US" sz="2600" dirty="0" smtClean="0">
                <a:solidFill>
                  <a:srgbClr val="000000"/>
                </a:solidFill>
                <a:latin typeface="Times New Roman" pitchFamily="18" charset="0"/>
                <a:ea typeface="新細明體" pitchFamily="18" charset="-120"/>
              </a:rPr>
              <a:t>來表示二元樣式的點子使得</a:t>
            </a:r>
            <a:r>
              <a:rPr lang="zh-TW" altLang="en-US" sz="2600" b="1" dirty="0" smtClean="0">
                <a:solidFill>
                  <a:srgbClr val="C00000"/>
                </a:solidFill>
                <a:latin typeface="Times New Roman" pitchFamily="18" charset="0"/>
                <a:ea typeface="新細明體" pitchFamily="18" charset="-120"/>
              </a:rPr>
              <a:t>電腦語言</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computer languages</a:t>
            </a:r>
            <a:r>
              <a:rPr lang="zh-TW" altLang="en-US" sz="2600" dirty="0" smtClean="0">
                <a:solidFill>
                  <a:srgbClr val="000000"/>
                </a:solidFill>
                <a:latin typeface="Times New Roman" pitchFamily="18" charset="0"/>
                <a:ea typeface="新細明體" pitchFamily="18" charset="-120"/>
              </a:rPr>
              <a:t>）的觀念因而產生。</a:t>
            </a:r>
          </a:p>
        </p:txBody>
      </p:sp>
      <p:sp>
        <p:nvSpPr>
          <p:cNvPr id="26627"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p.8</a:t>
            </a:r>
          </a:p>
        </p:txBody>
      </p:sp>
      <p:sp>
        <p:nvSpPr>
          <p:cNvPr id="4" name="文字方塊 3"/>
          <p:cNvSpPr txBox="1"/>
          <p:nvPr/>
        </p:nvSpPr>
        <p:spPr>
          <a:xfrm>
            <a:off x="5313040" y="4437112"/>
            <a:ext cx="2300287"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TW" sz="2000" dirty="0">
                <a:latin typeface="Times New Roman" panose="02020603050405020304" pitchFamily="18" charset="0"/>
                <a:cs typeface="Times New Roman" panose="02020603050405020304" pitchFamily="18" charset="0"/>
              </a:rPr>
              <a:t>0001  0001  1010</a:t>
            </a:r>
            <a:endParaRPr lang="zh-TW" altLang="en-US" sz="2000" dirty="0">
              <a:latin typeface="Times New Roman" panose="02020603050405020304" pitchFamily="18" charset="0"/>
              <a:cs typeface="Times New Roman" panose="02020603050405020304" pitchFamily="18" charset="0"/>
            </a:endParaRPr>
          </a:p>
        </p:txBody>
      </p:sp>
      <p:sp>
        <p:nvSpPr>
          <p:cNvPr id="5" name="文字方塊 4"/>
          <p:cNvSpPr txBox="1"/>
          <p:nvPr/>
        </p:nvSpPr>
        <p:spPr>
          <a:xfrm>
            <a:off x="5313040" y="5658519"/>
            <a:ext cx="2300287" cy="400050"/>
          </a:xfrm>
          <a:prstGeom prst="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TW" sz="2000" dirty="0" smtClean="0">
                <a:latin typeface="Times New Roman" panose="02020603050405020304" pitchFamily="18" charset="0"/>
                <a:cs typeface="Times New Roman" panose="02020603050405020304" pitchFamily="18" charset="0"/>
              </a:rPr>
              <a:t>LOAD  R1  num1</a:t>
            </a:r>
            <a:endParaRPr lang="zh-TW"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eaLnBrk="1" hangingPunct="1">
              <a:defRPr/>
            </a:pPr>
            <a:r>
              <a:rPr lang="en-US" altLang="zh-TW" sz="3200" dirty="0">
                <a:solidFill>
                  <a:srgbClr val="C00000"/>
                </a:solidFill>
                <a:latin typeface="Times New Roman" panose="02020603050405020304" pitchFamily="18" charset="0"/>
                <a:cs typeface="Times New Roman" panose="02020603050405020304" pitchFamily="18" charset="0"/>
              </a:rPr>
              <a:t>Euclidean Algorithm : </a:t>
            </a:r>
            <a:r>
              <a:rPr lang="zh-TW" altLang="en-US" sz="2800" dirty="0">
                <a:solidFill>
                  <a:srgbClr val="0070C0"/>
                </a:solidFill>
                <a:latin typeface="+mn-ea"/>
                <a:ea typeface="+mn-ea"/>
              </a:rPr>
              <a:t>求兩正整數的最大公約數</a:t>
            </a:r>
            <a:r>
              <a:rPr lang="en-US" altLang="zh-TW" sz="2800" dirty="0"/>
              <a:t/>
            </a:r>
            <a:br>
              <a:rPr lang="en-US" altLang="zh-TW" sz="2800" dirty="0"/>
            </a:br>
            <a:r>
              <a:rPr lang="en-US" altLang="zh-TW" sz="2400" dirty="0" smtClean="0">
                <a:latin typeface="Times New Roman" panose="02020603050405020304" pitchFamily="18" charset="0"/>
                <a:cs typeface="Times New Roman" panose="02020603050405020304" pitchFamily="18" charset="0"/>
              </a:rPr>
              <a:t>Input   : </a:t>
            </a:r>
            <a:r>
              <a:rPr lang="en-US" altLang="zh-TW" sz="2400" dirty="0">
                <a:latin typeface="Times New Roman" panose="02020603050405020304" pitchFamily="18" charset="0"/>
                <a:cs typeface="Times New Roman" panose="02020603050405020304" pitchFamily="18" charset="0"/>
              </a:rPr>
              <a:t>m, n positive integers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Output : d, the Greatest Common Divisor of m </a:t>
            </a:r>
            <a:r>
              <a:rPr lang="zh-TW" altLang="en-US" sz="2400"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and n.</a:t>
            </a:r>
          </a:p>
          <a:p>
            <a:pPr marL="36512" indent="0" eaLnBrk="1" hangingPunct="1">
              <a:buFont typeface="Wingdings 2" panose="05020102010507070707" pitchFamily="18" charset="2"/>
              <a:buNone/>
              <a:defRPr/>
            </a:pPr>
            <a:r>
              <a:rPr lang="en-US" altLang="zh-TW" sz="2400" dirty="0">
                <a:latin typeface="Times New Roman" panose="02020603050405020304" pitchFamily="18" charset="0"/>
                <a:cs typeface="Times New Roman" panose="02020603050405020304" pitchFamily="18" charset="0"/>
              </a:rPr>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     STEP 1.  Input m, n  ( m &gt;= n )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     STEP 2.  Divide m by n,  let r be the remainder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     STEP 3.  If r = 0,  let  d </a:t>
            </a:r>
            <a:r>
              <a:rPr lang="en-US" altLang="zh-TW" sz="2400" dirty="0">
                <a:latin typeface="Times New Roman" panose="02020603050405020304" pitchFamily="18" charset="0"/>
                <a:cs typeface="Times New Roman" panose="02020603050405020304" pitchFamily="18" charset="0"/>
                <a:sym typeface="Wingdings"/>
              </a:rPr>
              <a:t></a:t>
            </a:r>
            <a:r>
              <a:rPr lang="en-US" altLang="zh-TW" sz="2400" dirty="0">
                <a:latin typeface="Times New Roman" panose="02020603050405020304" pitchFamily="18" charset="0"/>
                <a:cs typeface="Times New Roman" panose="02020603050405020304" pitchFamily="18" charset="0"/>
              </a:rPr>
              <a:t> n and STOP ;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 otherwise let  m </a:t>
            </a:r>
            <a:r>
              <a:rPr lang="en-US" altLang="zh-TW" sz="2400" dirty="0">
                <a:latin typeface="Times New Roman" panose="02020603050405020304" pitchFamily="18" charset="0"/>
                <a:cs typeface="Times New Roman" panose="02020603050405020304" pitchFamily="18" charset="0"/>
                <a:sym typeface="Wingdings"/>
              </a:rPr>
              <a:t></a:t>
            </a:r>
            <a:r>
              <a:rPr lang="en-US" altLang="zh-TW" sz="2400" dirty="0">
                <a:latin typeface="Times New Roman" panose="02020603050405020304" pitchFamily="18" charset="0"/>
                <a:cs typeface="Times New Roman" panose="02020603050405020304" pitchFamily="18" charset="0"/>
              </a:rPr>
              <a:t> n , n </a:t>
            </a:r>
            <a:r>
              <a:rPr lang="en-US" altLang="zh-TW" sz="2400" dirty="0">
                <a:latin typeface="Times New Roman" panose="02020603050405020304" pitchFamily="18" charset="0"/>
                <a:cs typeface="Times New Roman" panose="02020603050405020304" pitchFamily="18" charset="0"/>
                <a:sym typeface="Wingdings"/>
              </a:rPr>
              <a:t></a:t>
            </a:r>
            <a:r>
              <a:rPr lang="en-US" altLang="zh-TW" sz="2400" dirty="0">
                <a:latin typeface="Times New Roman" panose="02020603050405020304" pitchFamily="18" charset="0"/>
                <a:cs typeface="Times New Roman" panose="02020603050405020304" pitchFamily="18" charset="0"/>
              </a:rPr>
              <a:t> r  and</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                    GOTO  STEP 2 . </a:t>
            </a:r>
            <a:endParaRPr lang="zh-TW" altLang="zh-TW" sz="2400" dirty="0">
              <a:latin typeface="Times New Roman" panose="02020603050405020304" pitchFamily="18" charset="0"/>
              <a:cs typeface="Times New Roman" panose="02020603050405020304" pitchFamily="18" charset="0"/>
            </a:endParaRPr>
          </a:p>
          <a:p>
            <a:pPr marL="36512" indent="0" eaLnBrk="1" hangingPunct="1">
              <a:buFont typeface="Wingdings 2" panose="05020102010507070707" pitchFamily="18" charset="2"/>
              <a:buNone/>
              <a:defRPr/>
            </a:pPr>
            <a:r>
              <a:rPr lang="en-US" altLang="zh-TW" sz="2400" dirty="0">
                <a:latin typeface="Times New Roman" panose="02020603050405020304" pitchFamily="18" charset="0"/>
                <a:cs typeface="Times New Roman" panose="02020603050405020304" pitchFamily="18" charset="0"/>
              </a:rPr>
              <a:t>     STEP 4.  output d </a:t>
            </a:r>
            <a:endParaRPr lang="zh-TW" altLang="zh-TW" sz="2400" dirty="0">
              <a:latin typeface="Times New Roman" panose="02020603050405020304" pitchFamily="18" charset="0"/>
              <a:cs typeface="Times New Roman" panose="02020603050405020304" pitchFamily="18" charset="0"/>
            </a:endParaRPr>
          </a:p>
          <a:p>
            <a:endParaRPr lang="zh-TW" altLang="en-US" dirty="0"/>
          </a:p>
        </p:txBody>
      </p:sp>
      <p:sp>
        <p:nvSpPr>
          <p:cNvPr id="3" name="標題 2"/>
          <p:cNvSpPr>
            <a:spLocks noGrp="1"/>
          </p:cNvSpPr>
          <p:nvPr>
            <p:ph type="title"/>
          </p:nvPr>
        </p:nvSpPr>
        <p:spPr/>
        <p:txBody>
          <a:bodyPr/>
          <a:lstStyle/>
          <a:p>
            <a:r>
              <a:rPr lang="zh-TW" altLang="en-US" sz="4000" dirty="0">
                <a:solidFill>
                  <a:srgbClr val="0070C0"/>
                </a:solidFill>
                <a:latin typeface="+mj-ea"/>
                <a:ea typeface="+mj-ea"/>
              </a:rPr>
              <a:t>演算法</a:t>
            </a:r>
            <a:endParaRPr lang="zh-TW" altLang="en-US" dirty="0">
              <a:solidFill>
                <a:srgbClr val="0070C0"/>
              </a:solidFill>
              <a:latin typeface="+mj-ea"/>
              <a:ea typeface="+mj-ea"/>
            </a:endParaRPr>
          </a:p>
        </p:txBody>
      </p:sp>
    </p:spTree>
    <p:extLst>
      <p:ext uri="{BB962C8B-B14F-4D97-AF65-F5344CB8AC3E}">
        <p14:creationId xmlns:p14="http://schemas.microsoft.com/office/powerpoint/2010/main" val="1341893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95300" y="1352840"/>
            <a:ext cx="8915400" cy="4525962"/>
          </a:xfrm>
        </p:spPr>
        <p:txBody>
          <a:bodyPr/>
          <a:lstStyle/>
          <a:p>
            <a:pPr eaLnBrk="1" hangingPunct="1">
              <a:defRPr/>
            </a:pPr>
            <a:r>
              <a:rPr lang="en-US" altLang="zh-TW" sz="3200" dirty="0" err="1" smtClean="0">
                <a:solidFill>
                  <a:srgbClr val="C00000"/>
                </a:solidFill>
                <a:latin typeface="Times New Roman" panose="02020603050405020304" pitchFamily="18" charset="0"/>
                <a:cs typeface="Times New Roman" panose="02020603050405020304" pitchFamily="18" charset="0"/>
              </a:rPr>
              <a:t>findLargest</a:t>
            </a:r>
            <a:r>
              <a:rPr lang="en-US" altLang="zh-TW" sz="3200" dirty="0" smtClean="0">
                <a:solidFill>
                  <a:srgbClr val="C00000"/>
                </a:solidFill>
                <a:latin typeface="Times New Roman" panose="02020603050405020304" pitchFamily="18" charset="0"/>
                <a:cs typeface="Times New Roman" panose="02020603050405020304" pitchFamily="18" charset="0"/>
              </a:rPr>
              <a:t>: </a:t>
            </a:r>
            <a:r>
              <a:rPr lang="zh-TW" altLang="en-US" sz="2800" dirty="0" smtClean="0">
                <a:solidFill>
                  <a:srgbClr val="0070C0"/>
                </a:solidFill>
                <a:latin typeface="+mn-ea"/>
                <a:ea typeface="+mn-ea"/>
              </a:rPr>
              <a:t>求</a:t>
            </a:r>
            <a:r>
              <a:rPr lang="en-US" altLang="zh-TW" sz="2800" dirty="0" smtClean="0">
                <a:solidFill>
                  <a:srgbClr val="0070C0"/>
                </a:solidFill>
                <a:latin typeface="+mn-ea"/>
                <a:ea typeface="+mn-ea"/>
              </a:rPr>
              <a:t> </a:t>
            </a:r>
            <a:r>
              <a:rPr lang="zh-TW" altLang="en-US" sz="2800" dirty="0" smtClean="0">
                <a:solidFill>
                  <a:srgbClr val="0070C0"/>
                </a:solidFill>
                <a:latin typeface="+mn-ea"/>
                <a:ea typeface="+mn-ea"/>
              </a:rPr>
              <a:t>一</a:t>
            </a:r>
            <a:r>
              <a:rPr lang="zh-TW" altLang="en-US" sz="2800" dirty="0">
                <a:solidFill>
                  <a:srgbClr val="0070C0"/>
                </a:solidFill>
                <a:latin typeface="+mn-ea"/>
                <a:ea typeface="+mn-ea"/>
              </a:rPr>
              <a:t>組</a:t>
            </a:r>
            <a:r>
              <a:rPr lang="zh-TW" altLang="en-US" sz="2800" dirty="0" smtClean="0">
                <a:solidFill>
                  <a:srgbClr val="0070C0"/>
                </a:solidFill>
                <a:latin typeface="+mn-ea"/>
                <a:ea typeface="+mn-ea"/>
              </a:rPr>
              <a:t>整數中的最大值</a:t>
            </a:r>
            <a:r>
              <a:rPr lang="en-US" altLang="zh-TW" sz="2800" dirty="0"/>
              <a:t/>
            </a:r>
            <a:br>
              <a:rPr lang="en-US" altLang="zh-TW" sz="2800" dirty="0"/>
            </a:br>
            <a:r>
              <a:rPr lang="en-US" altLang="zh-TW" sz="2400" dirty="0" smtClean="0">
                <a:latin typeface="Times New Roman" panose="02020603050405020304" pitchFamily="18" charset="0"/>
                <a:cs typeface="Times New Roman" panose="02020603050405020304" pitchFamily="18" charset="0"/>
              </a:rPr>
              <a:t>Input   : a list of n integers </a:t>
            </a:r>
            <a:r>
              <a:rPr lang="en-US" altLang="zh-TW" sz="2400" dirty="0">
                <a:latin typeface="Times New Roman" panose="02020603050405020304" pitchFamily="18" charset="0"/>
                <a:cs typeface="Times New Roman" panose="02020603050405020304" pitchFamily="18" charset="0"/>
              </a:rPr>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Output : </a:t>
            </a:r>
            <a:r>
              <a:rPr lang="en-US" altLang="zh-TW" sz="2400" dirty="0" smtClean="0">
                <a:latin typeface="Times New Roman" panose="02020603050405020304" pitchFamily="18" charset="0"/>
                <a:cs typeface="Times New Roman" panose="02020603050405020304" pitchFamily="18" charset="0"/>
              </a:rPr>
              <a:t>M, </a:t>
            </a:r>
            <a:r>
              <a:rPr lang="en-US" altLang="zh-TW" sz="2400" dirty="0">
                <a:latin typeface="Times New Roman" panose="02020603050405020304" pitchFamily="18" charset="0"/>
                <a:cs typeface="Times New Roman" panose="02020603050405020304" pitchFamily="18" charset="0"/>
              </a:rPr>
              <a:t>the </a:t>
            </a:r>
            <a:r>
              <a:rPr lang="en-US" altLang="zh-TW" sz="2400" dirty="0" smtClean="0">
                <a:latin typeface="Times New Roman" panose="02020603050405020304" pitchFamily="18" charset="0"/>
                <a:cs typeface="Times New Roman" panose="02020603050405020304" pitchFamily="18" charset="0"/>
              </a:rPr>
              <a:t>largest number from input list.</a:t>
            </a:r>
            <a:endParaRPr lang="en-US" altLang="zh-TW" sz="2400" dirty="0">
              <a:latin typeface="Times New Roman" panose="02020603050405020304" pitchFamily="18" charset="0"/>
              <a:cs typeface="Times New Roman" panose="02020603050405020304" pitchFamily="18" charset="0"/>
            </a:endParaRPr>
          </a:p>
          <a:p>
            <a:pPr marL="36512" indent="0" eaLnBrk="1" hangingPunct="1">
              <a:buFont typeface="Wingdings 2" panose="05020102010507070707" pitchFamily="18" charset="2"/>
              <a:buNone/>
              <a:defRPr/>
            </a:pPr>
            <a:r>
              <a:rPr lang="en-US" altLang="zh-TW" sz="2400" dirty="0">
                <a:latin typeface="Times New Roman" panose="02020603050405020304" pitchFamily="18" charset="0"/>
                <a:cs typeface="Times New Roman" panose="02020603050405020304" pitchFamily="18" charset="0"/>
              </a:rPr>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     STEP 1. </a:t>
            </a:r>
            <a:r>
              <a:rPr lang="en-US" altLang="zh-TW" sz="2400" dirty="0" smtClean="0">
                <a:latin typeface="Times New Roman" panose="02020603050405020304" pitchFamily="18" charset="0"/>
                <a:cs typeface="Times New Roman" panose="02020603050405020304" pitchFamily="18" charset="0"/>
              </a:rPr>
              <a:t> Let  </a:t>
            </a:r>
            <a:r>
              <a:rPr lang="en-US" altLang="zh-TW" sz="24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sym typeface="Wingdings"/>
              </a:rPr>
              <a:t> </a:t>
            </a:r>
            <a:r>
              <a:rPr lang="en-US" altLang="zh-TW"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1 ;                           //initialize    </a:t>
            </a:r>
            <a:r>
              <a:rPr lang="en-US" altLang="zh-TW" sz="2400" dirty="0">
                <a:latin typeface="Times New Roman" panose="02020603050405020304" pitchFamily="18" charset="0"/>
                <a:cs typeface="Times New Roman" panose="02020603050405020304" pitchFamily="18" charset="0"/>
              </a:rPr>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     STEP 2. </a:t>
            </a:r>
            <a:r>
              <a:rPr lang="en-US" altLang="zh-TW" sz="2400" dirty="0" smtClean="0">
                <a:latin typeface="Times New Roman" panose="02020603050405020304" pitchFamily="18" charset="0"/>
                <a:cs typeface="Times New Roman" panose="02020603050405020304" pitchFamily="18" charset="0"/>
              </a:rPr>
              <a:t> Input k ; let M</a:t>
            </a:r>
            <a:r>
              <a:rPr lang="en-US" altLang="zh-TW" sz="2400" dirty="0">
                <a:latin typeface="Times New Roman" panose="02020603050405020304" pitchFamily="18" charset="0"/>
                <a:cs typeface="Times New Roman" panose="02020603050405020304" pitchFamily="18" charset="0"/>
                <a:sym typeface="Wingdings"/>
              </a:rPr>
              <a:t> </a:t>
            </a:r>
            <a:r>
              <a:rPr lang="en-US" altLang="zh-TW"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k;             //default</a:t>
            </a:r>
            <a:r>
              <a:rPr lang="en-US" altLang="zh-TW" sz="2400" dirty="0">
                <a:latin typeface="Times New Roman" panose="02020603050405020304" pitchFamily="18" charset="0"/>
                <a:cs typeface="Times New Roman" panose="02020603050405020304" pitchFamily="18" charset="0"/>
              </a:rPr>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     STEP 3.  </a:t>
            </a:r>
            <a:r>
              <a:rPr lang="en-US" altLang="zh-TW" sz="2400" dirty="0" smtClean="0">
                <a:latin typeface="Times New Roman" panose="02020603050405020304" pitchFamily="18" charset="0"/>
                <a:cs typeface="Times New Roman" panose="02020603050405020304" pitchFamily="18" charset="0"/>
              </a:rPr>
              <a:t>While(</a:t>
            </a:r>
            <a:r>
              <a:rPr lang="en-US" altLang="zh-TW" sz="2400" dirty="0" err="1" smtClean="0">
                <a:latin typeface="Times New Roman" panose="02020603050405020304" pitchFamily="18" charset="0"/>
                <a:cs typeface="Times New Roman" panose="02020603050405020304" pitchFamily="18" charset="0"/>
              </a:rPr>
              <a:t>i</a:t>
            </a:r>
            <a:r>
              <a:rPr lang="en-US" altLang="zh-TW" sz="2400" dirty="0" smtClean="0">
                <a:latin typeface="Times New Roman" panose="02020603050405020304" pitchFamily="18" charset="0"/>
                <a:cs typeface="Times New Roman" panose="02020603050405020304" pitchFamily="18" charset="0"/>
              </a:rPr>
              <a:t> &lt; n)</a:t>
            </a:r>
            <a:r>
              <a:rPr lang="en-US" altLang="zh-TW" sz="2400" dirty="0">
                <a:latin typeface="Times New Roman" panose="02020603050405020304" pitchFamily="18" charset="0"/>
                <a:cs typeface="Times New Roman" panose="02020603050405020304" pitchFamily="18" charset="0"/>
              </a:rPr>
              <a:t/>
            </a:r>
            <a:br>
              <a:rPr lang="en-US" altLang="zh-TW" sz="2400" dirty="0">
                <a:latin typeface="Times New Roman" panose="02020603050405020304" pitchFamily="18" charset="0"/>
                <a:cs typeface="Times New Roman" panose="02020603050405020304" pitchFamily="18" charset="0"/>
              </a:rPr>
            </a:b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    </a:t>
            </a:r>
            <a:r>
              <a:rPr lang="en-US" altLang="zh-TW" sz="2400" dirty="0" err="1" smtClean="0">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  ;                             //increase </a:t>
            </a:r>
            <a:r>
              <a:rPr lang="en-US" altLang="zh-TW" sz="2400" dirty="0" err="1" smtClean="0">
                <a:latin typeface="Times New Roman" panose="02020603050405020304" pitchFamily="18" charset="0"/>
                <a:cs typeface="Times New Roman" panose="02020603050405020304" pitchFamily="18" charset="0"/>
              </a:rPr>
              <a:t>i</a:t>
            </a:r>
            <a:r>
              <a:rPr lang="en-US" altLang="zh-TW" sz="2400" dirty="0" smtClean="0">
                <a:latin typeface="Times New Roman" panose="02020603050405020304" pitchFamily="18" charset="0"/>
                <a:cs typeface="Times New Roman" panose="02020603050405020304" pitchFamily="18" charset="0"/>
              </a:rPr>
              <a:t> by 1</a:t>
            </a:r>
          </a:p>
          <a:p>
            <a:pPr marL="36512" indent="0" eaLnBrk="1" hangingPunct="1">
              <a:buFont typeface="Wingdings 2" panose="05020102010507070707" pitchFamily="18" charset="2"/>
              <a:buNone/>
              <a:defRPr/>
            </a:pPr>
            <a:r>
              <a:rPr lang="en-US" altLang="zh-TW" sz="2400" dirty="0" smtClean="0">
                <a:latin typeface="Times New Roman" panose="02020603050405020304" pitchFamily="18" charset="0"/>
                <a:cs typeface="Times New Roman" panose="02020603050405020304" pitchFamily="18" charset="0"/>
              </a:rPr>
              <a:t>                          Input k ;                         //new number</a:t>
            </a:r>
          </a:p>
          <a:p>
            <a:pPr marL="36512" indent="0" eaLnBrk="1" hangingPunct="1">
              <a:buFont typeface="Wingdings 2" panose="05020102010507070707" pitchFamily="18" charset="2"/>
              <a:buNone/>
              <a:defRPr/>
            </a:pPr>
            <a:r>
              <a:rPr lang="en-US" altLang="zh-TW"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                         If </a:t>
            </a:r>
            <a:r>
              <a:rPr lang="en-US" altLang="zh-TW" sz="2400" dirty="0" smtClean="0">
                <a:latin typeface="Times New Roman" panose="02020603050405020304" pitchFamily="18" charset="0"/>
                <a:cs typeface="Times New Roman" panose="02020603050405020304" pitchFamily="18" charset="0"/>
              </a:rPr>
              <a:t>k</a:t>
            </a:r>
            <a:r>
              <a:rPr lang="en-US" altLang="zh-TW" sz="2400" dirty="0">
                <a:latin typeface="Times New Roman" panose="02020603050405020304" pitchFamily="18" charset="0"/>
                <a:cs typeface="Times New Roman" panose="02020603050405020304" pitchFamily="18" charset="0"/>
              </a:rPr>
              <a:t>&gt;</a:t>
            </a:r>
            <a:r>
              <a:rPr lang="en-US" altLang="zh-TW" sz="2400" dirty="0" smtClean="0">
                <a:latin typeface="Times New Roman" panose="02020603050405020304" pitchFamily="18" charset="0"/>
                <a:cs typeface="Times New Roman" panose="02020603050405020304" pitchFamily="18" charset="0"/>
              </a:rPr>
              <a:t>M  </a:t>
            </a:r>
            <a:r>
              <a:rPr lang="en-US" altLang="zh-TW" sz="2400" dirty="0" smtClean="0">
                <a:latin typeface="Times New Roman" panose="02020603050405020304" pitchFamily="18" charset="0"/>
                <a:cs typeface="Times New Roman" panose="02020603050405020304" pitchFamily="18" charset="0"/>
              </a:rPr>
              <a:t>then  M </a:t>
            </a:r>
            <a:r>
              <a:rPr lang="en-US" altLang="zh-TW" sz="2400" dirty="0">
                <a:latin typeface="Times New Roman" panose="02020603050405020304" pitchFamily="18" charset="0"/>
                <a:cs typeface="Times New Roman" panose="02020603050405020304" pitchFamily="18" charset="0"/>
                <a:sym typeface="Wingdings"/>
              </a:rPr>
              <a:t></a:t>
            </a:r>
            <a:r>
              <a:rPr lang="en-US" altLang="zh-TW"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k ;  //update M</a:t>
            </a:r>
          </a:p>
          <a:p>
            <a:pPr marL="36512" indent="0" eaLnBrk="1" hangingPunct="1">
              <a:buFont typeface="Wingdings 2" panose="05020102010507070707" pitchFamily="18" charset="2"/>
              <a:buNone/>
              <a:defRPr/>
            </a:pPr>
            <a:r>
              <a:rPr lang="en-US" altLang="zh-TW" sz="2400" dirty="0" smtClean="0">
                <a:latin typeface="Times New Roman" panose="02020603050405020304" pitchFamily="18" charset="0"/>
                <a:cs typeface="Times New Roman" panose="02020603050405020304" pitchFamily="18" charset="0"/>
              </a:rPr>
              <a:t>                     }</a:t>
            </a:r>
          </a:p>
          <a:p>
            <a:pPr marL="36512" indent="0" eaLnBrk="1" hangingPunct="1">
              <a:buFont typeface="Wingdings 2" panose="05020102010507070707" pitchFamily="18" charset="2"/>
              <a:buNone/>
              <a:defRPr/>
            </a:pPr>
            <a:r>
              <a:rPr lang="en-US" altLang="zh-TW"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STEP 4.  output </a:t>
            </a:r>
            <a:r>
              <a:rPr lang="en-US" altLang="zh-TW" sz="2400" dirty="0" smtClean="0">
                <a:latin typeface="Times New Roman" panose="02020603050405020304" pitchFamily="18" charset="0"/>
                <a:cs typeface="Times New Roman" panose="02020603050405020304" pitchFamily="18" charset="0"/>
              </a:rPr>
              <a:t>M </a:t>
            </a:r>
            <a:endParaRPr lang="zh-TW" altLang="zh-TW" sz="2400" dirty="0">
              <a:latin typeface="Times New Roman" panose="02020603050405020304" pitchFamily="18" charset="0"/>
              <a:cs typeface="Times New Roman" panose="02020603050405020304" pitchFamily="18" charset="0"/>
            </a:endParaRPr>
          </a:p>
          <a:p>
            <a:endParaRPr lang="zh-TW" altLang="en-US" dirty="0"/>
          </a:p>
        </p:txBody>
      </p:sp>
      <p:sp>
        <p:nvSpPr>
          <p:cNvPr id="3" name="標題 2"/>
          <p:cNvSpPr>
            <a:spLocks noGrp="1"/>
          </p:cNvSpPr>
          <p:nvPr>
            <p:ph type="title"/>
          </p:nvPr>
        </p:nvSpPr>
        <p:spPr/>
        <p:txBody>
          <a:bodyPr/>
          <a:lstStyle/>
          <a:p>
            <a:r>
              <a:rPr lang="zh-TW" altLang="en-US" sz="4000" dirty="0">
                <a:solidFill>
                  <a:srgbClr val="0070C0"/>
                </a:solidFill>
                <a:latin typeface="+mj-ea"/>
                <a:ea typeface="+mj-ea"/>
              </a:rPr>
              <a:t>演算法</a:t>
            </a:r>
            <a:endParaRPr lang="zh-TW" altLang="en-US" dirty="0">
              <a:solidFill>
                <a:srgbClr val="0070C0"/>
              </a:solidFill>
              <a:latin typeface="+mj-ea"/>
              <a:ea typeface="+mj-ea"/>
            </a:endParaRPr>
          </a:p>
        </p:txBody>
      </p:sp>
    </p:spTree>
    <p:extLst>
      <p:ext uri="{BB962C8B-B14F-4D97-AF65-F5344CB8AC3E}">
        <p14:creationId xmlns:p14="http://schemas.microsoft.com/office/powerpoint/2010/main" val="12808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574675" y="981075"/>
            <a:ext cx="8915400" cy="4525963"/>
          </a:xfrm>
        </p:spPr>
        <p:txBody>
          <a:bodyPr>
            <a:normAutofit/>
          </a:bodyPr>
          <a:lstStyle/>
          <a:p>
            <a:pPr marL="365760" indent="-256032" eaLnBrk="1" fontAlgn="auto" hangingPunct="1">
              <a:lnSpc>
                <a:spcPct val="130000"/>
              </a:lnSpc>
              <a:spcBef>
                <a:spcPct val="0"/>
              </a:spcBef>
              <a:spcAft>
                <a:spcPts val="0"/>
              </a:spcAft>
              <a:buClr>
                <a:schemeClr val="bg2">
                  <a:lumMod val="50000"/>
                </a:schemeClr>
              </a:buClr>
              <a:buFont typeface="Wingdings 3"/>
              <a:buChar char=""/>
              <a:defRPr/>
            </a:pPr>
            <a:r>
              <a:rPr lang="zh-TW" altLang="en-US" sz="2600" b="1" dirty="0" smtClean="0">
                <a:solidFill>
                  <a:srgbClr val="C00000"/>
                </a:solidFill>
                <a:latin typeface="Times New Roman" pitchFamily="18" charset="0"/>
                <a:ea typeface="新細明體" pitchFamily="18" charset="-120"/>
              </a:rPr>
              <a:t>軟體工程</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software engineering</a:t>
            </a:r>
            <a:r>
              <a:rPr lang="zh-TW" altLang="en-US" sz="2600" dirty="0" smtClean="0">
                <a:solidFill>
                  <a:srgbClr val="000000"/>
                </a:solidFill>
                <a:latin typeface="Times New Roman" pitchFamily="18" charset="0"/>
                <a:ea typeface="新細明體" pitchFamily="18" charset="-120"/>
              </a:rPr>
              <a:t>）是一門關於如何設計及撰寫</a:t>
            </a:r>
            <a:r>
              <a:rPr lang="zh-TW" altLang="en-US" sz="2600" b="1" dirty="0" smtClean="0">
                <a:solidFill>
                  <a:srgbClr val="C00000"/>
                </a:solidFill>
                <a:latin typeface="Times New Roman" pitchFamily="18" charset="0"/>
                <a:ea typeface="新細明體" pitchFamily="18" charset="-120"/>
              </a:rPr>
              <a:t>結構化程式</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structured programs</a:t>
            </a:r>
            <a:r>
              <a:rPr lang="zh-TW" altLang="en-US" sz="2600" dirty="0" smtClean="0">
                <a:solidFill>
                  <a:srgbClr val="000000"/>
                </a:solidFill>
                <a:latin typeface="Times New Roman" pitchFamily="18" charset="0"/>
                <a:ea typeface="新細明體" pitchFamily="18" charset="-120"/>
              </a:rPr>
              <a:t>）的學問。</a:t>
            </a:r>
          </a:p>
          <a:p>
            <a:pPr marL="365760" indent="-256032" eaLnBrk="1" fontAlgn="auto" hangingPunct="1">
              <a:lnSpc>
                <a:spcPct val="130000"/>
              </a:lnSpc>
              <a:spcBef>
                <a:spcPct val="0"/>
              </a:spcBef>
              <a:spcAft>
                <a:spcPts val="0"/>
              </a:spcAft>
              <a:buFontTx/>
              <a:buNone/>
              <a:defRPr/>
            </a:pPr>
            <a:endParaRPr lang="zh-TW" altLang="en-US" sz="2600" dirty="0" smtClean="0">
              <a:solidFill>
                <a:srgbClr val="000000"/>
              </a:solidFill>
              <a:latin typeface="Times New Roman" pitchFamily="18" charset="0"/>
              <a:ea typeface="新細明體" pitchFamily="18" charset="-120"/>
            </a:endParaRPr>
          </a:p>
          <a:p>
            <a:pPr marL="365760" indent="-256032" eaLnBrk="1" fontAlgn="auto" hangingPunct="1">
              <a:lnSpc>
                <a:spcPct val="130000"/>
              </a:lnSpc>
              <a:spcBef>
                <a:spcPct val="0"/>
              </a:spcBef>
              <a:spcAft>
                <a:spcPts val="0"/>
              </a:spcAft>
              <a:buFont typeface="Wingdings 3"/>
              <a:buChar char=""/>
              <a:defRPr/>
            </a:pPr>
            <a:r>
              <a:rPr lang="zh-TW" altLang="en-US" sz="2600" dirty="0" smtClean="0">
                <a:solidFill>
                  <a:srgbClr val="000000"/>
                </a:solidFill>
                <a:latin typeface="Times New Roman" pitchFamily="18" charset="0"/>
                <a:ea typeface="新細明體" pitchFamily="18" charset="-120"/>
              </a:rPr>
              <a:t>有一系列的指令對所有的程式來說是共用的。對於這些指令來說，只寫一次就能提供所有程式使用是比較有效率的，因此</a:t>
            </a:r>
            <a:r>
              <a:rPr lang="zh-TW" altLang="en-US" sz="2600" b="1" dirty="0" smtClean="0">
                <a:solidFill>
                  <a:srgbClr val="C00000"/>
                </a:solidFill>
                <a:latin typeface="Times New Roman" pitchFamily="18" charset="0"/>
                <a:ea typeface="新細明體" pitchFamily="18" charset="-120"/>
              </a:rPr>
              <a:t>作業系統</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operating system, OS</a:t>
            </a:r>
            <a:r>
              <a:rPr lang="zh-TW" altLang="en-US" sz="2600" dirty="0" smtClean="0">
                <a:solidFill>
                  <a:srgbClr val="000000"/>
                </a:solidFill>
                <a:latin typeface="Times New Roman" pitchFamily="18" charset="0"/>
                <a:ea typeface="新細明體" pitchFamily="18" charset="-120"/>
              </a:rPr>
              <a:t>）的觀念出現了。</a:t>
            </a:r>
            <a:endParaRPr lang="en-US" altLang="zh-TW" sz="2600" dirty="0" smtClean="0">
              <a:solidFill>
                <a:srgbClr val="000000"/>
              </a:solidFill>
              <a:latin typeface="Times New Roman" pitchFamily="18" charset="0"/>
              <a:ea typeface="新細明體" pitchFamily="18" charset="-120"/>
            </a:endParaRPr>
          </a:p>
          <a:p>
            <a:pPr marL="621348" lvl="1" indent="-256032" eaLnBrk="1" fontAlgn="auto" hangingPunct="1">
              <a:lnSpc>
                <a:spcPct val="130000"/>
              </a:lnSpc>
              <a:spcBef>
                <a:spcPct val="0"/>
              </a:spcBef>
              <a:spcAft>
                <a:spcPts val="0"/>
              </a:spcAft>
              <a:buSzPct val="80000"/>
              <a:buFont typeface="Wingdings 3"/>
              <a:buChar char=""/>
              <a:defRPr/>
            </a:pPr>
            <a:r>
              <a:rPr lang="en-US" altLang="zh-TW" sz="2400" dirty="0">
                <a:latin typeface="Times New Roman" panose="02020603050405020304" pitchFamily="18" charset="0"/>
                <a:ea typeface="新細明體" panose="02020500000000000000" pitchFamily="18" charset="-120"/>
              </a:rPr>
              <a:t>MS DOS : </a:t>
            </a:r>
            <a:r>
              <a:rPr lang="en-US" altLang="zh-TW" sz="2400" dirty="0" smtClean="0">
                <a:latin typeface="Times New Roman" panose="02020603050405020304" pitchFamily="18" charset="0"/>
                <a:ea typeface="新細明體" panose="02020500000000000000" pitchFamily="18" charset="-120"/>
              </a:rPr>
              <a:t>Microsoft </a:t>
            </a:r>
            <a:r>
              <a:rPr lang="en-US" altLang="zh-TW" sz="2400" dirty="0">
                <a:latin typeface="Times New Roman" panose="02020603050405020304" pitchFamily="18" charset="0"/>
                <a:ea typeface="新細明體" panose="02020500000000000000" pitchFamily="18" charset="-120"/>
              </a:rPr>
              <a:t>Disk Operating </a:t>
            </a:r>
            <a:r>
              <a:rPr lang="en-US" altLang="zh-TW" sz="2400" dirty="0" smtClean="0">
                <a:latin typeface="Times New Roman" panose="02020603050405020304" pitchFamily="18" charset="0"/>
                <a:ea typeface="新細明體" panose="02020500000000000000" pitchFamily="18" charset="-120"/>
              </a:rPr>
              <a:t>System </a:t>
            </a:r>
            <a:endParaRPr lang="en-US" altLang="zh-TW" sz="2400" dirty="0">
              <a:latin typeface="Times New Roman" panose="02020603050405020304" pitchFamily="18" charset="0"/>
              <a:ea typeface="新細明體" panose="02020500000000000000" pitchFamily="18" charset="-120"/>
            </a:endParaRPr>
          </a:p>
          <a:p>
            <a:pPr marL="621348" lvl="1" indent="-256032" eaLnBrk="1" fontAlgn="auto" hangingPunct="1">
              <a:lnSpc>
                <a:spcPct val="130000"/>
              </a:lnSpc>
              <a:spcBef>
                <a:spcPct val="0"/>
              </a:spcBef>
              <a:spcAft>
                <a:spcPts val="0"/>
              </a:spcAft>
              <a:buFont typeface="Wingdings 3"/>
              <a:buChar char=""/>
              <a:defRPr/>
            </a:pPr>
            <a:endParaRPr lang="zh-TW" altLang="en-US" sz="2200" dirty="0" smtClean="0">
              <a:solidFill>
                <a:srgbClr val="000000"/>
              </a:solidFill>
              <a:latin typeface="Times New Roman" pitchFamily="18" charset="0"/>
              <a:ea typeface="新細明體" pitchFamily="18" charset="-120"/>
            </a:endParaRPr>
          </a:p>
        </p:txBody>
      </p:sp>
      <p:sp>
        <p:nvSpPr>
          <p:cNvPr id="27651"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descr="code, coder, computer"/>
          <p:cNvPicPr>
            <a:picLocks noChangeAspect="1" noChangeArrowheads="1"/>
          </p:cNvPicPr>
          <p:nvPr/>
        </p:nvPicPr>
        <p:blipFill>
          <a:blip r:embed="rId2" cstate="print">
            <a:lum bright="85000" contrast="-70000"/>
          </a:blip>
          <a:srcRect/>
          <a:stretch>
            <a:fillRect/>
          </a:stretch>
        </p:blipFill>
        <p:spPr bwMode="auto">
          <a:xfrm>
            <a:off x="72008" y="30331"/>
            <a:ext cx="7257256" cy="4840745"/>
          </a:xfrm>
          <a:prstGeom prst="rect">
            <a:avLst/>
          </a:prstGeom>
          <a:ln>
            <a:noFill/>
          </a:ln>
          <a:effectLst>
            <a:softEdge rad="112500"/>
          </a:effectLst>
        </p:spPr>
      </p:pic>
      <p:sp>
        <p:nvSpPr>
          <p:cNvPr id="104450" name="Rectangle 2"/>
          <p:cNvSpPr>
            <a:spLocks noGrp="1" noChangeArrowheads="1"/>
          </p:cNvSpPr>
          <p:nvPr>
            <p:ph type="ctrTitle"/>
          </p:nvPr>
        </p:nvSpPr>
        <p:spPr>
          <a:xfrm>
            <a:off x="1069404" y="1700808"/>
            <a:ext cx="8420100" cy="1829761"/>
          </a:xfrm>
        </p:spPr>
        <p:txBody>
          <a:bodyPr/>
          <a:lstStyle/>
          <a:p>
            <a:pPr eaLnBrk="1" fontAlgn="auto" hangingPunct="1">
              <a:spcBef>
                <a:spcPts val="0"/>
              </a:spcBef>
              <a:spcAft>
                <a:spcPts val="0"/>
              </a:spcAft>
              <a:defRPr/>
            </a:pPr>
            <a:r>
              <a:rPr lang="zh-TW" altLang="en-US" sz="7400" dirty="0">
                <a:solidFill>
                  <a:schemeClr val="tx1"/>
                </a:solidFill>
                <a:latin typeface="Times New Roman" pitchFamily="18" charset="0"/>
                <a:ea typeface="+mj-ea"/>
                <a:cs typeface="Times New Roman" pitchFamily="18" charset="0"/>
              </a:rPr>
              <a:t>計算機概論  </a:t>
            </a:r>
            <a:r>
              <a:rPr lang="zh-TW" altLang="en-US" sz="3200" dirty="0" smtClean="0">
                <a:solidFill>
                  <a:schemeClr val="tx1"/>
                </a:solidFill>
                <a:latin typeface="Times New Roman" pitchFamily="18" charset="0"/>
                <a:ea typeface="+mj-ea"/>
                <a:cs typeface="Times New Roman" pitchFamily="18" charset="0"/>
              </a:rPr>
              <a:t>第四版</a:t>
            </a:r>
            <a:r>
              <a:rPr lang="en-US" altLang="zh-TW" sz="5600" dirty="0" smtClean="0">
                <a:solidFill>
                  <a:schemeClr val="tx1"/>
                </a:solidFill>
                <a:latin typeface="Times New Roman" pitchFamily="18" charset="0"/>
                <a:ea typeface="+mj-ea"/>
                <a:cs typeface="Times New Roman" pitchFamily="18" charset="0"/>
              </a:rPr>
              <a:t/>
            </a:r>
            <a:br>
              <a:rPr lang="en-US" altLang="zh-TW" sz="5600" dirty="0" smtClean="0">
                <a:solidFill>
                  <a:schemeClr val="tx1"/>
                </a:solidFill>
                <a:latin typeface="Times New Roman" pitchFamily="18" charset="0"/>
                <a:ea typeface="+mj-ea"/>
                <a:cs typeface="Times New Roman" pitchFamily="18" charset="0"/>
              </a:rPr>
            </a:br>
            <a:r>
              <a:rPr lang="en-US" altLang="zh-TW" sz="3200" dirty="0" smtClean="0">
                <a:solidFill>
                  <a:schemeClr val="tx1"/>
                </a:solidFill>
                <a:latin typeface="Times New Roman" pitchFamily="18" charset="0"/>
                <a:ea typeface="+mj-ea"/>
                <a:cs typeface="Times New Roman" pitchFamily="18" charset="0"/>
              </a:rPr>
              <a:t>Foundations of Computer Science</a:t>
            </a:r>
            <a:r>
              <a:rPr lang="zh-TW" altLang="en-US" sz="3200" dirty="0" smtClean="0">
                <a:solidFill>
                  <a:schemeClr val="tx1"/>
                </a:solidFill>
                <a:latin typeface="Times New Roman" pitchFamily="18" charset="0"/>
                <a:ea typeface="+mj-ea"/>
                <a:cs typeface="Times New Roman" pitchFamily="18" charset="0"/>
              </a:rPr>
              <a:t> </a:t>
            </a:r>
            <a:r>
              <a:rPr lang="en-US" altLang="zh-TW" sz="3200" dirty="0" smtClean="0">
                <a:solidFill>
                  <a:schemeClr val="tx1"/>
                </a:solidFill>
                <a:latin typeface="Times New Roman" pitchFamily="18" charset="0"/>
                <a:ea typeface="+mj-ea"/>
                <a:cs typeface="Times New Roman" pitchFamily="18" charset="0"/>
              </a:rPr>
              <a:t>4E</a:t>
            </a:r>
            <a:endParaRPr lang="zh-TW" altLang="en-US" sz="3200" dirty="0">
              <a:solidFill>
                <a:schemeClr val="tx1"/>
              </a:solidFill>
              <a:latin typeface="Times New Roman" pitchFamily="18" charset="0"/>
              <a:ea typeface="+mj-ea"/>
              <a:cs typeface="Times New Roman" pitchFamily="18" charset="0"/>
            </a:endParaRPr>
          </a:p>
        </p:txBody>
      </p:sp>
      <p:sp>
        <p:nvSpPr>
          <p:cNvPr id="12292" name="Rectangle 3"/>
          <p:cNvSpPr>
            <a:spLocks noGrp="1" noChangeArrowheads="1"/>
          </p:cNvSpPr>
          <p:nvPr>
            <p:ph type="subTitle" idx="1"/>
          </p:nvPr>
        </p:nvSpPr>
        <p:spPr>
          <a:xfrm>
            <a:off x="4808538" y="3573463"/>
            <a:ext cx="4773612" cy="1320800"/>
          </a:xfrm>
        </p:spPr>
        <p:txBody>
          <a:bodyPr/>
          <a:lstStyle/>
          <a:p>
            <a:pPr marR="0" eaLnBrk="1" hangingPunct="1">
              <a:spcBef>
                <a:spcPct val="0"/>
              </a:spcBef>
              <a:buFont typeface="Wingdings 2" pitchFamily="18" charset="2"/>
              <a:buNone/>
            </a:pPr>
            <a:r>
              <a:rPr lang="zh-TW" altLang="en-US" sz="2200" b="1" smtClean="0">
                <a:solidFill>
                  <a:srgbClr val="595959"/>
                </a:solidFill>
                <a:latin typeface="Times New Roman" pitchFamily="18" charset="0"/>
                <a:ea typeface="新細明體" pitchFamily="18" charset="-120"/>
                <a:cs typeface="Times New Roman" pitchFamily="18" charset="0"/>
              </a:rPr>
              <a:t>原著</a:t>
            </a:r>
            <a:r>
              <a:rPr lang="en-US" altLang="zh-TW" sz="2200" b="1" smtClean="0">
                <a:solidFill>
                  <a:srgbClr val="595959"/>
                </a:solidFill>
                <a:latin typeface="Times New Roman" pitchFamily="18" charset="0"/>
                <a:ea typeface="新細明體" pitchFamily="18" charset="-120"/>
                <a:cs typeface="Times New Roman" pitchFamily="18" charset="0"/>
              </a:rPr>
              <a:t>/</a:t>
            </a:r>
            <a:r>
              <a:rPr lang="zh-TW" altLang="en-US" sz="2200" b="1" smtClean="0">
                <a:solidFill>
                  <a:srgbClr val="595959"/>
                </a:solidFill>
                <a:latin typeface="Times New Roman" pitchFamily="18" charset="0"/>
                <a:ea typeface="新細明體" pitchFamily="18" charset="-120"/>
                <a:cs typeface="Times New Roman" pitchFamily="18" charset="0"/>
              </a:rPr>
              <a:t> </a:t>
            </a:r>
            <a:r>
              <a:rPr lang="en-US" altLang="zh-TW" sz="2200" b="1" smtClean="0">
                <a:solidFill>
                  <a:srgbClr val="595959"/>
                </a:solidFill>
                <a:latin typeface="Times New Roman" pitchFamily="18" charset="0"/>
                <a:ea typeface="新細明體" pitchFamily="18" charset="-120"/>
                <a:cs typeface="Times New Roman" pitchFamily="18" charset="0"/>
              </a:rPr>
              <a:t>Behrouz Forouzan</a:t>
            </a:r>
          </a:p>
          <a:p>
            <a:pPr marR="0" eaLnBrk="1" hangingPunct="1">
              <a:spcBef>
                <a:spcPct val="0"/>
              </a:spcBef>
            </a:pPr>
            <a:r>
              <a:rPr lang="zh-TW" altLang="en-US" sz="2200" b="1" smtClean="0">
                <a:solidFill>
                  <a:srgbClr val="595959"/>
                </a:solidFill>
                <a:latin typeface="Times New Roman" pitchFamily="18" charset="0"/>
                <a:ea typeface="新細明體" pitchFamily="18" charset="-120"/>
                <a:cs typeface="Times New Roman" pitchFamily="18" charset="0"/>
              </a:rPr>
              <a:t>譯者 </a:t>
            </a:r>
            <a:r>
              <a:rPr lang="en-US" altLang="zh-TW" sz="2200" b="1" smtClean="0">
                <a:solidFill>
                  <a:srgbClr val="595959"/>
                </a:solidFill>
                <a:latin typeface="Times New Roman" pitchFamily="18" charset="0"/>
                <a:ea typeface="新細明體" pitchFamily="18" charset="-120"/>
                <a:cs typeface="Times New Roman" pitchFamily="18" charset="0"/>
              </a:rPr>
              <a:t>/</a:t>
            </a:r>
            <a:r>
              <a:rPr lang="zh-TW" altLang="en-US" sz="2200" b="1" smtClean="0">
                <a:solidFill>
                  <a:srgbClr val="595959"/>
                </a:solidFill>
                <a:latin typeface="Times New Roman" pitchFamily="18" charset="0"/>
                <a:ea typeface="新細明體" pitchFamily="18" charset="-120"/>
                <a:cs typeface="Times New Roman" pitchFamily="18" charset="0"/>
              </a:rPr>
              <a:t> 林仁勇</a:t>
            </a:r>
            <a:r>
              <a:rPr lang="en-US" altLang="zh-TW" sz="2200" b="1" smtClean="0">
                <a:solidFill>
                  <a:srgbClr val="595959"/>
                </a:solidFill>
                <a:latin typeface="Times New Roman" pitchFamily="18" charset="0"/>
                <a:ea typeface="新細明體" pitchFamily="18" charset="-120"/>
                <a:cs typeface="Times New Roman" pitchFamily="18" charset="0"/>
              </a:rPr>
              <a:t>‧</a:t>
            </a:r>
            <a:r>
              <a:rPr lang="zh-TW" altLang="en-US" sz="2200" b="1" smtClean="0">
                <a:solidFill>
                  <a:srgbClr val="595959"/>
                </a:solidFill>
                <a:latin typeface="Times New Roman" pitchFamily="18" charset="0"/>
                <a:ea typeface="新細明體" pitchFamily="18" charset="-120"/>
                <a:cs typeface="Times New Roman" pitchFamily="18" charset="0"/>
              </a:rPr>
              <a:t>梁廷宇</a:t>
            </a:r>
            <a:r>
              <a:rPr lang="en-US" altLang="zh-TW" sz="2200" b="1" smtClean="0">
                <a:solidFill>
                  <a:srgbClr val="595959"/>
                </a:solidFill>
                <a:latin typeface="Times New Roman" pitchFamily="18" charset="0"/>
                <a:ea typeface="新細明體" pitchFamily="18" charset="-120"/>
                <a:cs typeface="Times New Roman" pitchFamily="18" charset="0"/>
              </a:rPr>
              <a:t>‧</a:t>
            </a:r>
            <a:r>
              <a:rPr lang="zh-TW" altLang="en-US" sz="2200" b="1" smtClean="0">
                <a:solidFill>
                  <a:srgbClr val="595959"/>
                </a:solidFill>
                <a:latin typeface="Times New Roman" pitchFamily="18" charset="0"/>
                <a:ea typeface="新細明體" pitchFamily="18" charset="-120"/>
                <a:cs typeface="Times New Roman" pitchFamily="18" charset="0"/>
              </a:rPr>
              <a:t>陳怡良</a:t>
            </a:r>
            <a:r>
              <a:rPr lang="en-US" altLang="zh-TW" sz="2200" b="1" smtClean="0">
                <a:solidFill>
                  <a:srgbClr val="595959"/>
                </a:solidFill>
                <a:latin typeface="Times New Roman" pitchFamily="18" charset="0"/>
                <a:ea typeface="新細明體" pitchFamily="18" charset="-120"/>
                <a:cs typeface="Times New Roman" pitchFamily="18" charset="0"/>
              </a:rPr>
              <a:t/>
            </a:r>
            <a:br>
              <a:rPr lang="en-US" altLang="zh-TW" sz="2200" b="1" smtClean="0">
                <a:solidFill>
                  <a:srgbClr val="595959"/>
                </a:solidFill>
                <a:latin typeface="Times New Roman" pitchFamily="18" charset="0"/>
                <a:ea typeface="新細明體" pitchFamily="18" charset="-120"/>
                <a:cs typeface="Times New Roman" pitchFamily="18" charset="0"/>
              </a:rPr>
            </a:br>
            <a:r>
              <a:rPr lang="zh-TW" altLang="en-US" sz="2200" b="1" smtClean="0">
                <a:solidFill>
                  <a:srgbClr val="595959"/>
                </a:solidFill>
                <a:latin typeface="Times New Roman" pitchFamily="18" charset="0"/>
                <a:ea typeface="新細明體" pitchFamily="18" charset="-120"/>
                <a:cs typeface="Times New Roman" pitchFamily="18" charset="0"/>
              </a:rPr>
              <a:t>             張志標</a:t>
            </a:r>
            <a:r>
              <a:rPr lang="en-US" altLang="zh-TW" sz="2200" b="1" smtClean="0">
                <a:solidFill>
                  <a:srgbClr val="595959"/>
                </a:solidFill>
                <a:latin typeface="Times New Roman" pitchFamily="18" charset="0"/>
                <a:ea typeface="新細明體" pitchFamily="18" charset="-120"/>
                <a:cs typeface="Times New Roman" pitchFamily="18" charset="0"/>
              </a:rPr>
              <a:t>‧</a:t>
            </a:r>
            <a:r>
              <a:rPr lang="zh-TW" altLang="en-US" sz="2200" b="1" smtClean="0">
                <a:solidFill>
                  <a:srgbClr val="595959"/>
                </a:solidFill>
                <a:latin typeface="Times New Roman" pitchFamily="18" charset="0"/>
                <a:ea typeface="新細明體" pitchFamily="18" charset="-120"/>
                <a:cs typeface="Times New Roman" pitchFamily="18" charset="0"/>
              </a:rPr>
              <a:t>韓端勇</a:t>
            </a:r>
            <a:r>
              <a:rPr lang="en-US" altLang="zh-TW" sz="2200" b="1" smtClean="0">
                <a:solidFill>
                  <a:srgbClr val="595959"/>
                </a:solidFill>
                <a:latin typeface="Times New Roman" pitchFamily="18" charset="0"/>
                <a:ea typeface="新細明體" pitchFamily="18" charset="-120"/>
                <a:cs typeface="Times New Roman" pitchFamily="18" charset="0"/>
              </a:rPr>
              <a:t>‧</a:t>
            </a:r>
            <a:r>
              <a:rPr lang="zh-TW" altLang="en-US" sz="2200" b="1" smtClean="0">
                <a:solidFill>
                  <a:srgbClr val="595959"/>
                </a:solidFill>
                <a:latin typeface="Times New Roman" pitchFamily="18" charset="0"/>
                <a:ea typeface="新細明體" pitchFamily="18" charset="-120"/>
                <a:cs typeface="Times New Roman" pitchFamily="18" charset="0"/>
              </a:rPr>
              <a:t>陳玄玲</a:t>
            </a:r>
            <a:endParaRPr lang="en-US" altLang="zh-TW" sz="2200" b="1" smtClean="0">
              <a:solidFill>
                <a:srgbClr val="595959"/>
              </a:solidFill>
              <a:latin typeface="Times New Roman" pitchFamily="18" charset="0"/>
              <a:ea typeface="新細明體" pitchFamily="18" charset="-12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495300" y="1268412"/>
            <a:ext cx="8915400" cy="5040907"/>
          </a:xfrm>
        </p:spPr>
        <p:txBody>
          <a:bodyPr>
            <a:normAutofit lnSpcReduction="10000"/>
          </a:bodyPr>
          <a:lstStyle/>
          <a:p>
            <a:pPr marL="365760" indent="-256032" eaLnBrk="1" fontAlgn="auto" hangingPunct="1">
              <a:lnSpc>
                <a:spcPct val="130000"/>
              </a:lnSpc>
              <a:spcBef>
                <a:spcPts val="0"/>
              </a:spcBef>
              <a:spcAft>
                <a:spcPts val="0"/>
              </a:spcAft>
              <a:buFontTx/>
              <a:buNone/>
              <a:defRPr/>
            </a:pPr>
            <a:r>
              <a:rPr lang="zh-TW" altLang="en-US" sz="2600" dirty="0">
                <a:solidFill>
                  <a:sysClr val="windowText" lastClr="000000"/>
                </a:solidFill>
                <a:latin typeface="Times New Roman" pitchFamily="18" charset="0"/>
                <a:ea typeface="新細明體" pitchFamily="18" charset="-120"/>
              </a:rPr>
              <a:t>計算機和電腦的歷史分為三個階段</a:t>
            </a:r>
            <a:r>
              <a:rPr lang="zh-TW" altLang="en-US" sz="2600" dirty="0" smtClean="0">
                <a:solidFill>
                  <a:sysClr val="windowText" lastClr="000000"/>
                </a:solidFill>
                <a:latin typeface="Times New Roman" pitchFamily="18" charset="0"/>
                <a:ea typeface="新細明體" pitchFamily="18" charset="-120"/>
              </a:rPr>
              <a:t>。</a:t>
            </a:r>
            <a:endParaRPr lang="en-US" altLang="zh-TW" sz="2600" dirty="0" smtClean="0">
              <a:solidFill>
                <a:sysClr val="windowText" lastClr="000000"/>
              </a:solidFill>
              <a:latin typeface="Times New Roman" pitchFamily="18" charset="0"/>
              <a:ea typeface="新細明體" pitchFamily="18" charset="-120"/>
            </a:endParaRPr>
          </a:p>
          <a:p>
            <a:pPr marL="365760" indent="-256032" eaLnBrk="1" fontAlgn="auto" hangingPunct="1">
              <a:lnSpc>
                <a:spcPct val="130000"/>
              </a:lnSpc>
              <a:spcBef>
                <a:spcPts val="0"/>
              </a:spcBef>
              <a:spcAft>
                <a:spcPts val="0"/>
              </a:spcAft>
              <a:buFontTx/>
              <a:buNone/>
              <a:defRPr/>
            </a:pPr>
            <a:endParaRPr lang="zh-TW" altLang="en-US" sz="2600" dirty="0">
              <a:solidFill>
                <a:sysClr val="windowText" lastClr="000000"/>
              </a:solidFill>
              <a:latin typeface="Times New Roman" pitchFamily="18" charset="0"/>
              <a:ea typeface="新細明體" pitchFamily="18" charset="-120"/>
            </a:endParaRPr>
          </a:p>
          <a:p>
            <a:pPr marL="84138" indent="25400" eaLnBrk="1" fontAlgn="auto" hangingPunct="1">
              <a:lnSpc>
                <a:spcPct val="130000"/>
              </a:lnSpc>
              <a:spcBef>
                <a:spcPts val="0"/>
              </a:spcBef>
              <a:spcAft>
                <a:spcPts val="0"/>
              </a:spcAft>
              <a:buFontTx/>
              <a:buNone/>
              <a:defRPr/>
            </a:pPr>
            <a:r>
              <a:rPr lang="en-US" altLang="zh-TW" sz="2400" b="1" dirty="0" smtClean="0">
                <a:solidFill>
                  <a:sysClr val="windowText" lastClr="000000"/>
                </a:solidFill>
                <a:latin typeface="+mn-ea"/>
                <a:ea typeface="+mn-ea"/>
              </a:rPr>
              <a:t>1.4.1 </a:t>
            </a:r>
            <a:r>
              <a:rPr lang="zh-TW" altLang="en-US" sz="2400" b="1" dirty="0" smtClean="0">
                <a:solidFill>
                  <a:sysClr val="windowText" lastClr="000000"/>
                </a:solidFill>
                <a:latin typeface="Times New Roman" pitchFamily="18" charset="0"/>
                <a:ea typeface="新細明體" pitchFamily="18" charset="-120"/>
              </a:rPr>
              <a:t>機械機器（西元 </a:t>
            </a:r>
            <a:r>
              <a:rPr lang="en-US" altLang="zh-TW" sz="2400" b="1" dirty="0" smtClean="0">
                <a:solidFill>
                  <a:sysClr val="windowText" lastClr="000000"/>
                </a:solidFill>
                <a:latin typeface="Times New Roman" pitchFamily="18" charset="0"/>
                <a:ea typeface="新細明體" pitchFamily="18" charset="-120"/>
              </a:rPr>
              <a:t>1930 </a:t>
            </a:r>
            <a:r>
              <a:rPr lang="zh-TW" altLang="en-US" sz="2400" b="1" dirty="0" smtClean="0">
                <a:solidFill>
                  <a:sysClr val="windowText" lastClr="000000"/>
                </a:solidFill>
                <a:latin typeface="Times New Roman" pitchFamily="18" charset="0"/>
                <a:ea typeface="新細明體" pitchFamily="18" charset="-120"/>
              </a:rPr>
              <a:t>年以前）</a:t>
            </a:r>
            <a:endParaRPr lang="zh-TW" altLang="en-US" sz="2400" dirty="0" smtClean="0">
              <a:solidFill>
                <a:sysClr val="windowText" lastClr="000000"/>
              </a:solidFill>
              <a:latin typeface="Times New Roman" pitchFamily="18" charset="0"/>
              <a:ea typeface="新細明體" pitchFamily="18" charset="-120"/>
            </a:endParaRPr>
          </a:p>
          <a:p>
            <a:pPr marL="630238" lvl="1" indent="-265113" eaLnBrk="1" fontAlgn="auto" hangingPunct="1">
              <a:lnSpc>
                <a:spcPct val="130000"/>
              </a:lnSpc>
              <a:spcBef>
                <a:spcPct val="40000"/>
              </a:spcBef>
              <a:spcAft>
                <a:spcPts val="0"/>
              </a:spcAft>
              <a:buSzPct val="50000"/>
              <a:buFont typeface="Wingdings" panose="05000000000000000000" pitchFamily="2" charset="2"/>
              <a:buChar char="l"/>
              <a:defRPr/>
            </a:pPr>
            <a:r>
              <a:rPr lang="en-US" altLang="zh-TW" sz="2400" dirty="0">
                <a:latin typeface="新細明體" panose="02020500000000000000" pitchFamily="18" charset="-120"/>
                <a:ea typeface="新細明體" panose="02020500000000000000" pitchFamily="18" charset="-120"/>
              </a:rPr>
              <a:t>1890, </a:t>
            </a:r>
            <a:r>
              <a:rPr lang="zh-TW" altLang="en-US" sz="2400" dirty="0">
                <a:latin typeface="新細明體" panose="02020500000000000000" pitchFamily="18" charset="-120"/>
                <a:ea typeface="新細明體" panose="02020500000000000000" pitchFamily="18" charset="-120"/>
              </a:rPr>
              <a:t>美國人口普查局員工</a:t>
            </a:r>
            <a:r>
              <a:rPr lang="en-US" altLang="zh-TW" sz="2400" dirty="0">
                <a:latin typeface="新細明體" panose="02020500000000000000" pitchFamily="18" charset="-120"/>
                <a:ea typeface="新細明體" panose="02020500000000000000" pitchFamily="18" charset="-120"/>
              </a:rPr>
              <a:t>Herman Hollerith </a:t>
            </a:r>
            <a:r>
              <a:rPr lang="zh-TW" altLang="en-US" sz="2400" dirty="0">
                <a:latin typeface="新細明體" panose="02020500000000000000" pitchFamily="18" charset="-120"/>
                <a:ea typeface="新細明體" panose="02020500000000000000" pitchFamily="18" charset="-120"/>
              </a:rPr>
              <a:t>利用打孔卡片概念發明了「製表機」</a:t>
            </a:r>
            <a:r>
              <a:rPr lang="en-US" altLang="zh-TW" sz="2400" dirty="0">
                <a:latin typeface="新細明體" panose="02020500000000000000" pitchFamily="18" charset="-120"/>
                <a:ea typeface="新細明體" panose="02020500000000000000" pitchFamily="18" charset="-120"/>
              </a:rPr>
              <a:t>,</a:t>
            </a:r>
            <a:r>
              <a:rPr lang="zh-TW" altLang="en-US" sz="2400" dirty="0">
                <a:latin typeface="新細明體" panose="02020500000000000000" pitchFamily="18" charset="-120"/>
                <a:ea typeface="新細明體" panose="02020500000000000000" pitchFamily="18" charset="-120"/>
              </a:rPr>
              <a:t> 成為製表機器公司的創辦者，該公司是</a:t>
            </a:r>
            <a:r>
              <a:rPr lang="en-US" altLang="zh-TW" sz="2400" dirty="0">
                <a:latin typeface="新細明體" panose="02020500000000000000" pitchFamily="18" charset="-120"/>
                <a:ea typeface="新細明體" panose="02020500000000000000" pitchFamily="18" charset="-120"/>
              </a:rPr>
              <a:t>IBM</a:t>
            </a:r>
            <a:r>
              <a:rPr lang="zh-TW" altLang="en-US" sz="2400" dirty="0">
                <a:latin typeface="新細明體" panose="02020500000000000000" pitchFamily="18" charset="-120"/>
                <a:ea typeface="新細明體" panose="02020500000000000000" pitchFamily="18" charset="-120"/>
              </a:rPr>
              <a:t>的前身之一 </a:t>
            </a:r>
            <a:r>
              <a:rPr lang="zh-TW" altLang="en-US" sz="2400" dirty="0" smtClean="0">
                <a:latin typeface="新細明體" panose="02020500000000000000" pitchFamily="18" charset="-120"/>
                <a:ea typeface="新細明體" panose="02020500000000000000" pitchFamily="18" charset="-120"/>
              </a:rPr>
              <a:t>。</a:t>
            </a:r>
            <a:r>
              <a:rPr lang="zh-TW" altLang="en-US" sz="2200" b="1" dirty="0" smtClean="0">
                <a:solidFill>
                  <a:sysClr val="windowText" lastClr="000000"/>
                </a:solidFill>
                <a:latin typeface="Times New Roman" pitchFamily="18" charset="0"/>
                <a:ea typeface="新細明體" pitchFamily="18" charset="-120"/>
              </a:rPr>
              <a:t>　</a:t>
            </a:r>
            <a:endParaRPr lang="en-US" altLang="zh-TW" sz="2600" b="1" dirty="0">
              <a:solidFill>
                <a:sysClr val="windowText" lastClr="000000"/>
              </a:solidFill>
              <a:latin typeface="Times New Roman" pitchFamily="18" charset="0"/>
              <a:ea typeface="新細明體" pitchFamily="18" charset="-120"/>
            </a:endParaRPr>
          </a:p>
          <a:p>
            <a:pPr marL="365760" indent="-256032" eaLnBrk="1" fontAlgn="auto" hangingPunct="1">
              <a:lnSpc>
                <a:spcPct val="130000"/>
              </a:lnSpc>
              <a:spcBef>
                <a:spcPct val="40000"/>
              </a:spcBef>
              <a:spcAft>
                <a:spcPts val="0"/>
              </a:spcAft>
              <a:buFontTx/>
              <a:buNone/>
              <a:defRPr/>
            </a:pPr>
            <a:r>
              <a:rPr lang="en-US" altLang="zh-TW" sz="2400" b="1" dirty="0" smtClean="0">
                <a:solidFill>
                  <a:sysClr val="windowText" lastClr="000000"/>
                </a:solidFill>
                <a:latin typeface="+mn-ea"/>
                <a:ea typeface="+mn-ea"/>
              </a:rPr>
              <a:t>1.4.2 </a:t>
            </a:r>
            <a:r>
              <a:rPr lang="zh-TW" altLang="en-US" sz="2400" b="1" dirty="0" smtClean="0">
                <a:solidFill>
                  <a:sysClr val="windowText" lastClr="000000"/>
                </a:solidFill>
                <a:latin typeface="Times New Roman" pitchFamily="18" charset="0"/>
                <a:ea typeface="新細明體" pitchFamily="18" charset="-120"/>
              </a:rPr>
              <a:t>電子計算機的誕生（西元 </a:t>
            </a:r>
            <a:r>
              <a:rPr lang="en-US" altLang="zh-TW" sz="2400" b="1" dirty="0" smtClean="0">
                <a:solidFill>
                  <a:sysClr val="windowText" lastClr="000000"/>
                </a:solidFill>
                <a:latin typeface="Times New Roman" pitchFamily="18" charset="0"/>
                <a:ea typeface="新細明體" pitchFamily="18" charset="-120"/>
              </a:rPr>
              <a:t>1930 </a:t>
            </a:r>
            <a:r>
              <a:rPr lang="zh-TW" altLang="en-US" sz="2400" b="1" dirty="0" smtClean="0">
                <a:solidFill>
                  <a:sysClr val="windowText" lastClr="000000"/>
                </a:solidFill>
                <a:latin typeface="Times New Roman" pitchFamily="18" charset="0"/>
                <a:ea typeface="新細明體" pitchFamily="18" charset="-120"/>
              </a:rPr>
              <a:t>－ </a:t>
            </a:r>
            <a:r>
              <a:rPr lang="en-US" altLang="zh-TW" sz="2400" b="1" dirty="0" smtClean="0">
                <a:solidFill>
                  <a:sysClr val="windowText" lastClr="000000"/>
                </a:solidFill>
                <a:latin typeface="Times New Roman" pitchFamily="18" charset="0"/>
                <a:ea typeface="新細明體" pitchFamily="18" charset="-120"/>
              </a:rPr>
              <a:t>1950 </a:t>
            </a:r>
            <a:r>
              <a:rPr lang="zh-TW" altLang="en-US" sz="2400" b="1" dirty="0" smtClean="0">
                <a:solidFill>
                  <a:sysClr val="windowText" lastClr="000000"/>
                </a:solidFill>
                <a:latin typeface="Times New Roman" pitchFamily="18" charset="0"/>
                <a:ea typeface="新細明體" pitchFamily="18" charset="-120"/>
              </a:rPr>
              <a:t>年）</a:t>
            </a:r>
          </a:p>
          <a:p>
            <a:pPr marL="621792" lvl="1" eaLnBrk="1" fontAlgn="auto" hangingPunct="1">
              <a:spcBef>
                <a:spcPts val="0"/>
              </a:spcBef>
              <a:spcAft>
                <a:spcPts val="0"/>
              </a:spcAft>
              <a:buFont typeface="Arial" pitchFamily="34" charset="0"/>
              <a:buChar char="•"/>
              <a:defRPr/>
            </a:pPr>
            <a:r>
              <a:rPr lang="zh-TW" altLang="en-US" sz="2400" dirty="0" smtClean="0">
                <a:solidFill>
                  <a:sysClr val="windowText" lastClr="000000"/>
                </a:solidFill>
                <a:latin typeface="Times New Roman" pitchFamily="18" charset="0"/>
                <a:ea typeface="新細明體" pitchFamily="18" charset="-120"/>
              </a:rPr>
              <a:t>第一</a:t>
            </a:r>
            <a:r>
              <a:rPr lang="zh-TW" altLang="en-US" sz="2400" dirty="0">
                <a:solidFill>
                  <a:sysClr val="windowText" lastClr="000000"/>
                </a:solidFill>
                <a:latin typeface="Times New Roman" pitchFamily="18" charset="0"/>
                <a:ea typeface="新細明體" pitchFamily="18" charset="-120"/>
              </a:rPr>
              <a:t>部完全電子化通用電腦是由 </a:t>
            </a:r>
            <a:r>
              <a:rPr lang="en-US" altLang="zh-TW" sz="2400" dirty="0">
                <a:solidFill>
                  <a:sysClr val="windowText" lastClr="000000"/>
                </a:solidFill>
                <a:latin typeface="Times New Roman" pitchFamily="18" charset="0"/>
                <a:ea typeface="新細明體" pitchFamily="18" charset="-120"/>
              </a:rPr>
              <a:t>John </a:t>
            </a:r>
            <a:r>
              <a:rPr lang="en-US" altLang="zh-TW" sz="2400" dirty="0" err="1">
                <a:solidFill>
                  <a:sysClr val="windowText" lastClr="000000"/>
                </a:solidFill>
                <a:latin typeface="Times New Roman" pitchFamily="18" charset="0"/>
                <a:ea typeface="新細明體" pitchFamily="18" charset="-120"/>
              </a:rPr>
              <a:t>Mauchly</a:t>
            </a:r>
            <a:r>
              <a:rPr lang="en-US" altLang="zh-TW" sz="2400" dirty="0">
                <a:solidFill>
                  <a:sysClr val="windowText" lastClr="000000"/>
                </a:solidFill>
                <a:latin typeface="Times New Roman" pitchFamily="18" charset="0"/>
                <a:ea typeface="新細明體" pitchFamily="18" charset="-120"/>
              </a:rPr>
              <a:t> </a:t>
            </a:r>
            <a:r>
              <a:rPr lang="zh-TW" altLang="en-US" sz="2400" dirty="0">
                <a:solidFill>
                  <a:sysClr val="windowText" lastClr="000000"/>
                </a:solidFill>
                <a:latin typeface="Times New Roman" pitchFamily="18" charset="0"/>
                <a:ea typeface="新細明體" pitchFamily="18" charset="-120"/>
              </a:rPr>
              <a:t>和 </a:t>
            </a:r>
            <a:r>
              <a:rPr lang="en-US" altLang="zh-TW" sz="2400" dirty="0">
                <a:solidFill>
                  <a:sysClr val="windowText" lastClr="000000"/>
                </a:solidFill>
                <a:latin typeface="Times New Roman" pitchFamily="18" charset="0"/>
                <a:ea typeface="新細明體" pitchFamily="18" charset="-120"/>
              </a:rPr>
              <a:t>J. </a:t>
            </a:r>
            <a:r>
              <a:rPr lang="en-US" altLang="zh-TW" sz="2400" dirty="0" err="1">
                <a:solidFill>
                  <a:sysClr val="windowText" lastClr="000000"/>
                </a:solidFill>
                <a:latin typeface="Times New Roman" pitchFamily="18" charset="0"/>
                <a:ea typeface="新細明體" pitchFamily="18" charset="-120"/>
              </a:rPr>
              <a:t>Presper</a:t>
            </a:r>
            <a:r>
              <a:rPr lang="en-US" altLang="zh-TW" sz="2400" dirty="0">
                <a:solidFill>
                  <a:sysClr val="windowText" lastClr="000000"/>
                </a:solidFill>
                <a:latin typeface="Times New Roman" pitchFamily="18" charset="0"/>
                <a:ea typeface="新細明體" pitchFamily="18" charset="-120"/>
              </a:rPr>
              <a:t> Eckert </a:t>
            </a:r>
            <a:r>
              <a:rPr lang="zh-TW" altLang="en-US" sz="2400" dirty="0">
                <a:solidFill>
                  <a:sysClr val="windowText" lastClr="000000"/>
                </a:solidFill>
                <a:latin typeface="Times New Roman" pitchFamily="18" charset="0"/>
                <a:ea typeface="新細明體" pitchFamily="18" charset="-120"/>
              </a:rPr>
              <a:t>所建造出來的。這部電腦稱為 </a:t>
            </a:r>
            <a:r>
              <a:rPr lang="en-US" altLang="zh-TW" sz="2400" dirty="0">
                <a:solidFill>
                  <a:sysClr val="windowText" lastClr="000000"/>
                </a:solidFill>
                <a:latin typeface="Times New Roman" pitchFamily="18" charset="0"/>
                <a:ea typeface="新細明體" pitchFamily="18" charset="-120"/>
                <a:hlinkClick r:id="rId2"/>
              </a:rPr>
              <a:t>ENIAC</a:t>
            </a:r>
            <a:r>
              <a:rPr lang="zh-TW" altLang="en-US" sz="2400" dirty="0">
                <a:solidFill>
                  <a:sysClr val="windowText" lastClr="000000"/>
                </a:solidFill>
                <a:latin typeface="Times New Roman" pitchFamily="18" charset="0"/>
                <a:ea typeface="新細明體" pitchFamily="18" charset="-120"/>
              </a:rPr>
              <a:t>。</a:t>
            </a:r>
          </a:p>
          <a:p>
            <a:pPr marL="621792" lvl="1" eaLnBrk="1" fontAlgn="auto" hangingPunct="1">
              <a:spcBef>
                <a:spcPts val="0"/>
              </a:spcBef>
              <a:spcAft>
                <a:spcPts val="0"/>
              </a:spcAft>
              <a:buFont typeface="Arial" pitchFamily="34" charset="0"/>
              <a:buChar char="•"/>
              <a:defRPr/>
            </a:pPr>
            <a:r>
              <a:rPr lang="zh-TW" altLang="en-US" sz="2400" dirty="0">
                <a:solidFill>
                  <a:sysClr val="windowText" lastClr="000000"/>
                </a:solidFill>
                <a:latin typeface="Times New Roman" pitchFamily="18" charset="0"/>
                <a:ea typeface="新細明體" pitchFamily="18" charset="-120"/>
              </a:rPr>
              <a:t>第一部以馮紐曼模型為基礎的電腦在 </a:t>
            </a:r>
            <a:r>
              <a:rPr lang="en-US" altLang="zh-TW" sz="2400" dirty="0">
                <a:solidFill>
                  <a:sysClr val="windowText" lastClr="000000"/>
                </a:solidFill>
                <a:latin typeface="Times New Roman" pitchFamily="18" charset="0"/>
                <a:ea typeface="新細明體" pitchFamily="18" charset="-120"/>
              </a:rPr>
              <a:t>1950 </a:t>
            </a:r>
            <a:r>
              <a:rPr lang="zh-TW" altLang="en-US" sz="2400" dirty="0">
                <a:solidFill>
                  <a:sysClr val="windowText" lastClr="000000"/>
                </a:solidFill>
                <a:latin typeface="Times New Roman" pitchFamily="18" charset="0"/>
                <a:ea typeface="新細明體" pitchFamily="18" charset="-120"/>
              </a:rPr>
              <a:t>年於賓州大學製造出來，稱為 </a:t>
            </a:r>
            <a:r>
              <a:rPr lang="en-US" altLang="zh-TW" sz="2400" dirty="0">
                <a:solidFill>
                  <a:sysClr val="windowText" lastClr="000000"/>
                </a:solidFill>
                <a:latin typeface="Times New Roman" pitchFamily="18" charset="0"/>
                <a:ea typeface="新細明體" pitchFamily="18" charset="-120"/>
                <a:hlinkClick r:id="rId3"/>
              </a:rPr>
              <a:t>EDVAC</a:t>
            </a:r>
            <a:r>
              <a:rPr lang="zh-TW" altLang="en-US" sz="2400" dirty="0" smtClean="0">
                <a:solidFill>
                  <a:sysClr val="windowText" lastClr="000000"/>
                </a:solidFill>
                <a:latin typeface="Times New Roman" pitchFamily="18" charset="0"/>
                <a:ea typeface="新細明體" pitchFamily="18" charset="-120"/>
              </a:rPr>
              <a:t>。</a:t>
            </a:r>
            <a:r>
              <a:rPr lang="zh-TW" altLang="en-US" sz="2600" b="1" dirty="0" smtClean="0">
                <a:solidFill>
                  <a:sysClr val="windowText" lastClr="000000"/>
                </a:solidFill>
                <a:latin typeface="Times New Roman" pitchFamily="18" charset="0"/>
                <a:ea typeface="新細明體" pitchFamily="18" charset="-120"/>
              </a:rPr>
              <a:t>　</a:t>
            </a:r>
            <a:endParaRPr lang="zh-TW" altLang="en-US" sz="2400" dirty="0">
              <a:solidFill>
                <a:sysClr val="windowText" lastClr="000000"/>
              </a:solidFill>
              <a:latin typeface="Times New Roman" pitchFamily="18" charset="0"/>
              <a:ea typeface="新細明體" pitchFamily="18" charset="-120"/>
            </a:endParaRPr>
          </a:p>
        </p:txBody>
      </p:sp>
      <p:sp>
        <p:nvSpPr>
          <p:cNvPr id="119810" name="Rectangle 2"/>
          <p:cNvSpPr>
            <a:spLocks noGrp="1" noChangeArrowheads="1"/>
          </p:cNvSpPr>
          <p:nvPr>
            <p:ph type="title"/>
          </p:nvPr>
        </p:nvSpPr>
        <p:spPr/>
        <p:txBody>
          <a:bodyPr/>
          <a:lstStyle/>
          <a:p>
            <a:pPr eaLnBrk="1" fontAlgn="auto" hangingPunct="1">
              <a:spcBef>
                <a:spcPts val="0"/>
              </a:spcBef>
              <a:spcAft>
                <a:spcPts val="0"/>
              </a:spcAft>
              <a:defRPr/>
            </a:pPr>
            <a:r>
              <a:rPr lang="en-US" altLang="zh-TW" dirty="0"/>
              <a:t>1.4  </a:t>
            </a:r>
            <a:r>
              <a:rPr lang="zh-TW" altLang="en-US" dirty="0"/>
              <a:t>歷史</a:t>
            </a:r>
          </a:p>
        </p:txBody>
      </p:sp>
      <p:sp>
        <p:nvSpPr>
          <p:cNvPr id="28676" name="Text Box 4"/>
          <p:cNvSpPr txBox="1">
            <a:spLocks noChangeArrowheads="1"/>
          </p:cNvSpPr>
          <p:nvPr/>
        </p:nvSpPr>
        <p:spPr bwMode="auto">
          <a:xfrm>
            <a:off x="0" y="6461125"/>
            <a:ext cx="1281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p.9-10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495300" y="1268412"/>
            <a:ext cx="8915400" cy="5192713"/>
          </a:xfrm>
        </p:spPr>
        <p:txBody>
          <a:bodyPr>
            <a:normAutofit/>
          </a:bodyPr>
          <a:lstStyle/>
          <a:p>
            <a:pPr marL="342900" lvl="1" indent="-342900" eaLnBrk="1" fontAlgn="auto" hangingPunct="1">
              <a:lnSpc>
                <a:spcPct val="130000"/>
              </a:lnSpc>
              <a:spcBef>
                <a:spcPts val="0"/>
              </a:spcBef>
              <a:spcAft>
                <a:spcPts val="0"/>
              </a:spcAft>
              <a:buFont typeface="Wingdings 2"/>
              <a:buNone/>
              <a:defRPr/>
            </a:pPr>
            <a:r>
              <a:rPr lang="zh-TW" altLang="en-US" sz="2600" b="1" dirty="0" smtClean="0">
                <a:solidFill>
                  <a:sysClr val="windowText" lastClr="000000"/>
                </a:solidFill>
                <a:latin typeface="Times New Roman" pitchFamily="18" charset="0"/>
                <a:ea typeface="新細明體" pitchFamily="18" charset="-120"/>
              </a:rPr>
              <a:t> </a:t>
            </a:r>
            <a:r>
              <a:rPr lang="en-US" altLang="zh-TW" sz="2800" b="1" dirty="0" smtClean="0">
                <a:solidFill>
                  <a:sysClr val="windowText" lastClr="000000"/>
                </a:solidFill>
                <a:latin typeface="+mn-ea"/>
              </a:rPr>
              <a:t>1.4.3 </a:t>
            </a:r>
            <a:r>
              <a:rPr lang="zh-TW" altLang="en-US" sz="2800" b="1" dirty="0" smtClean="0">
                <a:solidFill>
                  <a:sysClr val="windowText" lastClr="000000"/>
                </a:solidFill>
                <a:latin typeface="Times New Roman" pitchFamily="18" charset="0"/>
                <a:ea typeface="新細明體" pitchFamily="18" charset="-120"/>
              </a:rPr>
              <a:t>電腦世代（西元 </a:t>
            </a:r>
            <a:r>
              <a:rPr lang="en-US" altLang="zh-TW" sz="2800" b="1" dirty="0" smtClean="0">
                <a:solidFill>
                  <a:sysClr val="windowText" lastClr="000000"/>
                </a:solidFill>
                <a:latin typeface="Times New Roman" pitchFamily="18" charset="0"/>
                <a:ea typeface="新細明體" pitchFamily="18" charset="-120"/>
              </a:rPr>
              <a:t>1950 </a:t>
            </a:r>
            <a:r>
              <a:rPr lang="zh-TW" altLang="en-US" sz="2800" b="1" dirty="0" smtClean="0">
                <a:solidFill>
                  <a:sysClr val="windowText" lastClr="000000"/>
                </a:solidFill>
                <a:latin typeface="Times New Roman" pitchFamily="18" charset="0"/>
                <a:ea typeface="新細明體" pitchFamily="18" charset="-120"/>
              </a:rPr>
              <a:t>年迄今）</a:t>
            </a:r>
          </a:p>
          <a:p>
            <a:pPr marL="379476" indent="-342900" eaLnBrk="1" fontAlgn="auto" hangingPunct="1">
              <a:lnSpc>
                <a:spcPct val="130000"/>
              </a:lnSpc>
              <a:spcAft>
                <a:spcPts val="0"/>
              </a:spcAft>
              <a:defRPr/>
            </a:pPr>
            <a:r>
              <a:rPr lang="zh-TW" altLang="en-US" sz="2400" dirty="0">
                <a:latin typeface="Times New Roman" pitchFamily="18" charset="0"/>
                <a:ea typeface="新細明體" pitchFamily="18" charset="-120"/>
              </a:rPr>
              <a:t>第一代</a:t>
            </a:r>
            <a:r>
              <a:rPr lang="en-US" altLang="zh-TW" sz="2400" dirty="0">
                <a:latin typeface="Times New Roman" pitchFamily="18" charset="0"/>
                <a:ea typeface="新細明體" pitchFamily="18" charset="-120"/>
              </a:rPr>
              <a:t>(1950-1959):</a:t>
            </a:r>
            <a:r>
              <a:rPr lang="zh-TW" altLang="en-US" sz="2400" dirty="0">
                <a:latin typeface="Times New Roman" pitchFamily="18" charset="0"/>
                <a:ea typeface="新細明體" pitchFamily="18" charset="-120"/>
              </a:rPr>
              <a:t>真空管作為電子開關。</a:t>
            </a:r>
            <a:r>
              <a:rPr lang="en-US" altLang="zh-TW" sz="2400" dirty="0">
                <a:latin typeface="Times New Roman" pitchFamily="18" charset="0"/>
                <a:ea typeface="新細明體" pitchFamily="18" charset="-120"/>
              </a:rPr>
              <a:t/>
            </a:r>
            <a:br>
              <a:rPr lang="en-US" altLang="zh-TW" sz="2400" dirty="0">
                <a:latin typeface="Times New Roman" pitchFamily="18" charset="0"/>
                <a:ea typeface="新細明體" pitchFamily="18" charset="-120"/>
              </a:rPr>
            </a:br>
            <a:r>
              <a:rPr lang="zh-TW" altLang="en-US" sz="2400" dirty="0">
                <a:latin typeface="Times New Roman" pitchFamily="18" charset="0"/>
                <a:ea typeface="新細明體" pitchFamily="18" charset="-120"/>
              </a:rPr>
              <a:t>記憶體：磁鼓， 儲存裝置：磁帶，</a:t>
            </a:r>
            <a:r>
              <a:rPr lang="zh-TW" altLang="en-US" sz="2400" dirty="0" smtClean="0">
                <a:latin typeface="Times New Roman" pitchFamily="18" charset="0"/>
                <a:ea typeface="新細明體" pitchFamily="18" charset="-120"/>
              </a:rPr>
              <a:t>機器語言</a:t>
            </a:r>
            <a:endParaRPr lang="en-US" altLang="zh-TW" sz="2400" dirty="0" smtClean="0">
              <a:latin typeface="Times New Roman" pitchFamily="18" charset="0"/>
              <a:ea typeface="新細明體" pitchFamily="18" charset="-120"/>
            </a:endParaRPr>
          </a:p>
          <a:p>
            <a:pPr marL="379476" indent="-342900" eaLnBrk="1" fontAlgn="auto" hangingPunct="1">
              <a:lnSpc>
                <a:spcPct val="130000"/>
              </a:lnSpc>
              <a:spcAft>
                <a:spcPts val="0"/>
              </a:spcAft>
              <a:defRPr/>
            </a:pPr>
            <a:r>
              <a:rPr lang="zh-TW" altLang="en-US" sz="2400" dirty="0">
                <a:latin typeface="Times New Roman" pitchFamily="18" charset="0"/>
                <a:ea typeface="新細明體" pitchFamily="18" charset="-120"/>
              </a:rPr>
              <a:t>第二代</a:t>
            </a:r>
            <a:r>
              <a:rPr lang="en-US" altLang="zh-TW" sz="2400" dirty="0">
                <a:latin typeface="Times New Roman" pitchFamily="18" charset="0"/>
                <a:ea typeface="新細明體" pitchFamily="18" charset="-120"/>
              </a:rPr>
              <a:t>(1959-1965):</a:t>
            </a:r>
            <a:r>
              <a:rPr lang="zh-TW" altLang="en-US" sz="2400" dirty="0">
                <a:latin typeface="Times New Roman" pitchFamily="18" charset="0"/>
                <a:ea typeface="新細明體" pitchFamily="18" charset="-120"/>
              </a:rPr>
              <a:t>電晶體取代真空管，</a:t>
            </a:r>
            <a:r>
              <a:rPr lang="en-US" altLang="zh-TW" sz="2400" dirty="0">
                <a:latin typeface="Times New Roman" pitchFamily="18" charset="0"/>
                <a:ea typeface="新細明體" pitchFamily="18" charset="-120"/>
              </a:rPr>
              <a:t/>
            </a:r>
            <a:br>
              <a:rPr lang="en-US" altLang="zh-TW" sz="2400" dirty="0">
                <a:latin typeface="Times New Roman" pitchFamily="18" charset="0"/>
                <a:ea typeface="新細明體" pitchFamily="18" charset="-120"/>
              </a:rPr>
            </a:br>
            <a:r>
              <a:rPr lang="zh-TW" altLang="en-US" sz="2400" dirty="0">
                <a:latin typeface="Times New Roman" pitchFamily="18" charset="0"/>
                <a:ea typeface="新細明體" pitchFamily="18" charset="-120"/>
              </a:rPr>
              <a:t>記憶體：磁芯， 儲存裝置：磁碟</a:t>
            </a:r>
            <a:r>
              <a:rPr lang="en-US" altLang="zh-TW" sz="2400" dirty="0">
                <a:latin typeface="Times New Roman" pitchFamily="18" charset="0"/>
                <a:ea typeface="新細明體" pitchFamily="18" charset="-120"/>
              </a:rPr>
              <a:t/>
            </a:r>
            <a:br>
              <a:rPr lang="en-US" altLang="zh-TW" sz="2400" dirty="0">
                <a:latin typeface="Times New Roman" pitchFamily="18" charset="0"/>
                <a:ea typeface="新細明體" pitchFamily="18" charset="-120"/>
              </a:rPr>
            </a:br>
            <a:r>
              <a:rPr lang="zh-TW" altLang="en-US" sz="2400" dirty="0">
                <a:latin typeface="Times New Roman" pitchFamily="18" charset="0"/>
                <a:ea typeface="新細明體" pitchFamily="18" charset="-120"/>
              </a:rPr>
              <a:t>程式</a:t>
            </a:r>
            <a:r>
              <a:rPr lang="zh-TW" altLang="en-US" sz="2400" dirty="0" smtClean="0">
                <a:latin typeface="Times New Roman" pitchFamily="18" charset="0"/>
                <a:ea typeface="新細明體" pitchFamily="18" charset="-120"/>
              </a:rPr>
              <a:t>語言 </a:t>
            </a:r>
            <a:r>
              <a:rPr lang="en-US" altLang="zh-TW" sz="2400" dirty="0" smtClean="0">
                <a:latin typeface="Times New Roman" pitchFamily="18" charset="0"/>
                <a:ea typeface="新細明體" pitchFamily="18" charset="-120"/>
              </a:rPr>
              <a:t>Fortran</a:t>
            </a:r>
            <a:r>
              <a:rPr lang="en-US" altLang="zh-TW" sz="2400" dirty="0">
                <a:latin typeface="Times New Roman" pitchFamily="18" charset="0"/>
                <a:ea typeface="新細明體" pitchFamily="18" charset="-120"/>
              </a:rPr>
              <a:t>, Cobol</a:t>
            </a:r>
          </a:p>
          <a:p>
            <a:pPr marL="379476" indent="-342900" eaLnBrk="1" fontAlgn="auto" hangingPunct="1">
              <a:lnSpc>
                <a:spcPct val="130000"/>
              </a:lnSpc>
              <a:spcAft>
                <a:spcPts val="0"/>
              </a:spcAft>
              <a:defRPr/>
            </a:pPr>
            <a:r>
              <a:rPr lang="zh-TW" altLang="en-US" sz="2400" dirty="0">
                <a:latin typeface="Times New Roman" pitchFamily="18" charset="0"/>
                <a:ea typeface="新細明體" pitchFamily="18" charset="-120"/>
              </a:rPr>
              <a:t>第三代</a:t>
            </a:r>
            <a:r>
              <a:rPr lang="en-US" altLang="zh-TW" sz="2400" dirty="0">
                <a:latin typeface="Times New Roman" pitchFamily="18" charset="0"/>
                <a:ea typeface="新細明體" pitchFamily="18" charset="-120"/>
              </a:rPr>
              <a:t>(1965-1975):</a:t>
            </a:r>
            <a:r>
              <a:rPr lang="zh-TW" altLang="en-US" sz="2400" dirty="0">
                <a:latin typeface="Times New Roman" pitchFamily="18" charset="0"/>
                <a:ea typeface="新細明體" pitchFamily="18" charset="-120"/>
              </a:rPr>
              <a:t>積體電路</a:t>
            </a:r>
            <a:r>
              <a:rPr lang="en-US" altLang="zh-TW" sz="2400" dirty="0">
                <a:latin typeface="Times New Roman" pitchFamily="18" charset="0"/>
                <a:ea typeface="新細明體" pitchFamily="18" charset="-120"/>
              </a:rPr>
              <a:t>(Integrated Circuit)—</a:t>
            </a:r>
            <a:r>
              <a:rPr lang="zh-TW" altLang="en-US" sz="2400" dirty="0">
                <a:latin typeface="Times New Roman" pitchFamily="18" charset="0"/>
                <a:ea typeface="新細明體" pitchFamily="18" charset="-120"/>
              </a:rPr>
              <a:t>矽晶片</a:t>
            </a:r>
            <a:endParaRPr lang="en-US" altLang="zh-TW" sz="2400" dirty="0">
              <a:latin typeface="Times New Roman" pitchFamily="18" charset="0"/>
              <a:ea typeface="新細明體" pitchFamily="18" charset="-120"/>
            </a:endParaRPr>
          </a:p>
          <a:p>
            <a:pPr marL="448056" lvl="1" indent="0" eaLnBrk="1" fontAlgn="auto" hangingPunct="1">
              <a:lnSpc>
                <a:spcPct val="130000"/>
              </a:lnSpc>
              <a:spcAft>
                <a:spcPts val="0"/>
              </a:spcAft>
              <a:buFont typeface="Wingdings 2"/>
              <a:buNone/>
              <a:defRPr/>
            </a:pPr>
            <a:r>
              <a:rPr lang="zh-TW" altLang="en-US" sz="2400" dirty="0">
                <a:latin typeface="Times New Roman" pitchFamily="18" charset="0"/>
                <a:ea typeface="新細明體" pitchFamily="18" charset="-120"/>
              </a:rPr>
              <a:t>記憶體：</a:t>
            </a:r>
            <a:r>
              <a:rPr lang="en-US" altLang="zh-TW" sz="2400" dirty="0">
                <a:latin typeface="Times New Roman" pitchFamily="18" charset="0"/>
                <a:ea typeface="新細明體" pitchFamily="18" charset="-120"/>
              </a:rPr>
              <a:t>RAM</a:t>
            </a:r>
            <a:br>
              <a:rPr lang="en-US" altLang="zh-TW" sz="2400" dirty="0">
                <a:latin typeface="Times New Roman" pitchFamily="18" charset="0"/>
                <a:ea typeface="新細明體" pitchFamily="18" charset="-120"/>
              </a:rPr>
            </a:br>
            <a:r>
              <a:rPr lang="zh-TW" altLang="en-US" sz="2400" dirty="0">
                <a:latin typeface="Times New Roman" pitchFamily="18" charset="0"/>
                <a:ea typeface="新細明體" pitchFamily="18" charset="-120"/>
              </a:rPr>
              <a:t>迷你電腦，</a:t>
            </a:r>
            <a:r>
              <a:rPr lang="zh-TW" altLang="en-US" sz="2400" dirty="0" smtClean="0">
                <a:latin typeface="Times New Roman" pitchFamily="18" charset="0"/>
                <a:ea typeface="新細明體" pitchFamily="18" charset="-120"/>
              </a:rPr>
              <a:t>套裝軟體</a:t>
            </a:r>
            <a:r>
              <a:rPr lang="zh-TW" altLang="en-US" sz="2200" dirty="0" smtClean="0"/>
              <a:t>  </a:t>
            </a:r>
            <a:endParaRPr lang="en-US" altLang="zh-TW" sz="2200" dirty="0" smtClean="0"/>
          </a:p>
          <a:p>
            <a:pPr marL="366204" eaLnBrk="1" fontAlgn="auto" hangingPunct="1">
              <a:spcBef>
                <a:spcPts val="0"/>
              </a:spcBef>
              <a:spcAft>
                <a:spcPts val="0"/>
              </a:spcAft>
              <a:buFont typeface="Arial" pitchFamily="34" charset="0"/>
              <a:buChar char="•"/>
              <a:defRPr/>
            </a:pPr>
            <a:endParaRPr lang="zh-TW" altLang="en-US" sz="2800" dirty="0">
              <a:solidFill>
                <a:sysClr val="windowText" lastClr="000000"/>
              </a:solidFill>
              <a:latin typeface="Times New Roman" pitchFamily="18" charset="0"/>
              <a:ea typeface="新細明體" pitchFamily="18" charset="-120"/>
            </a:endParaRPr>
          </a:p>
        </p:txBody>
      </p:sp>
      <p:sp>
        <p:nvSpPr>
          <p:cNvPr id="119810" name="Rectangle 2"/>
          <p:cNvSpPr>
            <a:spLocks noGrp="1" noChangeArrowheads="1"/>
          </p:cNvSpPr>
          <p:nvPr>
            <p:ph type="title"/>
          </p:nvPr>
        </p:nvSpPr>
        <p:spPr/>
        <p:txBody>
          <a:bodyPr/>
          <a:lstStyle/>
          <a:p>
            <a:pPr eaLnBrk="1" fontAlgn="auto" hangingPunct="1">
              <a:spcBef>
                <a:spcPts val="0"/>
              </a:spcBef>
              <a:spcAft>
                <a:spcPts val="0"/>
              </a:spcAft>
              <a:defRPr/>
            </a:pPr>
            <a:r>
              <a:rPr lang="en-US" altLang="zh-TW" dirty="0"/>
              <a:t>1.4  </a:t>
            </a:r>
            <a:r>
              <a:rPr lang="zh-TW" altLang="en-US" dirty="0"/>
              <a:t>歷史</a:t>
            </a:r>
          </a:p>
        </p:txBody>
      </p:sp>
      <p:sp>
        <p:nvSpPr>
          <p:cNvPr id="28676" name="Text Box 4"/>
          <p:cNvSpPr txBox="1">
            <a:spLocks noChangeArrowheads="1"/>
          </p:cNvSpPr>
          <p:nvPr/>
        </p:nvSpPr>
        <p:spPr bwMode="auto">
          <a:xfrm>
            <a:off x="0" y="6461125"/>
            <a:ext cx="1281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p.9-10</a:t>
            </a:r>
          </a:p>
        </p:txBody>
      </p:sp>
      <p:pic>
        <p:nvPicPr>
          <p:cNvPr id="15" name="Picture 1" descr="65739_CH01_FIGF05.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4088" y="1052513"/>
            <a:ext cx="8128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160" y="3286126"/>
            <a:ext cx="2390775" cy="1042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1375" y="4933512"/>
            <a:ext cx="1198563" cy="155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52548">
            <a:off x="7459022" y="5020057"/>
            <a:ext cx="11636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文字方塊 1"/>
          <p:cNvSpPr txBox="1">
            <a:spLocks noChangeArrowheads="1"/>
          </p:cNvSpPr>
          <p:nvPr/>
        </p:nvSpPr>
        <p:spPr bwMode="auto">
          <a:xfrm>
            <a:off x="7371557" y="6105006"/>
            <a:ext cx="1490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Arial" panose="020B0604020202020204" pitchFamily="34" charset="0"/>
                <a:ea typeface="HGｺﾞｼｯｸM"/>
                <a:cs typeface="HGｺﾞｼｯｸM"/>
              </a:defRPr>
            </a:lvl1pPr>
            <a:lvl2pPr marL="742950" indent="-285750">
              <a:spcBef>
                <a:spcPct val="20000"/>
              </a:spcBef>
              <a:buClr>
                <a:schemeClr val="accent1"/>
              </a:buClr>
              <a:buSzPct val="90000"/>
              <a:buFont typeface="Wingdings 2" panose="05020102010507070707" pitchFamily="18" charset="2"/>
              <a:buChar char=""/>
              <a:defRPr sz="2600">
                <a:solidFill>
                  <a:schemeClr val="tx1"/>
                </a:solidFill>
                <a:latin typeface="Arial" panose="020B0604020202020204" pitchFamily="34" charset="0"/>
                <a:ea typeface="HGｺﾞｼｯｸM"/>
                <a:cs typeface="HGｺﾞｼｯｸM"/>
              </a:defRPr>
            </a:lvl2pPr>
            <a:lvl3pPr marL="1143000" indent="-228600">
              <a:spcBef>
                <a:spcPct val="20000"/>
              </a:spcBef>
              <a:buClr>
                <a:schemeClr val="accent2"/>
              </a:buClr>
              <a:buSzPct val="85000"/>
              <a:buFont typeface="Arial" panose="020B0604020202020204" pitchFamily="34" charset="0"/>
              <a:buChar char="○"/>
              <a:defRPr sz="2400">
                <a:solidFill>
                  <a:schemeClr val="tx1"/>
                </a:solidFill>
                <a:latin typeface="Arial" panose="020B0604020202020204" pitchFamily="34" charset="0"/>
                <a:ea typeface="HGｺﾞｼｯｸM"/>
                <a:cs typeface="HGｺﾞｼｯｸM"/>
              </a:defRPr>
            </a:lvl3pPr>
            <a:lvl4pPr marL="1600200" indent="-228600">
              <a:spcBef>
                <a:spcPct val="20000"/>
              </a:spcBef>
              <a:buClr>
                <a:srgbClr val="8D89A4"/>
              </a:buClr>
              <a:buSzPct val="90000"/>
              <a:buFont typeface="Wingdings 2" panose="05020102010507070707" pitchFamily="18" charset="2"/>
              <a:buChar char=""/>
              <a:defRPr sz="2000">
                <a:solidFill>
                  <a:schemeClr val="tx1"/>
                </a:solidFill>
                <a:latin typeface="Arial" panose="020B0604020202020204" pitchFamily="34" charset="0"/>
                <a:ea typeface="HGｺﾞｼｯｸM"/>
                <a:cs typeface="HGｺﾞｼｯｸM"/>
              </a:defRPr>
            </a:lvl4pPr>
            <a:lvl5pPr marL="2057400" indent="-228600">
              <a:spcBef>
                <a:spcPct val="20000"/>
              </a:spcBef>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5pPr>
            <a:lvl6pPr marL="25146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6pPr>
            <a:lvl7pPr marL="29718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7pPr>
            <a:lvl8pPr marL="34290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8pPr>
            <a:lvl9pPr marL="38862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9pPr>
          </a:lstStyle>
          <a:p>
            <a:pPr eaLnBrk="1" hangingPunct="1">
              <a:spcBef>
                <a:spcPct val="0"/>
              </a:spcBef>
              <a:buClrTx/>
              <a:buSzTx/>
              <a:buFontTx/>
              <a:buNone/>
            </a:pPr>
            <a:r>
              <a:rPr lang="en-US" altLang="zh-TW" sz="1800" dirty="0">
                <a:ea typeface="MS PGothic" panose="020B0600070205080204" pitchFamily="34" charset="-128"/>
              </a:rPr>
              <a:t>Intel Core2</a:t>
            </a:r>
            <a:endParaRPr lang="zh-TW" altLang="en-US" sz="1800" dirty="0">
              <a:ea typeface="MS PGothic" panose="020B0600070205080204" pitchFamily="34" charset="-128"/>
            </a:endParaRPr>
          </a:p>
        </p:txBody>
      </p:sp>
      <p:sp>
        <p:nvSpPr>
          <p:cNvPr id="20" name="矩形 3"/>
          <p:cNvSpPr>
            <a:spLocks noChangeArrowheads="1"/>
          </p:cNvSpPr>
          <p:nvPr/>
        </p:nvSpPr>
        <p:spPr bwMode="auto">
          <a:xfrm>
            <a:off x="8162925" y="2962276"/>
            <a:ext cx="1201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r>
              <a:rPr lang="en-US" altLang="zh-TW" dirty="0"/>
              <a:t>Transistor</a:t>
            </a:r>
            <a:endParaRPr lang="zh-TW" altLang="en-US" dirty="0"/>
          </a:p>
        </p:txBody>
      </p:sp>
      <p:sp>
        <p:nvSpPr>
          <p:cNvPr id="21" name="矩形 4"/>
          <p:cNvSpPr>
            <a:spLocks noChangeArrowheads="1"/>
          </p:cNvSpPr>
          <p:nvPr/>
        </p:nvSpPr>
        <p:spPr bwMode="auto">
          <a:xfrm>
            <a:off x="8072438" y="1520825"/>
            <a:ext cx="1590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r>
              <a:rPr lang="en-US" altLang="zh-TW"/>
              <a:t>Vacuum tube </a:t>
            </a:r>
          </a:p>
        </p:txBody>
      </p:sp>
    </p:spTree>
    <p:extLst>
      <p:ext uri="{BB962C8B-B14F-4D97-AF65-F5344CB8AC3E}">
        <p14:creationId xmlns:p14="http://schemas.microsoft.com/office/powerpoint/2010/main" val="311417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495300" y="1268412"/>
            <a:ext cx="8915400" cy="5192713"/>
          </a:xfrm>
        </p:spPr>
        <p:txBody>
          <a:bodyPr>
            <a:normAutofit/>
          </a:bodyPr>
          <a:lstStyle/>
          <a:p>
            <a:pPr marL="342900" lvl="1" indent="-342900" eaLnBrk="1" fontAlgn="auto" hangingPunct="1">
              <a:lnSpc>
                <a:spcPct val="130000"/>
              </a:lnSpc>
              <a:spcBef>
                <a:spcPts val="0"/>
              </a:spcBef>
              <a:spcAft>
                <a:spcPts val="0"/>
              </a:spcAft>
              <a:buFont typeface="Wingdings 2"/>
              <a:buNone/>
              <a:defRPr/>
            </a:pPr>
            <a:r>
              <a:rPr lang="zh-TW" altLang="en-US" sz="2600" b="1" dirty="0" smtClean="0">
                <a:solidFill>
                  <a:sysClr val="windowText" lastClr="000000"/>
                </a:solidFill>
                <a:latin typeface="Times New Roman" pitchFamily="18" charset="0"/>
                <a:ea typeface="新細明體" pitchFamily="18" charset="-120"/>
              </a:rPr>
              <a:t> </a:t>
            </a:r>
            <a:r>
              <a:rPr lang="en-US" altLang="zh-TW" sz="2800" b="1" dirty="0" smtClean="0">
                <a:solidFill>
                  <a:sysClr val="windowText" lastClr="000000"/>
                </a:solidFill>
                <a:latin typeface="+mn-ea"/>
              </a:rPr>
              <a:t>1.4.3 </a:t>
            </a:r>
            <a:r>
              <a:rPr lang="zh-TW" altLang="en-US" sz="2800" b="1" dirty="0" smtClean="0">
                <a:solidFill>
                  <a:sysClr val="windowText" lastClr="000000"/>
                </a:solidFill>
                <a:latin typeface="Times New Roman" pitchFamily="18" charset="0"/>
                <a:ea typeface="新細明體" pitchFamily="18" charset="-120"/>
              </a:rPr>
              <a:t>電腦世代（西元 </a:t>
            </a:r>
            <a:r>
              <a:rPr lang="en-US" altLang="zh-TW" sz="2800" b="1" dirty="0" smtClean="0">
                <a:solidFill>
                  <a:sysClr val="windowText" lastClr="000000"/>
                </a:solidFill>
                <a:latin typeface="Times New Roman" pitchFamily="18" charset="0"/>
                <a:ea typeface="新細明體" pitchFamily="18" charset="-120"/>
              </a:rPr>
              <a:t>1950 </a:t>
            </a:r>
            <a:r>
              <a:rPr lang="zh-TW" altLang="en-US" sz="2800" b="1" dirty="0" smtClean="0">
                <a:solidFill>
                  <a:sysClr val="windowText" lastClr="000000"/>
                </a:solidFill>
                <a:latin typeface="Times New Roman" pitchFamily="18" charset="0"/>
                <a:ea typeface="新細明體" pitchFamily="18" charset="-120"/>
              </a:rPr>
              <a:t>年迄今）</a:t>
            </a:r>
          </a:p>
          <a:p>
            <a:pPr marL="379476" indent="-342900" eaLnBrk="1" fontAlgn="auto" hangingPunct="1">
              <a:lnSpc>
                <a:spcPct val="130000"/>
              </a:lnSpc>
              <a:spcAft>
                <a:spcPts val="0"/>
              </a:spcAft>
              <a:defRPr/>
            </a:pPr>
            <a:r>
              <a:rPr lang="zh-TW" altLang="en-US" sz="2400" dirty="0">
                <a:latin typeface="Times New Roman" pitchFamily="18" charset="0"/>
                <a:ea typeface="新細明體" pitchFamily="18" charset="-120"/>
              </a:rPr>
              <a:t>第四代</a:t>
            </a:r>
            <a:r>
              <a:rPr lang="en-US" altLang="zh-TW" sz="2400" dirty="0">
                <a:latin typeface="Times New Roman" pitchFamily="18" charset="0"/>
                <a:ea typeface="新細明體" pitchFamily="18" charset="-120"/>
              </a:rPr>
              <a:t>(1975-1985):</a:t>
            </a:r>
            <a:r>
              <a:rPr lang="zh-TW" altLang="en-US" sz="2400" dirty="0">
                <a:latin typeface="Times New Roman" pitchFamily="18" charset="0"/>
                <a:ea typeface="新細明體" pitchFamily="18" charset="-120"/>
              </a:rPr>
              <a:t> 大型積體電路（</a:t>
            </a:r>
            <a:r>
              <a:rPr lang="en-US" altLang="zh-TW" sz="2400" dirty="0">
                <a:latin typeface="Times New Roman" pitchFamily="18" charset="0"/>
                <a:ea typeface="新細明體" pitchFamily="18" charset="-120"/>
              </a:rPr>
              <a:t>LSI) </a:t>
            </a:r>
            <a:br>
              <a:rPr lang="en-US" altLang="zh-TW" sz="2400" dirty="0">
                <a:latin typeface="Times New Roman" pitchFamily="18" charset="0"/>
                <a:ea typeface="新細明體" pitchFamily="18" charset="-120"/>
              </a:rPr>
            </a:br>
            <a:r>
              <a:rPr lang="zh-TW" altLang="en-US" sz="2400" dirty="0">
                <a:latin typeface="Times New Roman" pitchFamily="18" charset="0"/>
                <a:ea typeface="新細明體" pitchFamily="18" charset="-120"/>
              </a:rPr>
              <a:t>微電腦</a:t>
            </a:r>
            <a:r>
              <a:rPr lang="en-US" altLang="zh-TW" sz="2400" dirty="0">
                <a:latin typeface="Times New Roman" pitchFamily="18" charset="0"/>
                <a:ea typeface="新細明體" pitchFamily="18" charset="-120"/>
              </a:rPr>
              <a:t>(microcomputer)</a:t>
            </a:r>
            <a:r>
              <a:rPr lang="zh-TW" altLang="en-US" sz="2400" dirty="0">
                <a:latin typeface="Times New Roman" pitchFamily="18" charset="0"/>
                <a:ea typeface="新細明體" pitchFamily="18" charset="-120"/>
              </a:rPr>
              <a:t>出現</a:t>
            </a:r>
            <a:r>
              <a:rPr lang="zh-TW" altLang="en-US" sz="2400" dirty="0">
                <a:latin typeface="新細明體"/>
                <a:ea typeface="新細明體"/>
              </a:rPr>
              <a:t>、</a:t>
            </a:r>
            <a:r>
              <a:rPr lang="zh-TW" altLang="en-US" sz="2400" dirty="0">
                <a:latin typeface="Times New Roman" pitchFamily="18" charset="0"/>
                <a:ea typeface="新細明體" pitchFamily="18" charset="-120"/>
              </a:rPr>
              <a:t>電腦子系統整合到單一電路版上</a:t>
            </a:r>
            <a:r>
              <a:rPr lang="zh-TW" altLang="en-US" sz="2400" dirty="0">
                <a:latin typeface="新細明體"/>
                <a:ea typeface="新細明體"/>
              </a:rPr>
              <a:t>、</a:t>
            </a:r>
            <a:r>
              <a:rPr lang="zh-TW" altLang="en-US" sz="2400" dirty="0">
                <a:latin typeface="新細明體" panose="02020500000000000000" pitchFamily="18" charset="-120"/>
                <a:ea typeface="新細明體" panose="02020500000000000000" pitchFamily="18" charset="-120"/>
              </a:rPr>
              <a:t>工作站</a:t>
            </a:r>
            <a:r>
              <a:rPr lang="zh-TW" altLang="en-US" sz="2400" dirty="0">
                <a:latin typeface="新細明體"/>
                <a:ea typeface="新細明體"/>
              </a:rPr>
              <a:t>、</a:t>
            </a:r>
            <a:r>
              <a:rPr lang="zh-TW" altLang="en-US" sz="2400" dirty="0">
                <a:latin typeface="Times New Roman" pitchFamily="18" charset="0"/>
                <a:ea typeface="新細明體" pitchFamily="18" charset="-120"/>
              </a:rPr>
              <a:t>網路興起</a:t>
            </a:r>
            <a:r>
              <a:rPr lang="zh-TW" altLang="en-US" sz="2400" dirty="0">
                <a:latin typeface="新細明體" panose="02020500000000000000" pitchFamily="18" charset="-120"/>
                <a:ea typeface="新細明體" panose="02020500000000000000" pitchFamily="18" charset="-120"/>
              </a:rPr>
              <a:t>，</a:t>
            </a:r>
            <a:r>
              <a:rPr lang="en-US" altLang="zh-TW" sz="2400" dirty="0">
                <a:latin typeface="Times New Roman" panose="02020603050405020304" pitchFamily="18" charset="0"/>
                <a:ea typeface="新細明體" panose="02020500000000000000" pitchFamily="18" charset="-120"/>
                <a:cs typeface="Times New Roman" panose="02020603050405020304" pitchFamily="18" charset="0"/>
              </a:rPr>
              <a:t>1981 IBM </a:t>
            </a:r>
            <a:r>
              <a:rPr lang="en-US" altLang="zh-TW" sz="2400" dirty="0" smtClean="0">
                <a:latin typeface="Times New Roman" panose="02020603050405020304" pitchFamily="18" charset="0"/>
                <a:ea typeface="新細明體" panose="02020500000000000000" pitchFamily="18" charset="-120"/>
                <a:cs typeface="Times New Roman" panose="02020603050405020304" pitchFamily="18" charset="0"/>
              </a:rPr>
              <a:t>PC</a:t>
            </a:r>
            <a:r>
              <a:rPr lang="zh-TW" altLang="en-US" sz="2600" dirty="0">
                <a:latin typeface="新細明體" panose="02020500000000000000" pitchFamily="18" charset="-120"/>
                <a:ea typeface="新細明體" panose="02020500000000000000" pitchFamily="18" charset="-120"/>
              </a:rPr>
              <a:t>。</a:t>
            </a:r>
            <a:endParaRPr lang="en-US" altLang="zh-TW" sz="2600" dirty="0" smtClean="0">
              <a:latin typeface="Times New Roman" panose="02020603050405020304" pitchFamily="18" charset="0"/>
              <a:ea typeface="新細明體" panose="02020500000000000000" pitchFamily="18" charset="-120"/>
              <a:cs typeface="Times New Roman" panose="02020603050405020304" pitchFamily="18" charset="0"/>
            </a:endParaRPr>
          </a:p>
          <a:p>
            <a:pPr marL="635064" lvl="1" indent="-342900" eaLnBrk="1" fontAlgn="auto" hangingPunct="1">
              <a:lnSpc>
                <a:spcPct val="130000"/>
              </a:lnSpc>
              <a:spcAft>
                <a:spcPts val="0"/>
              </a:spcAft>
              <a:defRPr/>
            </a:pPr>
            <a:r>
              <a:rPr lang="zh-TW" altLang="en-US" sz="2200" dirty="0">
                <a:solidFill>
                  <a:sysClr val="windowText" lastClr="000000"/>
                </a:solidFill>
                <a:latin typeface="Times New Roman" pitchFamily="18" charset="0"/>
                <a:ea typeface="新細明體" pitchFamily="18" charset="-120"/>
              </a:rPr>
              <a:t>第一部桌上型電腦 </a:t>
            </a:r>
            <a:r>
              <a:rPr lang="en-US" altLang="zh-TW" sz="2200" dirty="0">
                <a:solidFill>
                  <a:sysClr val="windowText" lastClr="000000"/>
                </a:solidFill>
                <a:latin typeface="Times New Roman" pitchFamily="18" charset="0"/>
                <a:ea typeface="新細明體" pitchFamily="18" charset="-120"/>
              </a:rPr>
              <a:t>Altair 8800 </a:t>
            </a:r>
            <a:r>
              <a:rPr lang="zh-TW" altLang="en-US" sz="2200" dirty="0">
                <a:solidFill>
                  <a:sysClr val="windowText" lastClr="000000"/>
                </a:solidFill>
                <a:latin typeface="Times New Roman" pitchFamily="18" charset="0"/>
                <a:ea typeface="新細明體" pitchFamily="18" charset="-120"/>
              </a:rPr>
              <a:t>在 </a:t>
            </a:r>
            <a:r>
              <a:rPr lang="en-US" altLang="zh-TW" sz="2200" dirty="0">
                <a:solidFill>
                  <a:sysClr val="windowText" lastClr="000000"/>
                </a:solidFill>
                <a:latin typeface="Times New Roman" pitchFamily="18" charset="0"/>
                <a:ea typeface="新細明體" pitchFamily="18" charset="-120"/>
              </a:rPr>
              <a:t>1975 </a:t>
            </a:r>
            <a:r>
              <a:rPr lang="zh-TW" altLang="en-US" sz="2200" dirty="0">
                <a:solidFill>
                  <a:sysClr val="windowText" lastClr="000000"/>
                </a:solidFill>
                <a:latin typeface="Times New Roman" pitchFamily="18" charset="0"/>
                <a:ea typeface="新細明體" pitchFamily="18" charset="-120"/>
              </a:rPr>
              <a:t>年誕生</a:t>
            </a:r>
            <a:r>
              <a:rPr lang="zh-TW" altLang="en-US" sz="2200" dirty="0" smtClean="0">
                <a:solidFill>
                  <a:sysClr val="windowText" lastClr="000000"/>
                </a:solidFill>
                <a:latin typeface="Times New Roman" pitchFamily="18" charset="0"/>
                <a:ea typeface="新細明體" pitchFamily="18" charset="-120"/>
              </a:rPr>
              <a:t>。</a:t>
            </a:r>
            <a:r>
              <a:rPr lang="zh-TW" altLang="en-US" sz="2200" dirty="0" smtClean="0">
                <a:latin typeface="新細明體" panose="02020500000000000000" pitchFamily="18" charset="-120"/>
                <a:ea typeface="新細明體" panose="02020500000000000000" pitchFamily="18" charset="-120"/>
              </a:rPr>
              <a:t>基於</a:t>
            </a:r>
            <a:r>
              <a:rPr lang="en-US" altLang="zh-TW" sz="2200" dirty="0" smtClean="0">
                <a:latin typeface="Times New Roman" panose="02020603050405020304" pitchFamily="18" charset="0"/>
                <a:ea typeface="新細明體" panose="02020500000000000000" pitchFamily="18" charset="-120"/>
                <a:cs typeface="Times New Roman" panose="02020603050405020304" pitchFamily="18" charset="0"/>
              </a:rPr>
              <a:t>Intel 8080</a:t>
            </a:r>
            <a:r>
              <a:rPr lang="en-US" altLang="zh-TW" sz="2400" dirty="0" smtClean="0">
                <a:latin typeface="Times New Roman" panose="02020603050405020304" pitchFamily="18" charset="0"/>
                <a:ea typeface="新細明體" panose="02020500000000000000" pitchFamily="18" charset="-120"/>
                <a:cs typeface="Times New Roman" panose="02020603050405020304" pitchFamily="18" charset="0"/>
              </a:rPr>
              <a:t>cpu</a:t>
            </a:r>
            <a:r>
              <a:rPr lang="en-US" altLang="zh-TW" sz="2400" dirty="0" smtClean="0">
                <a:latin typeface="新細明體" panose="02020500000000000000" pitchFamily="18" charset="-120"/>
                <a:ea typeface="新細明體" panose="02020500000000000000" pitchFamily="18" charset="-120"/>
              </a:rPr>
              <a:t> </a:t>
            </a:r>
            <a:r>
              <a:rPr lang="zh-TW" altLang="en-US" sz="2200" dirty="0">
                <a:latin typeface="新細明體" panose="02020500000000000000" pitchFamily="18" charset="-120"/>
                <a:ea typeface="新細明體" panose="02020500000000000000" pitchFamily="18" charset="-120"/>
              </a:rPr>
              <a:t>所設計的一部</a:t>
            </a:r>
            <a:r>
              <a:rPr lang="en-US" altLang="zh-TW" sz="2400" dirty="0">
                <a:latin typeface="Times New Roman" panose="02020603050405020304" pitchFamily="18" charset="0"/>
                <a:ea typeface="新細明體" panose="02020500000000000000" pitchFamily="18" charset="-120"/>
                <a:cs typeface="Times New Roman" panose="02020603050405020304" pitchFamily="18" charset="0"/>
              </a:rPr>
              <a:t>micro computer, </a:t>
            </a:r>
            <a:r>
              <a:rPr lang="zh-TW" altLang="en-US" sz="2200" dirty="0">
                <a:latin typeface="新細明體" panose="02020500000000000000" pitchFamily="18" charset="-120"/>
                <a:ea typeface="新細明體" panose="02020500000000000000" pitchFamily="18" charset="-120"/>
              </a:rPr>
              <a:t>比爾</a:t>
            </a:r>
            <a:r>
              <a:rPr lang="en-US" altLang="zh-TW" sz="2200" dirty="0">
                <a:latin typeface="新細明體" panose="02020500000000000000" pitchFamily="18" charset="-120"/>
                <a:ea typeface="新細明體" panose="02020500000000000000" pitchFamily="18" charset="-120"/>
              </a:rPr>
              <a:t>·</a:t>
            </a:r>
            <a:r>
              <a:rPr lang="zh-TW" altLang="en-US" sz="2200" dirty="0">
                <a:latin typeface="新細明體" panose="02020500000000000000" pitchFamily="18" charset="-120"/>
                <a:ea typeface="新細明體" panose="02020500000000000000" pitchFamily="18" charset="-120"/>
              </a:rPr>
              <a:t> 蓋茨與夥伴保羅</a:t>
            </a:r>
            <a:r>
              <a:rPr lang="en-US" altLang="zh-TW" sz="2200" dirty="0">
                <a:latin typeface="新細明體" panose="02020500000000000000" pitchFamily="18" charset="-120"/>
                <a:ea typeface="新細明體" panose="02020500000000000000" pitchFamily="18" charset="-120"/>
              </a:rPr>
              <a:t>·</a:t>
            </a:r>
            <a:r>
              <a:rPr lang="zh-TW" altLang="en-US" sz="2200" dirty="0">
                <a:latin typeface="新細明體" panose="02020500000000000000" pitchFamily="18" charset="-120"/>
                <a:ea typeface="新細明體" panose="02020500000000000000" pitchFamily="18" charset="-120"/>
              </a:rPr>
              <a:t>艾倫一起為</a:t>
            </a:r>
            <a:r>
              <a:rPr lang="en-US" altLang="zh-TW" sz="2400" dirty="0">
                <a:latin typeface="Times New Roman" panose="02020603050405020304" pitchFamily="18" charset="0"/>
                <a:ea typeface="新細明體" panose="02020500000000000000" pitchFamily="18" charset="-120"/>
                <a:cs typeface="Times New Roman" panose="02020603050405020304" pitchFamily="18" charset="0"/>
              </a:rPr>
              <a:t>Altair 8800</a:t>
            </a:r>
            <a:r>
              <a:rPr lang="zh-TW" altLang="en-US" sz="2200" dirty="0">
                <a:latin typeface="新細明體" panose="02020500000000000000" pitchFamily="18" charset="-120"/>
                <a:ea typeface="新細明體" panose="02020500000000000000" pitchFamily="18" charset="-120"/>
              </a:rPr>
              <a:t>電腦設計</a:t>
            </a:r>
            <a:r>
              <a:rPr lang="en-US" altLang="zh-TW" sz="2400" dirty="0">
                <a:latin typeface="Times New Roman" panose="02020603050405020304" pitchFamily="18" charset="0"/>
                <a:ea typeface="新細明體" panose="02020500000000000000" pitchFamily="18" charset="-120"/>
                <a:cs typeface="Times New Roman" panose="02020603050405020304" pitchFamily="18" charset="0"/>
              </a:rPr>
              <a:t>Altair BASIC</a:t>
            </a:r>
            <a:r>
              <a:rPr lang="zh-TW" altLang="en-US" sz="2200" dirty="0">
                <a:latin typeface="新細明體" panose="02020500000000000000" pitchFamily="18" charset="-120"/>
                <a:ea typeface="新細明體" panose="02020500000000000000" pitchFamily="18" charset="-120"/>
              </a:rPr>
              <a:t>解譯器</a:t>
            </a:r>
            <a:r>
              <a:rPr lang="zh-TW" altLang="en-US" sz="2200" dirty="0" smtClean="0">
                <a:latin typeface="新細明體" panose="02020500000000000000" pitchFamily="18" charset="-120"/>
                <a:ea typeface="新細明體" panose="02020500000000000000" pitchFamily="18" charset="-120"/>
              </a:rPr>
              <a:t>。</a:t>
            </a:r>
            <a:endParaRPr lang="en-US" altLang="zh-TW" sz="2000" dirty="0">
              <a:latin typeface="Times New Roman" panose="02020603050405020304" pitchFamily="18" charset="0"/>
              <a:ea typeface="新細明體" panose="02020500000000000000" pitchFamily="18" charset="-120"/>
              <a:cs typeface="Times New Roman" panose="02020603050405020304" pitchFamily="18" charset="0"/>
            </a:endParaRPr>
          </a:p>
          <a:p>
            <a:pPr marL="379476" indent="-342900" eaLnBrk="1" fontAlgn="auto" hangingPunct="1">
              <a:lnSpc>
                <a:spcPct val="130000"/>
              </a:lnSpc>
              <a:spcAft>
                <a:spcPts val="0"/>
              </a:spcAft>
              <a:defRPr/>
            </a:pPr>
            <a:r>
              <a:rPr lang="zh-TW" altLang="en-US" sz="2400" dirty="0">
                <a:latin typeface="Times New Roman" pitchFamily="18" charset="0"/>
                <a:ea typeface="新細明體" pitchFamily="18" charset="-120"/>
              </a:rPr>
              <a:t>第五代</a:t>
            </a:r>
            <a:r>
              <a:rPr lang="en-US" altLang="zh-TW" sz="2400" dirty="0">
                <a:latin typeface="Times New Roman" pitchFamily="18" charset="0"/>
                <a:ea typeface="新細明體" pitchFamily="18" charset="-120"/>
              </a:rPr>
              <a:t>(1985-): </a:t>
            </a:r>
            <a:r>
              <a:rPr lang="zh-TW" altLang="en-US" sz="2400" dirty="0">
                <a:latin typeface="Times New Roman" pitchFamily="18" charset="0"/>
                <a:ea typeface="新細明體" pitchFamily="18" charset="-120"/>
              </a:rPr>
              <a:t>超大型積體電路（</a:t>
            </a:r>
            <a:r>
              <a:rPr lang="en-US" altLang="zh-TW" sz="2400" dirty="0">
                <a:latin typeface="Times New Roman" pitchFamily="18" charset="0"/>
                <a:ea typeface="新細明體" pitchFamily="18" charset="-120"/>
              </a:rPr>
              <a:t>VLSI)</a:t>
            </a:r>
            <a:r>
              <a:rPr lang="zh-TW" altLang="en-US" sz="2400" dirty="0" smtClean="0">
                <a:latin typeface="新細明體"/>
                <a:ea typeface="新細明體"/>
              </a:rPr>
              <a:t> 、</a:t>
            </a:r>
            <a:r>
              <a:rPr lang="en-US" altLang="zh-TW" sz="2400" dirty="0">
                <a:latin typeface="Times New Roman" pitchFamily="18" charset="0"/>
                <a:ea typeface="新細明體" pitchFamily="18" charset="-120"/>
              </a:rPr>
              <a:t/>
            </a:r>
            <a:br>
              <a:rPr lang="en-US" altLang="zh-TW" sz="2400" dirty="0">
                <a:latin typeface="Times New Roman" pitchFamily="18" charset="0"/>
                <a:ea typeface="新細明體" pitchFamily="18" charset="-120"/>
              </a:rPr>
            </a:br>
            <a:r>
              <a:rPr lang="zh-TW" altLang="en-US" sz="2400" dirty="0">
                <a:latin typeface="Times New Roman" pitchFamily="18" charset="0"/>
                <a:ea typeface="新細明體" pitchFamily="18" charset="-120"/>
              </a:rPr>
              <a:t>掌上型電腦</a:t>
            </a:r>
            <a:r>
              <a:rPr lang="en-US" altLang="zh-TW" sz="2400" dirty="0" smtClean="0">
                <a:latin typeface="Times New Roman" panose="02020603050405020304" pitchFamily="18" charset="0"/>
                <a:ea typeface="新細明體"/>
                <a:cs typeface="Times New Roman" panose="02020603050405020304" pitchFamily="18" charset="0"/>
              </a:rPr>
              <a:t>CD-ROM</a:t>
            </a:r>
            <a:r>
              <a:rPr lang="zh-TW" altLang="en-US" sz="2400" dirty="0">
                <a:latin typeface="Times New Roman" panose="02020603050405020304" pitchFamily="18" charset="0"/>
                <a:ea typeface="新細明體"/>
                <a:cs typeface="Times New Roman" panose="02020603050405020304" pitchFamily="18" charset="0"/>
              </a:rPr>
              <a:t>、</a:t>
            </a:r>
            <a:r>
              <a:rPr lang="en-US" altLang="zh-TW" sz="2400" dirty="0" smtClean="0">
                <a:latin typeface="Times New Roman" panose="02020603050405020304" pitchFamily="18" charset="0"/>
                <a:ea typeface="新細明體"/>
                <a:cs typeface="Times New Roman" panose="02020603050405020304" pitchFamily="18" charset="0"/>
              </a:rPr>
              <a:t>DVD</a:t>
            </a:r>
            <a:endParaRPr lang="en-US" altLang="zh-TW" sz="2400" dirty="0">
              <a:latin typeface="Times New Roman" pitchFamily="18" charset="0"/>
              <a:ea typeface="新細明體" pitchFamily="18" charset="-120"/>
            </a:endParaRPr>
          </a:p>
          <a:p>
            <a:pPr marL="36576" indent="0" eaLnBrk="1" fontAlgn="auto" hangingPunct="1">
              <a:lnSpc>
                <a:spcPct val="130000"/>
              </a:lnSpc>
              <a:spcAft>
                <a:spcPts val="0"/>
              </a:spcAft>
              <a:buFont typeface="Wingdings 2" panose="05020102010507070707" pitchFamily="18" charset="2"/>
              <a:buNone/>
              <a:defRPr/>
            </a:pPr>
            <a:r>
              <a:rPr lang="zh-TW" altLang="en-US" sz="2400" dirty="0" smtClean="0">
                <a:latin typeface="新細明體"/>
                <a:ea typeface="新細明體"/>
              </a:rPr>
              <a:t>               多媒體</a:t>
            </a:r>
            <a:r>
              <a:rPr lang="zh-TW" altLang="en-US" sz="2400" dirty="0" smtClean="0">
                <a:latin typeface="Times New Roman" pitchFamily="18" charset="0"/>
                <a:ea typeface="新細明體" pitchFamily="18" charset="-120"/>
              </a:rPr>
              <a:t>興起</a:t>
            </a:r>
            <a:r>
              <a:rPr lang="zh-TW" altLang="en-US" sz="2400" dirty="0" smtClean="0">
                <a:latin typeface="Times New Roman" panose="02020603050405020304" pitchFamily="18" charset="0"/>
                <a:ea typeface="新細明體"/>
                <a:cs typeface="Times New Roman" panose="02020603050405020304" pitchFamily="18" charset="0"/>
              </a:rPr>
              <a:t>、</a:t>
            </a:r>
            <a:r>
              <a:rPr lang="zh-TW" altLang="en-US" sz="2400" dirty="0" smtClean="0">
                <a:latin typeface="Times New Roman" pitchFamily="18" charset="0"/>
                <a:ea typeface="新細明體" pitchFamily="18" charset="-120"/>
              </a:rPr>
              <a:t>平行</a:t>
            </a:r>
            <a:r>
              <a:rPr lang="zh-TW" altLang="en-US" sz="2400" dirty="0">
                <a:latin typeface="Times New Roman" pitchFamily="18" charset="0"/>
                <a:ea typeface="新細明體" pitchFamily="18" charset="-120"/>
              </a:rPr>
              <a:t>處理</a:t>
            </a:r>
            <a:r>
              <a:rPr lang="zh-TW" altLang="en-US" sz="2400" dirty="0" smtClean="0">
                <a:latin typeface="Times New Roman" pitchFamily="18" charset="0"/>
                <a:ea typeface="新細明體" pitchFamily="18" charset="-120"/>
              </a:rPr>
              <a:t>架構</a:t>
            </a:r>
            <a:endParaRPr lang="zh-TW" altLang="en-US" sz="2800" dirty="0">
              <a:solidFill>
                <a:sysClr val="windowText" lastClr="000000"/>
              </a:solidFill>
              <a:latin typeface="Times New Roman" pitchFamily="18" charset="0"/>
              <a:ea typeface="新細明體" pitchFamily="18" charset="-120"/>
            </a:endParaRPr>
          </a:p>
        </p:txBody>
      </p:sp>
      <p:sp>
        <p:nvSpPr>
          <p:cNvPr id="119810" name="Rectangle 2"/>
          <p:cNvSpPr>
            <a:spLocks noGrp="1" noChangeArrowheads="1"/>
          </p:cNvSpPr>
          <p:nvPr>
            <p:ph type="title"/>
          </p:nvPr>
        </p:nvSpPr>
        <p:spPr/>
        <p:txBody>
          <a:bodyPr/>
          <a:lstStyle/>
          <a:p>
            <a:pPr eaLnBrk="1" fontAlgn="auto" hangingPunct="1">
              <a:spcBef>
                <a:spcPts val="0"/>
              </a:spcBef>
              <a:spcAft>
                <a:spcPts val="0"/>
              </a:spcAft>
              <a:defRPr/>
            </a:pPr>
            <a:r>
              <a:rPr lang="en-US" altLang="zh-TW" dirty="0"/>
              <a:t>1.4  </a:t>
            </a:r>
            <a:r>
              <a:rPr lang="zh-TW" altLang="en-US" dirty="0"/>
              <a:t>歷史</a:t>
            </a:r>
          </a:p>
        </p:txBody>
      </p:sp>
      <p:sp>
        <p:nvSpPr>
          <p:cNvPr id="28676" name="Text Box 4"/>
          <p:cNvSpPr txBox="1">
            <a:spLocks noChangeArrowheads="1"/>
          </p:cNvSpPr>
          <p:nvPr/>
        </p:nvSpPr>
        <p:spPr bwMode="auto">
          <a:xfrm>
            <a:off x="0" y="6461125"/>
            <a:ext cx="1281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p.9-10</a:t>
            </a:r>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176" y="4508699"/>
            <a:ext cx="3069045" cy="2152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1811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495300" y="1268412"/>
            <a:ext cx="8915400" cy="4968899"/>
          </a:xfrm>
        </p:spPr>
        <p:txBody>
          <a:bodyPr>
            <a:normAutofit/>
          </a:bodyPr>
          <a:lstStyle/>
          <a:p>
            <a:pPr marL="621792" lvl="1" eaLnBrk="1" fontAlgn="auto" hangingPunct="1">
              <a:spcBef>
                <a:spcPts val="0"/>
              </a:spcBef>
              <a:spcAft>
                <a:spcPts val="0"/>
              </a:spcAft>
              <a:buFont typeface="Arial" pitchFamily="34" charset="0"/>
              <a:buChar char="•"/>
              <a:defRPr/>
            </a:pPr>
            <a:endParaRPr lang="zh-TW" altLang="en-US" sz="2400" dirty="0">
              <a:latin typeface="Times New Roman" pitchFamily="18" charset="0"/>
              <a:ea typeface="新細明體" pitchFamily="18" charset="-120"/>
            </a:endParaRPr>
          </a:p>
          <a:p>
            <a:pPr marL="621792" lvl="1" eaLnBrk="1" fontAlgn="auto" hangingPunct="1">
              <a:spcBef>
                <a:spcPts val="0"/>
              </a:spcBef>
              <a:spcAft>
                <a:spcPts val="0"/>
              </a:spcAft>
              <a:buFont typeface="Arial" pitchFamily="34" charset="0"/>
              <a:buChar char="•"/>
              <a:defRPr/>
            </a:pPr>
            <a:endParaRPr lang="zh-TW" altLang="en-US" sz="2400" dirty="0">
              <a:solidFill>
                <a:sysClr val="windowText" lastClr="000000"/>
              </a:solidFill>
              <a:latin typeface="Times New Roman" pitchFamily="18" charset="0"/>
              <a:ea typeface="新細明體" pitchFamily="18" charset="-120"/>
            </a:endParaRPr>
          </a:p>
        </p:txBody>
      </p:sp>
      <p:sp>
        <p:nvSpPr>
          <p:cNvPr id="119810" name="Rectangle 2"/>
          <p:cNvSpPr>
            <a:spLocks noGrp="1" noChangeArrowheads="1"/>
          </p:cNvSpPr>
          <p:nvPr>
            <p:ph type="title"/>
          </p:nvPr>
        </p:nvSpPr>
        <p:spPr/>
        <p:txBody>
          <a:bodyPr/>
          <a:lstStyle/>
          <a:p>
            <a:pPr eaLnBrk="1" fontAlgn="auto" hangingPunct="1">
              <a:spcBef>
                <a:spcPts val="0"/>
              </a:spcBef>
              <a:spcAft>
                <a:spcPts val="0"/>
              </a:spcAft>
              <a:defRPr/>
            </a:pPr>
            <a:r>
              <a:rPr lang="en-US" altLang="zh-TW" dirty="0"/>
              <a:t>1.4  </a:t>
            </a:r>
            <a:r>
              <a:rPr lang="zh-TW" altLang="en-US" dirty="0"/>
              <a:t>歷史</a:t>
            </a:r>
          </a:p>
        </p:txBody>
      </p:sp>
      <p:sp>
        <p:nvSpPr>
          <p:cNvPr id="28676" name="Text Box 4"/>
          <p:cNvSpPr txBox="1">
            <a:spLocks noChangeArrowheads="1"/>
          </p:cNvSpPr>
          <p:nvPr/>
        </p:nvSpPr>
        <p:spPr bwMode="auto">
          <a:xfrm>
            <a:off x="0" y="6461125"/>
            <a:ext cx="1281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p.9-10</a:t>
            </a:r>
          </a:p>
        </p:txBody>
      </p:sp>
      <p:sp>
        <p:nvSpPr>
          <p:cNvPr id="5" name="Rectangle 3"/>
          <p:cNvSpPr txBox="1">
            <a:spLocks noChangeArrowheads="1"/>
          </p:cNvSpPr>
          <p:nvPr/>
        </p:nvSpPr>
        <p:spPr bwMode="auto">
          <a:xfrm>
            <a:off x="557212" y="1489351"/>
            <a:ext cx="80899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S PGothic" pitchFamily="34" charset="-128"/>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S PGothic"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S PGothic" pitchFamily="34" charset="-128"/>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S PGothic" pitchFamily="34" charset="-128"/>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S PGothic"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79476" indent="-342900" eaLnBrk="1" fontAlgn="auto" hangingPunct="1">
              <a:lnSpc>
                <a:spcPct val="130000"/>
              </a:lnSpc>
              <a:spcAft>
                <a:spcPts val="0"/>
              </a:spcAft>
              <a:defRPr/>
            </a:pPr>
            <a:r>
              <a:rPr kumimoji="0" lang="zh-TW" altLang="en-US" sz="2800" b="1" dirty="0" smtClean="0">
                <a:latin typeface="Times New Roman" pitchFamily="18" charset="0"/>
                <a:ea typeface="新細明體" pitchFamily="18" charset="-120"/>
              </a:rPr>
              <a:t>電腦軟體</a:t>
            </a:r>
            <a:endParaRPr kumimoji="0" lang="zh-TW" altLang="en-US" sz="2800" b="1" dirty="0">
              <a:latin typeface="Times New Roman" pitchFamily="18" charset="0"/>
              <a:ea typeface="新細明體" pitchFamily="18" charset="-120"/>
            </a:endParaRPr>
          </a:p>
        </p:txBody>
      </p:sp>
      <p:grpSp>
        <p:nvGrpSpPr>
          <p:cNvPr id="6" name="群組 5"/>
          <p:cNvGrpSpPr>
            <a:grpSpLocks/>
          </p:cNvGrpSpPr>
          <p:nvPr/>
        </p:nvGrpSpPr>
        <p:grpSpPr bwMode="auto">
          <a:xfrm>
            <a:off x="1776933" y="3255674"/>
            <a:ext cx="4479925" cy="2684463"/>
            <a:chOff x="2514600" y="3106189"/>
            <a:chExt cx="4480566" cy="2685011"/>
          </a:xfrm>
        </p:grpSpPr>
        <p:sp>
          <p:nvSpPr>
            <p:cNvPr id="7" name="手繪多邊形 6"/>
            <p:cNvSpPr/>
            <p:nvPr/>
          </p:nvSpPr>
          <p:spPr>
            <a:xfrm>
              <a:off x="2514600" y="3106189"/>
              <a:ext cx="4480566" cy="2685011"/>
            </a:xfrm>
            <a:custGeom>
              <a:avLst/>
              <a:gdLst>
                <a:gd name="connsiteX0" fmla="*/ 0 w 4267213"/>
                <a:gd name="connsiteY0" fmla="*/ 1466850 h 2933700"/>
                <a:gd name="connsiteX1" fmla="*/ 924862 w 4267213"/>
                <a:gd name="connsiteY1" fmla="*/ 258104 h 2933700"/>
                <a:gd name="connsiteX2" fmla="*/ 2133609 w 4267213"/>
                <a:gd name="connsiteY2" fmla="*/ 2 h 2933700"/>
                <a:gd name="connsiteX3" fmla="*/ 3342357 w 4267213"/>
                <a:gd name="connsiteY3" fmla="*/ 258106 h 2933700"/>
                <a:gd name="connsiteX4" fmla="*/ 4267214 w 4267213"/>
                <a:gd name="connsiteY4" fmla="*/ 1466856 h 2933700"/>
                <a:gd name="connsiteX5" fmla="*/ 3342354 w 4267213"/>
                <a:gd name="connsiteY5" fmla="*/ 2675603 h 2933700"/>
                <a:gd name="connsiteX6" fmla="*/ 2133606 w 4267213"/>
                <a:gd name="connsiteY6" fmla="*/ 2933706 h 2933700"/>
                <a:gd name="connsiteX7" fmla="*/ 924858 w 4267213"/>
                <a:gd name="connsiteY7" fmla="*/ 2675602 h 2933700"/>
                <a:gd name="connsiteX8" fmla="*/ 0 w 4267213"/>
                <a:gd name="connsiteY8" fmla="*/ 1466853 h 2933700"/>
                <a:gd name="connsiteX9" fmla="*/ 0 w 4267213"/>
                <a:gd name="connsiteY9" fmla="*/ 1466850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7213" h="2933700">
                  <a:moveTo>
                    <a:pt x="0" y="1466850"/>
                  </a:moveTo>
                  <a:cubicBezTo>
                    <a:pt x="1" y="983821"/>
                    <a:pt x="345897" y="531753"/>
                    <a:pt x="924862" y="258104"/>
                  </a:cubicBezTo>
                  <a:cubicBezTo>
                    <a:pt x="1280531" y="89997"/>
                    <a:pt x="1701996" y="2"/>
                    <a:pt x="2133609" y="2"/>
                  </a:cubicBezTo>
                  <a:cubicBezTo>
                    <a:pt x="2565223" y="2"/>
                    <a:pt x="2986689" y="89998"/>
                    <a:pt x="3342357" y="258106"/>
                  </a:cubicBezTo>
                  <a:cubicBezTo>
                    <a:pt x="3921322" y="531756"/>
                    <a:pt x="4267216" y="983826"/>
                    <a:pt x="4267214" y="1466856"/>
                  </a:cubicBezTo>
                  <a:cubicBezTo>
                    <a:pt x="4267214" y="1949886"/>
                    <a:pt x="3921319" y="2401954"/>
                    <a:pt x="3342354" y="2675603"/>
                  </a:cubicBezTo>
                  <a:cubicBezTo>
                    <a:pt x="2986686" y="2843711"/>
                    <a:pt x="2565220" y="2933706"/>
                    <a:pt x="2133606" y="2933706"/>
                  </a:cubicBezTo>
                  <a:cubicBezTo>
                    <a:pt x="1701992" y="2933706"/>
                    <a:pt x="1280527" y="2843711"/>
                    <a:pt x="924858" y="2675602"/>
                  </a:cubicBezTo>
                  <a:cubicBezTo>
                    <a:pt x="345893" y="2401952"/>
                    <a:pt x="-2" y="1949883"/>
                    <a:pt x="0" y="1466853"/>
                  </a:cubicBezTo>
                  <a:lnTo>
                    <a:pt x="0" y="1466850"/>
                  </a:lnTo>
                  <a:close/>
                </a:path>
              </a:pathLst>
            </a:custGeom>
            <a:solidFill>
              <a:srgbClr val="2D2D8A">
                <a:shade val="80000"/>
                <a:hueOff val="0"/>
                <a:satOff val="-16910"/>
                <a:lumOff val="16907"/>
                <a:alphaOff val="0"/>
              </a:srgbClr>
            </a:solidFill>
            <a:ln w="25400" cap="flat" cmpd="sng" algn="ctr">
              <a:solidFill>
                <a:srgbClr val="FFFFFF">
                  <a:hueOff val="0"/>
                  <a:satOff val="0"/>
                  <a:lumOff val="0"/>
                  <a:alphaOff val="0"/>
                </a:srgbClr>
              </a:solidFill>
              <a:prstDash val="solid"/>
            </a:ln>
            <a:effectLst/>
          </p:spPr>
          <p:txBody>
            <a:bodyPr lIns="1171705" tIns="202426" rIns="1171706" bIns="2468664" spcCol="1270"/>
            <a:lstStyle/>
            <a:p>
              <a:pPr defTabSz="889000" eaLnBrk="1" fontAlgn="auto" hangingPunct="1">
                <a:lnSpc>
                  <a:spcPct val="90000"/>
                </a:lnSpc>
                <a:spcBef>
                  <a:spcPts val="0"/>
                </a:spcBef>
                <a:spcAft>
                  <a:spcPct val="35000"/>
                </a:spcAft>
                <a:defRPr/>
              </a:pPr>
              <a:r>
                <a:rPr kumimoji="0" lang="zh-TW" altLang="en-US" sz="2000" kern="0" dirty="0">
                  <a:solidFill>
                    <a:srgbClr val="FFFFFF"/>
                  </a:solidFill>
                  <a:latin typeface="Arial"/>
                  <a:ea typeface="ＭＳ Ｐゴシック"/>
                </a:rPr>
                <a:t>高階語言</a:t>
              </a:r>
            </a:p>
          </p:txBody>
        </p:sp>
        <p:sp>
          <p:nvSpPr>
            <p:cNvPr id="8" name="手繪多邊形 7"/>
            <p:cNvSpPr/>
            <p:nvPr/>
          </p:nvSpPr>
          <p:spPr>
            <a:xfrm>
              <a:off x="3200498" y="3574598"/>
              <a:ext cx="3519992" cy="1987956"/>
            </a:xfrm>
            <a:custGeom>
              <a:avLst/>
              <a:gdLst>
                <a:gd name="connsiteX0" fmla="*/ 0 w 3352810"/>
                <a:gd name="connsiteY0" fmla="*/ 1152525 h 2305050"/>
                <a:gd name="connsiteX1" fmla="*/ 726677 w 3352810"/>
                <a:gd name="connsiteY1" fmla="*/ 202796 h 2305050"/>
                <a:gd name="connsiteX2" fmla="*/ 1676407 w 3352810"/>
                <a:gd name="connsiteY2" fmla="*/ 2 h 2305050"/>
                <a:gd name="connsiteX3" fmla="*/ 2626137 w 3352810"/>
                <a:gd name="connsiteY3" fmla="*/ 202798 h 2305050"/>
                <a:gd name="connsiteX4" fmla="*/ 3352810 w 3352810"/>
                <a:gd name="connsiteY4" fmla="*/ 1152530 h 2305050"/>
                <a:gd name="connsiteX5" fmla="*/ 2626134 w 3352810"/>
                <a:gd name="connsiteY5" fmla="*/ 2102260 h 2305050"/>
                <a:gd name="connsiteX6" fmla="*/ 1676404 w 3352810"/>
                <a:gd name="connsiteY6" fmla="*/ 2305055 h 2305050"/>
                <a:gd name="connsiteX7" fmla="*/ 726674 w 3352810"/>
                <a:gd name="connsiteY7" fmla="*/ 2102259 h 2305050"/>
                <a:gd name="connsiteX8" fmla="*/ 0 w 3352810"/>
                <a:gd name="connsiteY8" fmla="*/ 1152528 h 2305050"/>
                <a:gd name="connsiteX9" fmla="*/ 0 w 3352810"/>
                <a:gd name="connsiteY9" fmla="*/ 1152525 h 23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2810" h="2305050">
                  <a:moveTo>
                    <a:pt x="0" y="1152525"/>
                  </a:moveTo>
                  <a:cubicBezTo>
                    <a:pt x="1" y="773002"/>
                    <a:pt x="271776" y="417806"/>
                    <a:pt x="726677" y="202796"/>
                  </a:cubicBezTo>
                  <a:cubicBezTo>
                    <a:pt x="1006131" y="70712"/>
                    <a:pt x="1337282" y="1"/>
                    <a:pt x="1676407" y="2"/>
                  </a:cubicBezTo>
                  <a:cubicBezTo>
                    <a:pt x="2015532" y="2"/>
                    <a:pt x="2346684" y="70713"/>
                    <a:pt x="2626137" y="202798"/>
                  </a:cubicBezTo>
                  <a:cubicBezTo>
                    <a:pt x="3081038" y="417809"/>
                    <a:pt x="3352812" y="773006"/>
                    <a:pt x="3352810" y="1152530"/>
                  </a:cubicBezTo>
                  <a:cubicBezTo>
                    <a:pt x="3352810" y="1532053"/>
                    <a:pt x="3081035" y="1887250"/>
                    <a:pt x="2626134" y="2102260"/>
                  </a:cubicBezTo>
                  <a:cubicBezTo>
                    <a:pt x="2346680" y="2234345"/>
                    <a:pt x="2015529" y="2305055"/>
                    <a:pt x="1676404" y="2305055"/>
                  </a:cubicBezTo>
                  <a:cubicBezTo>
                    <a:pt x="1337279" y="2305055"/>
                    <a:pt x="1006127" y="2234344"/>
                    <a:pt x="726674" y="2102259"/>
                  </a:cubicBezTo>
                  <a:cubicBezTo>
                    <a:pt x="271773" y="1887248"/>
                    <a:pt x="-1" y="1532051"/>
                    <a:pt x="0" y="1152528"/>
                  </a:cubicBezTo>
                  <a:lnTo>
                    <a:pt x="0" y="1152525"/>
                  </a:lnTo>
                  <a:close/>
                </a:path>
              </a:pathLst>
            </a:custGeom>
            <a:solidFill>
              <a:srgbClr val="2D2D8A">
                <a:shade val="80000"/>
                <a:hueOff val="0"/>
                <a:satOff val="-25366"/>
                <a:lumOff val="25361"/>
                <a:alphaOff val="0"/>
              </a:srgbClr>
            </a:solidFill>
            <a:ln w="25400" cap="flat" cmpd="sng" algn="ctr">
              <a:solidFill>
                <a:srgbClr val="FFFFFF">
                  <a:hueOff val="0"/>
                  <a:satOff val="0"/>
                  <a:lumOff val="0"/>
                  <a:alphaOff val="0"/>
                </a:srgbClr>
              </a:solidFill>
              <a:prstDash val="solid"/>
            </a:ln>
            <a:effectLst/>
          </p:spPr>
          <p:txBody>
            <a:bodyPr lIns="913387" tIns="207454" rIns="913386" bIns="1824927" spcCol="1270"/>
            <a:lstStyle/>
            <a:p>
              <a:pPr defTabSz="889000" eaLnBrk="1" fontAlgn="auto" hangingPunct="1">
                <a:lnSpc>
                  <a:spcPct val="90000"/>
                </a:lnSpc>
                <a:spcBef>
                  <a:spcPts val="0"/>
                </a:spcBef>
                <a:spcAft>
                  <a:spcPct val="35000"/>
                </a:spcAft>
                <a:defRPr/>
              </a:pPr>
              <a:r>
                <a:rPr kumimoji="0" lang="zh-TW" altLang="en-US" sz="2000" kern="0" dirty="0">
                  <a:solidFill>
                    <a:srgbClr val="FFFFFF"/>
                  </a:solidFill>
                  <a:latin typeface="Arial"/>
                  <a:ea typeface="ＭＳ Ｐゴシック"/>
                </a:rPr>
                <a:t>組合語言</a:t>
              </a:r>
            </a:p>
          </p:txBody>
        </p:sp>
        <p:sp>
          <p:nvSpPr>
            <p:cNvPr id="9" name="手繪多邊形 8"/>
            <p:cNvSpPr/>
            <p:nvPr/>
          </p:nvSpPr>
          <p:spPr>
            <a:xfrm>
              <a:off x="4343662" y="4079526"/>
              <a:ext cx="2133905" cy="1178165"/>
            </a:xfrm>
            <a:custGeom>
              <a:avLst/>
              <a:gdLst>
                <a:gd name="connsiteX0" fmla="*/ 0 w 2438407"/>
                <a:gd name="connsiteY0" fmla="*/ 838200 h 1676400"/>
                <a:gd name="connsiteX1" fmla="*/ 528493 w 2438407"/>
                <a:gd name="connsiteY1" fmla="*/ 147488 h 1676400"/>
                <a:gd name="connsiteX2" fmla="*/ 1219206 w 2438407"/>
                <a:gd name="connsiteY2" fmla="*/ 1 h 1676400"/>
                <a:gd name="connsiteX3" fmla="*/ 1909919 w 2438407"/>
                <a:gd name="connsiteY3" fmla="*/ 147489 h 1676400"/>
                <a:gd name="connsiteX4" fmla="*/ 2438409 w 2438407"/>
                <a:gd name="connsiteY4" fmla="*/ 838203 h 1676400"/>
                <a:gd name="connsiteX5" fmla="*/ 1909917 w 2438407"/>
                <a:gd name="connsiteY5" fmla="*/ 1528916 h 1676400"/>
                <a:gd name="connsiteX6" fmla="*/ 1219204 w 2438407"/>
                <a:gd name="connsiteY6" fmla="*/ 1676403 h 1676400"/>
                <a:gd name="connsiteX7" fmla="*/ 528491 w 2438407"/>
                <a:gd name="connsiteY7" fmla="*/ 1528915 h 1676400"/>
                <a:gd name="connsiteX8" fmla="*/ 0 w 2438407"/>
                <a:gd name="connsiteY8" fmla="*/ 838201 h 1676400"/>
                <a:gd name="connsiteX9" fmla="*/ 0 w 2438407"/>
                <a:gd name="connsiteY9" fmla="*/ 83820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7" h="1676400">
                  <a:moveTo>
                    <a:pt x="0" y="838200"/>
                  </a:moveTo>
                  <a:cubicBezTo>
                    <a:pt x="1" y="562183"/>
                    <a:pt x="197655" y="303859"/>
                    <a:pt x="528493" y="147488"/>
                  </a:cubicBezTo>
                  <a:cubicBezTo>
                    <a:pt x="731732" y="51427"/>
                    <a:pt x="972569" y="1"/>
                    <a:pt x="1219206" y="1"/>
                  </a:cubicBezTo>
                  <a:cubicBezTo>
                    <a:pt x="1465843" y="1"/>
                    <a:pt x="1706680" y="51427"/>
                    <a:pt x="1909919" y="147489"/>
                  </a:cubicBezTo>
                  <a:cubicBezTo>
                    <a:pt x="2240756" y="303861"/>
                    <a:pt x="2438410" y="562186"/>
                    <a:pt x="2438409" y="838203"/>
                  </a:cubicBezTo>
                  <a:cubicBezTo>
                    <a:pt x="2438409" y="1114220"/>
                    <a:pt x="2240755" y="1372545"/>
                    <a:pt x="1909917" y="1528916"/>
                  </a:cubicBezTo>
                  <a:cubicBezTo>
                    <a:pt x="1706678" y="1624978"/>
                    <a:pt x="1465841" y="1676403"/>
                    <a:pt x="1219204" y="1676403"/>
                  </a:cubicBezTo>
                  <a:cubicBezTo>
                    <a:pt x="972567" y="1676403"/>
                    <a:pt x="731730" y="1624977"/>
                    <a:pt x="528491" y="1528915"/>
                  </a:cubicBezTo>
                  <a:cubicBezTo>
                    <a:pt x="197654" y="1372543"/>
                    <a:pt x="0" y="1114219"/>
                    <a:pt x="0" y="838201"/>
                  </a:cubicBezTo>
                  <a:lnTo>
                    <a:pt x="0" y="838200"/>
                  </a:lnTo>
                  <a:close/>
                </a:path>
              </a:pathLst>
            </a:custGeom>
            <a:solidFill>
              <a:srgbClr val="2D2D8A">
                <a:shade val="80000"/>
                <a:hueOff val="0"/>
                <a:satOff val="-33821"/>
                <a:lumOff val="33815"/>
                <a:alphaOff val="0"/>
              </a:srgbClr>
            </a:solidFill>
            <a:ln w="25400" cap="flat" cmpd="sng" algn="ctr">
              <a:solidFill>
                <a:srgbClr val="FFFFFF">
                  <a:hueOff val="0"/>
                  <a:satOff val="0"/>
                  <a:lumOff val="0"/>
                  <a:alphaOff val="0"/>
                </a:srgbClr>
              </a:solidFill>
              <a:prstDash val="solid"/>
            </a:ln>
            <a:effectLst/>
          </p:spPr>
          <p:txBody>
            <a:bodyPr lIns="499336" tIns="419100" rIns="499337" bIns="561340" spcCol="1270"/>
            <a:lstStyle/>
            <a:p>
              <a:pPr algn="ctr" defTabSz="889000" eaLnBrk="1" fontAlgn="auto" hangingPunct="1">
                <a:lnSpc>
                  <a:spcPct val="90000"/>
                </a:lnSpc>
                <a:spcBef>
                  <a:spcPts val="0"/>
                </a:spcBef>
                <a:spcAft>
                  <a:spcPct val="35000"/>
                </a:spcAft>
                <a:defRPr/>
              </a:pPr>
              <a:r>
                <a:rPr kumimoji="0" lang="zh-TW" altLang="en-US" sz="2000" kern="0" dirty="0">
                  <a:solidFill>
                    <a:srgbClr val="FFFFFF"/>
                  </a:solidFill>
                  <a:latin typeface="Arial"/>
                  <a:ea typeface="ＭＳ Ｐゴシック"/>
                </a:rPr>
                <a:t>機械語言</a:t>
              </a:r>
            </a:p>
          </p:txBody>
        </p:sp>
      </p:grpSp>
      <p:sp>
        <p:nvSpPr>
          <p:cNvPr id="10" name="矩形 9"/>
          <p:cNvSpPr>
            <a:spLocks noChangeArrowheads="1"/>
          </p:cNvSpPr>
          <p:nvPr/>
        </p:nvSpPr>
        <p:spPr bwMode="auto">
          <a:xfrm>
            <a:off x="5018540" y="2267852"/>
            <a:ext cx="43162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Arial" panose="020B0604020202020204" pitchFamily="34" charset="0"/>
                <a:ea typeface="HGｺﾞｼｯｸM"/>
                <a:cs typeface="HGｺﾞｼｯｸM"/>
              </a:defRPr>
            </a:lvl1pPr>
            <a:lvl2pPr marL="742950" indent="-285750">
              <a:spcBef>
                <a:spcPct val="20000"/>
              </a:spcBef>
              <a:buClr>
                <a:schemeClr val="accent1"/>
              </a:buClr>
              <a:buSzPct val="90000"/>
              <a:buFont typeface="Wingdings 2" panose="05020102010507070707" pitchFamily="18" charset="2"/>
              <a:buChar char=""/>
              <a:defRPr sz="2600">
                <a:solidFill>
                  <a:schemeClr val="tx1"/>
                </a:solidFill>
                <a:latin typeface="Arial" panose="020B0604020202020204" pitchFamily="34" charset="0"/>
                <a:ea typeface="HGｺﾞｼｯｸM"/>
                <a:cs typeface="HGｺﾞｼｯｸM"/>
              </a:defRPr>
            </a:lvl2pPr>
            <a:lvl3pPr marL="1143000" indent="-228600">
              <a:spcBef>
                <a:spcPct val="20000"/>
              </a:spcBef>
              <a:buClr>
                <a:schemeClr val="accent2"/>
              </a:buClr>
              <a:buSzPct val="85000"/>
              <a:buFont typeface="Arial" panose="020B0604020202020204" pitchFamily="34" charset="0"/>
              <a:buChar char="○"/>
              <a:defRPr sz="2400">
                <a:solidFill>
                  <a:schemeClr val="tx1"/>
                </a:solidFill>
                <a:latin typeface="Arial" panose="020B0604020202020204" pitchFamily="34" charset="0"/>
                <a:ea typeface="HGｺﾞｼｯｸM"/>
                <a:cs typeface="HGｺﾞｼｯｸM"/>
              </a:defRPr>
            </a:lvl3pPr>
            <a:lvl4pPr marL="1600200" indent="-228600">
              <a:spcBef>
                <a:spcPct val="20000"/>
              </a:spcBef>
              <a:buClr>
                <a:srgbClr val="8D89A4"/>
              </a:buClr>
              <a:buSzPct val="90000"/>
              <a:buFont typeface="Wingdings 2" panose="05020102010507070707" pitchFamily="18" charset="2"/>
              <a:buChar char=""/>
              <a:defRPr sz="2000">
                <a:solidFill>
                  <a:schemeClr val="tx1"/>
                </a:solidFill>
                <a:latin typeface="Arial" panose="020B0604020202020204" pitchFamily="34" charset="0"/>
                <a:ea typeface="HGｺﾞｼｯｸM"/>
                <a:cs typeface="HGｺﾞｼｯｸM"/>
              </a:defRPr>
            </a:lvl4pPr>
            <a:lvl5pPr marL="2057400" indent="-228600">
              <a:spcBef>
                <a:spcPct val="20000"/>
              </a:spcBef>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5pPr>
            <a:lvl6pPr marL="25146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6pPr>
            <a:lvl7pPr marL="29718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7pPr>
            <a:lvl8pPr marL="34290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8pPr>
            <a:lvl9pPr marL="38862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9pPr>
          </a:lstStyle>
          <a:p>
            <a:pPr eaLnBrk="1" hangingPunct="1">
              <a:spcBef>
                <a:spcPct val="0"/>
              </a:spcBef>
              <a:buClrTx/>
              <a:buSzTx/>
              <a:buFontTx/>
              <a:buNone/>
            </a:pPr>
            <a:r>
              <a:rPr kumimoji="0" lang="zh-TW" altLang="en-US" sz="2400" dirty="0">
                <a:solidFill>
                  <a:schemeClr val="accent2">
                    <a:lumMod val="60000"/>
                    <a:lumOff val="40000"/>
                  </a:schemeClr>
                </a:solidFill>
                <a:ea typeface="MS PGothic" panose="020B0600070205080204" pitchFamily="34" charset="-128"/>
              </a:rPr>
              <a:t>系統程式</a:t>
            </a:r>
            <a:r>
              <a:rPr kumimoji="0" lang="zh-TW" altLang="en-US" sz="2400" dirty="0" smtClean="0">
                <a:solidFill>
                  <a:srgbClr val="0070C0"/>
                </a:solidFill>
                <a:ea typeface="MS PGothic" panose="020B0600070205080204" pitchFamily="34" charset="-128"/>
              </a:rPr>
              <a:t>設計師</a:t>
            </a:r>
            <a:r>
              <a:rPr kumimoji="0" lang="zh-TW" altLang="en-US" sz="2400" dirty="0">
                <a:solidFill>
                  <a:srgbClr val="0070C0"/>
                </a:solidFill>
                <a:ea typeface="MS PGothic" panose="020B0600070205080204" pitchFamily="34" charset="-128"/>
              </a:rPr>
              <a:t>利用高階語言</a:t>
            </a:r>
            <a:r>
              <a:rPr kumimoji="0" lang="zh-TW" altLang="en-US" sz="2400" dirty="0" smtClean="0">
                <a:solidFill>
                  <a:srgbClr val="0070C0"/>
                </a:solidFill>
                <a:ea typeface="MS PGothic" panose="020B0600070205080204" pitchFamily="34" charset="-128"/>
              </a:rPr>
              <a:t>撰寫解</a:t>
            </a:r>
            <a:r>
              <a:rPr kumimoji="0" lang="zh-TW" altLang="en-US" sz="2400" dirty="0">
                <a:solidFill>
                  <a:srgbClr val="0070C0"/>
                </a:solidFill>
                <a:ea typeface="MS PGothic" panose="020B0600070205080204" pitchFamily="34" charset="-128"/>
              </a:rPr>
              <a:t>譯</a:t>
            </a:r>
            <a:r>
              <a:rPr kumimoji="0" lang="zh-TW" altLang="en-US" sz="2400" dirty="0" smtClean="0">
                <a:solidFill>
                  <a:srgbClr val="0070C0"/>
                </a:solidFill>
                <a:ea typeface="MS PGothic" panose="020B0600070205080204" pitchFamily="34" charset="-128"/>
              </a:rPr>
              <a:t>程式</a:t>
            </a:r>
            <a:r>
              <a:rPr kumimoji="0" lang="en-US" altLang="zh-TW" sz="2400" dirty="0" smtClean="0">
                <a:solidFill>
                  <a:srgbClr val="0070C0"/>
                </a:solidFill>
                <a:ea typeface="MS PGothic" panose="020B0600070205080204" pitchFamily="34" charset="-128"/>
              </a:rPr>
              <a:t>(interpreter)</a:t>
            </a:r>
            <a:r>
              <a:rPr kumimoji="0" lang="zh-TW" altLang="en-US" sz="2400" dirty="0" smtClean="0">
                <a:solidFill>
                  <a:srgbClr val="0070C0"/>
                </a:solidFill>
                <a:ea typeface="MS PGothic" panose="020B0600070205080204" pitchFamily="34" charset="-128"/>
              </a:rPr>
              <a:t>與</a:t>
            </a:r>
            <a:r>
              <a:rPr kumimoji="0" lang="zh-TW" altLang="en-US" sz="2400" dirty="0">
                <a:solidFill>
                  <a:srgbClr val="0070C0"/>
                </a:solidFill>
                <a:ea typeface="MS PGothic" panose="020B0600070205080204" pitchFamily="34" charset="-128"/>
              </a:rPr>
              <a:t>編譯</a:t>
            </a:r>
            <a:r>
              <a:rPr kumimoji="0" lang="zh-TW" altLang="en-US" sz="2400" dirty="0" smtClean="0">
                <a:solidFill>
                  <a:srgbClr val="0070C0"/>
                </a:solidFill>
                <a:ea typeface="MS PGothic" panose="020B0600070205080204" pitchFamily="34" charset="-128"/>
              </a:rPr>
              <a:t>程式</a:t>
            </a:r>
            <a:r>
              <a:rPr kumimoji="0" lang="en-US" altLang="zh-TW" sz="2400" dirty="0" smtClean="0">
                <a:solidFill>
                  <a:srgbClr val="0070C0"/>
                </a:solidFill>
                <a:ea typeface="MS PGothic" panose="020B0600070205080204" pitchFamily="34" charset="-128"/>
              </a:rPr>
              <a:t>(compiler)</a:t>
            </a:r>
            <a:endParaRPr kumimoji="0" lang="en-US" altLang="zh-TW" sz="2400" dirty="0">
              <a:solidFill>
                <a:srgbClr val="0070C0"/>
              </a:solidFill>
              <a:ea typeface="MS PGothic" panose="020B0600070205080204" pitchFamily="34" charset="-128"/>
            </a:endParaRPr>
          </a:p>
        </p:txBody>
      </p:sp>
      <p:sp>
        <p:nvSpPr>
          <p:cNvPr id="11" name="矩形 10"/>
          <p:cNvSpPr>
            <a:spLocks noChangeArrowheads="1"/>
          </p:cNvSpPr>
          <p:nvPr/>
        </p:nvSpPr>
        <p:spPr bwMode="auto">
          <a:xfrm>
            <a:off x="944228" y="2424677"/>
            <a:ext cx="32548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Arial" panose="020B0604020202020204" pitchFamily="34" charset="0"/>
                <a:ea typeface="HGｺﾞｼｯｸM"/>
                <a:cs typeface="HGｺﾞｼｯｸM"/>
              </a:defRPr>
            </a:lvl1pPr>
            <a:lvl2pPr marL="742950" indent="-285750">
              <a:spcBef>
                <a:spcPct val="20000"/>
              </a:spcBef>
              <a:buClr>
                <a:schemeClr val="accent1"/>
              </a:buClr>
              <a:buSzPct val="90000"/>
              <a:buFont typeface="Wingdings 2" panose="05020102010507070707" pitchFamily="18" charset="2"/>
              <a:buChar char=""/>
              <a:defRPr sz="2600">
                <a:solidFill>
                  <a:schemeClr val="tx1"/>
                </a:solidFill>
                <a:latin typeface="Arial" panose="020B0604020202020204" pitchFamily="34" charset="0"/>
                <a:ea typeface="HGｺﾞｼｯｸM"/>
                <a:cs typeface="HGｺﾞｼｯｸM"/>
              </a:defRPr>
            </a:lvl2pPr>
            <a:lvl3pPr marL="1143000" indent="-228600">
              <a:spcBef>
                <a:spcPct val="20000"/>
              </a:spcBef>
              <a:buClr>
                <a:schemeClr val="accent2"/>
              </a:buClr>
              <a:buSzPct val="85000"/>
              <a:buFont typeface="Arial" panose="020B0604020202020204" pitchFamily="34" charset="0"/>
              <a:buChar char="○"/>
              <a:defRPr sz="2400">
                <a:solidFill>
                  <a:schemeClr val="tx1"/>
                </a:solidFill>
                <a:latin typeface="Arial" panose="020B0604020202020204" pitchFamily="34" charset="0"/>
                <a:ea typeface="HGｺﾞｼｯｸM"/>
                <a:cs typeface="HGｺﾞｼｯｸM"/>
              </a:defRPr>
            </a:lvl3pPr>
            <a:lvl4pPr marL="1600200" indent="-228600">
              <a:spcBef>
                <a:spcPct val="20000"/>
              </a:spcBef>
              <a:buClr>
                <a:srgbClr val="8D89A4"/>
              </a:buClr>
              <a:buSzPct val="90000"/>
              <a:buFont typeface="Wingdings 2" panose="05020102010507070707" pitchFamily="18" charset="2"/>
              <a:buChar char=""/>
              <a:defRPr sz="2000">
                <a:solidFill>
                  <a:schemeClr val="tx1"/>
                </a:solidFill>
                <a:latin typeface="Arial" panose="020B0604020202020204" pitchFamily="34" charset="0"/>
                <a:ea typeface="HGｺﾞｼｯｸM"/>
                <a:cs typeface="HGｺﾞｼｯｸM"/>
              </a:defRPr>
            </a:lvl4pPr>
            <a:lvl5pPr marL="2057400" indent="-228600">
              <a:spcBef>
                <a:spcPct val="20000"/>
              </a:spcBef>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5pPr>
            <a:lvl6pPr marL="25146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6pPr>
            <a:lvl7pPr marL="29718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7pPr>
            <a:lvl8pPr marL="34290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8pPr>
            <a:lvl9pPr marL="38862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HGｺﾞｼｯｸM"/>
                <a:cs typeface="HGｺﾞｼｯｸM"/>
              </a:defRPr>
            </a:lvl9pPr>
          </a:lstStyle>
          <a:p>
            <a:pPr eaLnBrk="1" hangingPunct="1">
              <a:spcBef>
                <a:spcPct val="0"/>
              </a:spcBef>
              <a:buClrTx/>
              <a:buSzTx/>
              <a:buFontTx/>
              <a:buNone/>
            </a:pPr>
            <a:r>
              <a:rPr kumimoji="0" lang="zh-TW" altLang="en-US" sz="2400" dirty="0">
                <a:solidFill>
                  <a:srgbClr val="FF0000"/>
                </a:solidFill>
                <a:ea typeface="MS PGothic" panose="020B0600070205080204" pitchFamily="34" charset="-128"/>
              </a:rPr>
              <a:t>應用程式</a:t>
            </a:r>
            <a:r>
              <a:rPr kumimoji="0" lang="zh-TW" altLang="en-US" sz="2400" dirty="0" smtClean="0">
                <a:solidFill>
                  <a:srgbClr val="0070C0"/>
                </a:solidFill>
                <a:ea typeface="MS PGothic" panose="020B0600070205080204" pitchFamily="34" charset="-128"/>
              </a:rPr>
              <a:t>設計師</a:t>
            </a:r>
            <a:r>
              <a:rPr kumimoji="0" lang="zh-TW" altLang="en-US" sz="2400" dirty="0">
                <a:solidFill>
                  <a:srgbClr val="0070C0"/>
                </a:solidFill>
                <a:ea typeface="MS PGothic" panose="020B0600070205080204" pitchFamily="34" charset="-128"/>
              </a:rPr>
              <a:t>使用</a:t>
            </a:r>
            <a:endParaRPr kumimoji="0" lang="en-US" altLang="zh-TW" sz="2400" dirty="0">
              <a:solidFill>
                <a:srgbClr val="0070C0"/>
              </a:solidFill>
              <a:ea typeface="MS PGothic" panose="020B0600070205080204" pitchFamily="34" charset="-128"/>
            </a:endParaRPr>
          </a:p>
          <a:p>
            <a:pPr eaLnBrk="1" hangingPunct="1">
              <a:spcBef>
                <a:spcPct val="0"/>
              </a:spcBef>
              <a:buClrTx/>
              <a:buSzTx/>
              <a:buFontTx/>
              <a:buNone/>
            </a:pPr>
            <a:r>
              <a:rPr kumimoji="0" lang="zh-TW" altLang="en-US" sz="2400" dirty="0" smtClean="0">
                <a:solidFill>
                  <a:srgbClr val="0070C0"/>
                </a:solidFill>
                <a:ea typeface="MS PGothic" panose="020B0600070205080204" pitchFamily="34" charset="-128"/>
              </a:rPr>
              <a:t>高階語言</a:t>
            </a:r>
            <a:r>
              <a:rPr kumimoji="0" lang="zh-TW" altLang="en-US" sz="2400" dirty="0">
                <a:solidFill>
                  <a:srgbClr val="0070C0"/>
                </a:solidFill>
                <a:ea typeface="MS PGothic" panose="020B0600070205080204" pitchFamily="34" charset="-128"/>
              </a:rPr>
              <a:t>解決</a:t>
            </a:r>
            <a:r>
              <a:rPr kumimoji="0" lang="zh-TW" altLang="en-US" sz="2400" dirty="0" smtClean="0">
                <a:solidFill>
                  <a:srgbClr val="0070C0"/>
                </a:solidFill>
                <a:ea typeface="MS PGothic" panose="020B0600070205080204" pitchFamily="34" charset="-128"/>
              </a:rPr>
              <a:t>問題</a:t>
            </a:r>
            <a:endParaRPr kumimoji="0" lang="en-US" altLang="zh-TW" sz="2400" dirty="0">
              <a:solidFill>
                <a:srgbClr val="0070C0"/>
              </a:solidFill>
              <a:ea typeface="MS PGothic" panose="020B0600070205080204" pitchFamily="34" charset="-128"/>
            </a:endParaRPr>
          </a:p>
        </p:txBody>
      </p:sp>
      <p:sp>
        <p:nvSpPr>
          <p:cNvPr id="12" name="文字方塊 3"/>
          <p:cNvSpPr txBox="1">
            <a:spLocks noChangeArrowheads="1"/>
          </p:cNvSpPr>
          <p:nvPr/>
        </p:nvSpPr>
        <p:spPr bwMode="auto">
          <a:xfrm>
            <a:off x="6177136" y="3819204"/>
            <a:ext cx="30760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MS PGothic" panose="020B0600070205080204" pitchFamily="34" charset="-128"/>
              </a:defRPr>
            </a:lvl1pPr>
            <a:lvl2pPr marL="742950" indent="-285750">
              <a:defRPr kumimoji="1">
                <a:solidFill>
                  <a:schemeClr val="tx1"/>
                </a:solidFill>
                <a:latin typeface="Arial" panose="020B0604020202020204" pitchFamily="34" charset="0"/>
                <a:ea typeface="MS PGothic" panose="020B0600070205080204" pitchFamily="34" charset="-128"/>
              </a:defRPr>
            </a:lvl2pPr>
            <a:lvl3pPr marL="1143000" indent="-228600">
              <a:defRPr kumimoji="1">
                <a:solidFill>
                  <a:schemeClr val="tx1"/>
                </a:solidFill>
                <a:latin typeface="Arial" panose="020B0604020202020204" pitchFamily="34" charset="0"/>
                <a:ea typeface="MS PGothic" panose="020B0600070205080204" pitchFamily="34" charset="-128"/>
              </a:defRPr>
            </a:lvl3pPr>
            <a:lvl4pPr marL="1600200" indent="-228600">
              <a:defRPr kumimoji="1">
                <a:solidFill>
                  <a:schemeClr val="tx1"/>
                </a:solidFill>
                <a:latin typeface="Arial" panose="020B0604020202020204" pitchFamily="34" charset="0"/>
                <a:ea typeface="MS PGothic" panose="020B0600070205080204" pitchFamily="34" charset="-128"/>
              </a:defRPr>
            </a:lvl4pPr>
            <a:lvl5pPr marL="2057400" indent="-228600">
              <a:defRPr kumimoj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MS PGothic" panose="020B0600070205080204" pitchFamily="34" charset="-128"/>
              </a:defRPr>
            </a:lvl9pPr>
          </a:lstStyle>
          <a:p>
            <a:r>
              <a:rPr lang="zh-TW" altLang="en-US" sz="2400" dirty="0" smtClean="0">
                <a:solidFill>
                  <a:srgbClr val="0070C0"/>
                </a:solidFill>
              </a:rPr>
              <a:t>經由組合語言</a:t>
            </a:r>
            <a:r>
              <a:rPr lang="zh-TW" altLang="en-US" sz="2400" dirty="0">
                <a:solidFill>
                  <a:srgbClr val="0070C0"/>
                </a:solidFill>
              </a:rPr>
              <a:t>編譯</a:t>
            </a:r>
            <a:r>
              <a:rPr lang="zh-TW" altLang="en-US" sz="2400" dirty="0" smtClean="0">
                <a:solidFill>
                  <a:srgbClr val="0070C0"/>
                </a:solidFill>
              </a:rPr>
              <a:t>程式</a:t>
            </a:r>
            <a:r>
              <a:rPr lang="en-US" altLang="zh-TW" sz="2400" dirty="0" smtClean="0">
                <a:solidFill>
                  <a:srgbClr val="0070C0"/>
                </a:solidFill>
              </a:rPr>
              <a:t>(assembler)</a:t>
            </a:r>
            <a:r>
              <a:rPr lang="zh-TW" altLang="en-US" sz="2400" dirty="0" smtClean="0">
                <a:solidFill>
                  <a:srgbClr val="0070C0"/>
                </a:solidFill>
              </a:rPr>
              <a:t>轉為</a:t>
            </a:r>
            <a:r>
              <a:rPr lang="zh-TW" altLang="en-US" sz="2400" dirty="0">
                <a:solidFill>
                  <a:srgbClr val="0070C0"/>
                </a:solidFill>
              </a:rPr>
              <a:t>目的</a:t>
            </a:r>
            <a:r>
              <a:rPr lang="zh-TW" altLang="en-US" sz="2400" dirty="0" smtClean="0">
                <a:solidFill>
                  <a:srgbClr val="0070C0"/>
                </a:solidFill>
              </a:rPr>
              <a:t>碼</a:t>
            </a:r>
            <a:r>
              <a:rPr lang="en-US" altLang="zh-TW" sz="2400" dirty="0" smtClean="0">
                <a:solidFill>
                  <a:srgbClr val="0070C0"/>
                </a:solidFill>
              </a:rPr>
              <a:t>(object code)</a:t>
            </a:r>
            <a:endParaRPr lang="zh-TW" altLang="en-US" sz="2400" dirty="0">
              <a:solidFill>
                <a:srgbClr val="0070C0"/>
              </a:solidFill>
            </a:endParaRPr>
          </a:p>
        </p:txBody>
      </p:sp>
    </p:spTree>
    <p:extLst>
      <p:ext uri="{BB962C8B-B14F-4D97-AF65-F5344CB8AC3E}">
        <p14:creationId xmlns:p14="http://schemas.microsoft.com/office/powerpoint/2010/main" val="6144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95300" y="1350963"/>
            <a:ext cx="8915400" cy="4525962"/>
          </a:xfrm>
        </p:spPr>
        <p:txBody>
          <a:bodyPr/>
          <a:lstStyle/>
          <a:p>
            <a:pPr eaLnBrk="1" hangingPunct="1">
              <a:lnSpc>
                <a:spcPts val="3000"/>
              </a:lnSpc>
              <a:spcBef>
                <a:spcPct val="0"/>
              </a:spcBef>
            </a:pPr>
            <a:r>
              <a:rPr lang="zh-TW" altLang="en-US" sz="2600" smtClean="0">
                <a:solidFill>
                  <a:srgbClr val="000000"/>
                </a:solidFill>
                <a:latin typeface="Times New Roman" pitchFamily="18" charset="0"/>
                <a:ea typeface="新細明體" pitchFamily="18" charset="-120"/>
                <a:cs typeface="Times New Roman" pitchFamily="18" charset="0"/>
              </a:rPr>
              <a:t>電腦科學目前已經分為幾個領域，我們可以把這些領域分成兩大類：系統領域（</a:t>
            </a:r>
            <a:r>
              <a:rPr lang="en-US" altLang="zh-TW" sz="2600" smtClean="0">
                <a:solidFill>
                  <a:srgbClr val="000000"/>
                </a:solidFill>
                <a:latin typeface="Times New Roman" pitchFamily="18" charset="0"/>
                <a:ea typeface="新細明體" pitchFamily="18" charset="-120"/>
                <a:cs typeface="Times New Roman" pitchFamily="18" charset="0"/>
              </a:rPr>
              <a:t>system areas</a:t>
            </a:r>
            <a:r>
              <a:rPr lang="zh-TW" altLang="en-US" sz="2600" smtClean="0">
                <a:solidFill>
                  <a:srgbClr val="000000"/>
                </a:solidFill>
                <a:latin typeface="Times New Roman" pitchFamily="18" charset="0"/>
                <a:ea typeface="新細明體" pitchFamily="18" charset="-120"/>
                <a:cs typeface="Times New Roman" pitchFamily="18" charset="0"/>
              </a:rPr>
              <a:t>）和應用領域（</a:t>
            </a:r>
            <a:r>
              <a:rPr lang="en-US" altLang="zh-TW" sz="2600" smtClean="0">
                <a:solidFill>
                  <a:srgbClr val="000000"/>
                </a:solidFill>
                <a:latin typeface="Times New Roman" pitchFamily="18" charset="0"/>
                <a:ea typeface="新細明體" pitchFamily="18" charset="-120"/>
                <a:cs typeface="Times New Roman" pitchFamily="18" charset="0"/>
              </a:rPr>
              <a:t>applications areas</a:t>
            </a:r>
            <a:r>
              <a:rPr lang="zh-TW" altLang="en-US" sz="2600" smtClean="0">
                <a:solidFill>
                  <a:srgbClr val="000000"/>
                </a:solidFill>
                <a:latin typeface="Times New Roman" pitchFamily="18" charset="0"/>
                <a:ea typeface="新細明體" pitchFamily="18" charset="-120"/>
                <a:cs typeface="Times New Roman" pitchFamily="18" charset="0"/>
              </a:rPr>
              <a:t>）。</a:t>
            </a:r>
            <a:endParaRPr lang="en-US" altLang="zh-TW" sz="2600" smtClean="0">
              <a:solidFill>
                <a:srgbClr val="000000"/>
              </a:solidFill>
              <a:latin typeface="Times New Roman" pitchFamily="18" charset="0"/>
              <a:ea typeface="新細明體" pitchFamily="18" charset="-120"/>
              <a:cs typeface="Times New Roman" pitchFamily="18" charset="0"/>
            </a:endParaRPr>
          </a:p>
          <a:p>
            <a:pPr algn="just" eaLnBrk="1" hangingPunct="1">
              <a:lnSpc>
                <a:spcPts val="3000"/>
              </a:lnSpc>
              <a:spcBef>
                <a:spcPct val="0"/>
              </a:spcBef>
            </a:pPr>
            <a:r>
              <a:rPr lang="zh-TW" altLang="en-US" sz="2600" smtClean="0">
                <a:solidFill>
                  <a:srgbClr val="000000"/>
                </a:solidFill>
                <a:latin typeface="Times New Roman" pitchFamily="18" charset="0"/>
                <a:ea typeface="新細明體" pitchFamily="18" charset="-120"/>
                <a:cs typeface="Times New Roman" pitchFamily="18" charset="0"/>
              </a:rPr>
              <a:t>系統領域包含直接與創造硬體和軟體相關的那些領域，例如：計算機結構（</a:t>
            </a:r>
            <a:r>
              <a:rPr lang="en-US" altLang="zh-TW" sz="2600" smtClean="0">
                <a:solidFill>
                  <a:srgbClr val="000000"/>
                </a:solidFill>
                <a:latin typeface="Times New Roman" pitchFamily="18" charset="0"/>
                <a:ea typeface="新細明體" pitchFamily="18" charset="-120"/>
                <a:cs typeface="Times New Roman" pitchFamily="18" charset="0"/>
              </a:rPr>
              <a:t>computer architecture</a:t>
            </a:r>
            <a:r>
              <a:rPr lang="zh-TW" altLang="en-US" sz="2600" smtClean="0">
                <a:solidFill>
                  <a:srgbClr val="000000"/>
                </a:solidFill>
                <a:latin typeface="Times New Roman" pitchFamily="18" charset="0"/>
                <a:ea typeface="新細明體" pitchFamily="18" charset="-120"/>
                <a:cs typeface="Times New Roman" pitchFamily="18" charset="0"/>
              </a:rPr>
              <a:t>）、電腦網路（</a:t>
            </a:r>
            <a:r>
              <a:rPr lang="en-US" altLang="zh-TW" sz="2600" smtClean="0">
                <a:solidFill>
                  <a:srgbClr val="000000"/>
                </a:solidFill>
                <a:latin typeface="Times New Roman" pitchFamily="18" charset="0"/>
                <a:ea typeface="新細明體" pitchFamily="18" charset="-120"/>
                <a:cs typeface="Times New Roman" pitchFamily="18" charset="0"/>
              </a:rPr>
              <a:t>computer networking</a:t>
            </a:r>
            <a:r>
              <a:rPr lang="zh-TW" altLang="en-US" sz="2600" smtClean="0">
                <a:solidFill>
                  <a:srgbClr val="000000"/>
                </a:solidFill>
                <a:latin typeface="Times New Roman" pitchFamily="18" charset="0"/>
                <a:ea typeface="新細明體" pitchFamily="18" charset="-120"/>
                <a:cs typeface="Times New Roman" pitchFamily="18" charset="0"/>
              </a:rPr>
              <a:t>）、安全問題（</a:t>
            </a:r>
            <a:r>
              <a:rPr lang="en-US" altLang="zh-TW" sz="2600" smtClean="0">
                <a:solidFill>
                  <a:srgbClr val="000000"/>
                </a:solidFill>
                <a:latin typeface="Times New Roman" pitchFamily="18" charset="0"/>
                <a:ea typeface="新細明體" pitchFamily="18" charset="-120"/>
                <a:cs typeface="Times New Roman" pitchFamily="18" charset="0"/>
              </a:rPr>
              <a:t>security issues</a:t>
            </a:r>
            <a:r>
              <a:rPr lang="zh-TW" altLang="en-US" sz="2600" smtClean="0">
                <a:solidFill>
                  <a:srgbClr val="000000"/>
                </a:solidFill>
                <a:latin typeface="Times New Roman" pitchFamily="18" charset="0"/>
                <a:ea typeface="新細明體" pitchFamily="18" charset="-120"/>
                <a:cs typeface="Times New Roman" pitchFamily="18" charset="0"/>
              </a:rPr>
              <a:t>）、作業系統（</a:t>
            </a:r>
            <a:r>
              <a:rPr lang="en-US" altLang="zh-TW" sz="2600" smtClean="0">
                <a:solidFill>
                  <a:srgbClr val="000000"/>
                </a:solidFill>
                <a:latin typeface="Times New Roman" pitchFamily="18" charset="0"/>
                <a:ea typeface="新細明體" pitchFamily="18" charset="-120"/>
                <a:cs typeface="Times New Roman" pitchFamily="18" charset="0"/>
              </a:rPr>
              <a:t>operating systems</a:t>
            </a:r>
            <a:r>
              <a:rPr lang="zh-TW" altLang="en-US" sz="2600" smtClean="0">
                <a:solidFill>
                  <a:srgbClr val="000000"/>
                </a:solidFill>
                <a:latin typeface="Times New Roman" pitchFamily="18" charset="0"/>
                <a:ea typeface="新細明體" pitchFamily="18" charset="-120"/>
                <a:cs typeface="Times New Roman" pitchFamily="18" charset="0"/>
              </a:rPr>
              <a:t>）、演算法（</a:t>
            </a:r>
            <a:r>
              <a:rPr lang="en-US" altLang="zh-TW" sz="2600" smtClean="0">
                <a:solidFill>
                  <a:srgbClr val="000000"/>
                </a:solidFill>
                <a:latin typeface="Times New Roman" pitchFamily="18" charset="0"/>
                <a:ea typeface="新細明體" pitchFamily="18" charset="-120"/>
                <a:cs typeface="Times New Roman" pitchFamily="18" charset="0"/>
              </a:rPr>
              <a:t>algorithm</a:t>
            </a:r>
            <a:r>
              <a:rPr lang="zh-TW" altLang="en-US" sz="2600" smtClean="0">
                <a:solidFill>
                  <a:srgbClr val="000000"/>
                </a:solidFill>
                <a:latin typeface="Times New Roman" pitchFamily="18" charset="0"/>
                <a:ea typeface="新細明體" pitchFamily="18" charset="-120"/>
                <a:cs typeface="Times New Roman" pitchFamily="18" charset="0"/>
              </a:rPr>
              <a:t>）、程式語言（</a:t>
            </a:r>
            <a:r>
              <a:rPr lang="en-US" altLang="zh-TW" sz="2600" smtClean="0">
                <a:solidFill>
                  <a:srgbClr val="000000"/>
                </a:solidFill>
                <a:latin typeface="Times New Roman" pitchFamily="18" charset="0"/>
                <a:ea typeface="新細明體" pitchFamily="18" charset="-120"/>
                <a:cs typeface="Times New Roman" pitchFamily="18" charset="0"/>
              </a:rPr>
              <a:t>programming languages</a:t>
            </a:r>
            <a:r>
              <a:rPr lang="zh-TW" altLang="en-US" sz="2600" smtClean="0">
                <a:solidFill>
                  <a:srgbClr val="000000"/>
                </a:solidFill>
                <a:latin typeface="Times New Roman" pitchFamily="18" charset="0"/>
                <a:ea typeface="新細明體" pitchFamily="18" charset="-120"/>
                <a:cs typeface="Times New Roman" pitchFamily="18" charset="0"/>
              </a:rPr>
              <a:t>） 和軟體工程（</a:t>
            </a:r>
            <a:r>
              <a:rPr lang="en-US" altLang="zh-TW" sz="2600" smtClean="0">
                <a:solidFill>
                  <a:srgbClr val="000000"/>
                </a:solidFill>
                <a:latin typeface="Times New Roman" pitchFamily="18" charset="0"/>
                <a:ea typeface="新細明體" pitchFamily="18" charset="-120"/>
                <a:cs typeface="Times New Roman" pitchFamily="18" charset="0"/>
              </a:rPr>
              <a:t>software</a:t>
            </a:r>
            <a:r>
              <a:rPr lang="zh-TW" altLang="en-US" sz="2600" smtClean="0">
                <a:solidFill>
                  <a:srgbClr val="000000"/>
                </a:solidFill>
                <a:latin typeface="Times New Roman" pitchFamily="18" charset="0"/>
                <a:ea typeface="新細明體" pitchFamily="18" charset="-120"/>
                <a:cs typeface="Times New Roman" pitchFamily="18" charset="0"/>
              </a:rPr>
              <a:t> </a:t>
            </a:r>
            <a:r>
              <a:rPr lang="en-US" altLang="zh-TW" sz="2600" smtClean="0">
                <a:solidFill>
                  <a:srgbClr val="000000"/>
                </a:solidFill>
                <a:latin typeface="Times New Roman" pitchFamily="18" charset="0"/>
                <a:ea typeface="新細明體" pitchFamily="18" charset="-120"/>
                <a:cs typeface="Times New Roman" pitchFamily="18" charset="0"/>
              </a:rPr>
              <a:t>engineering</a:t>
            </a:r>
            <a:r>
              <a:rPr lang="zh-TW" altLang="en-US" sz="2600" smtClean="0">
                <a:solidFill>
                  <a:srgbClr val="000000"/>
                </a:solidFill>
                <a:latin typeface="Times New Roman" pitchFamily="18" charset="0"/>
                <a:ea typeface="新細明體" pitchFamily="18" charset="-120"/>
                <a:cs typeface="Times New Roman" pitchFamily="18" charset="0"/>
              </a:rPr>
              <a:t>）。</a:t>
            </a:r>
            <a:endParaRPr lang="en-US" altLang="zh-TW" sz="2600" smtClean="0">
              <a:solidFill>
                <a:srgbClr val="000000"/>
              </a:solidFill>
              <a:latin typeface="Times New Roman" pitchFamily="18" charset="0"/>
              <a:ea typeface="新細明體" pitchFamily="18" charset="-120"/>
              <a:cs typeface="Times New Roman" pitchFamily="18" charset="0"/>
            </a:endParaRPr>
          </a:p>
          <a:p>
            <a:pPr eaLnBrk="1" hangingPunct="1">
              <a:lnSpc>
                <a:spcPts val="3000"/>
              </a:lnSpc>
              <a:spcBef>
                <a:spcPct val="0"/>
              </a:spcBef>
            </a:pPr>
            <a:r>
              <a:rPr lang="zh-TW" altLang="en-US" sz="2600" smtClean="0">
                <a:solidFill>
                  <a:srgbClr val="000000"/>
                </a:solidFill>
                <a:latin typeface="Times New Roman" pitchFamily="18" charset="0"/>
                <a:ea typeface="新細明體" pitchFamily="18" charset="-120"/>
                <a:cs typeface="Times New Roman" pitchFamily="18" charset="0"/>
              </a:rPr>
              <a:t>應用領域包含使用電腦相關的領域，例如：資料庫（</a:t>
            </a:r>
            <a:r>
              <a:rPr lang="en-US" altLang="zh-TW" sz="2600" smtClean="0">
                <a:solidFill>
                  <a:srgbClr val="000000"/>
                </a:solidFill>
                <a:latin typeface="Times New Roman" pitchFamily="18" charset="0"/>
                <a:ea typeface="新細明體" pitchFamily="18" charset="-120"/>
                <a:cs typeface="Times New Roman" pitchFamily="18" charset="0"/>
              </a:rPr>
              <a:t>databases</a:t>
            </a:r>
            <a:r>
              <a:rPr lang="zh-TW" altLang="en-US" sz="2600" smtClean="0">
                <a:solidFill>
                  <a:srgbClr val="000000"/>
                </a:solidFill>
                <a:latin typeface="Times New Roman" pitchFamily="18" charset="0"/>
                <a:ea typeface="新細明體" pitchFamily="18" charset="-120"/>
                <a:cs typeface="Times New Roman" pitchFamily="18" charset="0"/>
              </a:rPr>
              <a:t>）和人工智慧（</a:t>
            </a:r>
            <a:r>
              <a:rPr lang="en-US" altLang="zh-TW" sz="2600" smtClean="0">
                <a:solidFill>
                  <a:srgbClr val="000000"/>
                </a:solidFill>
                <a:latin typeface="Times New Roman" pitchFamily="18" charset="0"/>
                <a:ea typeface="新細明體" pitchFamily="18" charset="-120"/>
                <a:cs typeface="Times New Roman" pitchFamily="18" charset="0"/>
              </a:rPr>
              <a:t>artificial intelligence</a:t>
            </a:r>
            <a:r>
              <a:rPr lang="zh-TW" altLang="en-US" sz="2600" smtClean="0">
                <a:solidFill>
                  <a:srgbClr val="000000"/>
                </a:solidFill>
                <a:latin typeface="Times New Roman" pitchFamily="18" charset="0"/>
                <a:ea typeface="新細明體" pitchFamily="18" charset="-120"/>
                <a:cs typeface="Times New Roman" pitchFamily="18" charset="0"/>
              </a:rPr>
              <a:t>）。</a:t>
            </a:r>
            <a:endParaRPr lang="en-US" altLang="zh-TW" sz="2600" smtClean="0">
              <a:solidFill>
                <a:srgbClr val="000000"/>
              </a:solidFill>
              <a:latin typeface="Times New Roman" pitchFamily="18" charset="0"/>
              <a:ea typeface="新細明體" pitchFamily="18" charset="-120"/>
              <a:cs typeface="Times New Roman" pitchFamily="18" charset="0"/>
            </a:endParaRPr>
          </a:p>
          <a:p>
            <a:pPr lvl="1" eaLnBrk="1" hangingPunct="1">
              <a:spcBef>
                <a:spcPct val="0"/>
              </a:spcBef>
            </a:pPr>
            <a:endParaRPr lang="zh-TW" altLang="en-US" sz="2600" smtClean="0">
              <a:solidFill>
                <a:srgbClr val="000000"/>
              </a:solidFill>
              <a:latin typeface="Times New Roman" pitchFamily="18" charset="0"/>
              <a:ea typeface="新細明體" pitchFamily="18" charset="-120"/>
              <a:cs typeface="Times New Roman" pitchFamily="18" charset="0"/>
            </a:endParaRPr>
          </a:p>
        </p:txBody>
      </p:sp>
      <p:sp>
        <p:nvSpPr>
          <p:cNvPr id="120834" name="Rectangle 2"/>
          <p:cNvSpPr>
            <a:spLocks noGrp="1" noChangeArrowheads="1"/>
          </p:cNvSpPr>
          <p:nvPr>
            <p:ph type="title"/>
          </p:nvPr>
        </p:nvSpPr>
        <p:spPr/>
        <p:txBody>
          <a:bodyPr/>
          <a:lstStyle/>
          <a:p>
            <a:pPr eaLnBrk="1" fontAlgn="auto" hangingPunct="1">
              <a:spcBef>
                <a:spcPts val="0"/>
              </a:spcBef>
              <a:spcAft>
                <a:spcPts val="0"/>
              </a:spcAft>
              <a:defRPr/>
            </a:pPr>
            <a:r>
              <a:rPr lang="en-US" altLang="zh-TW" dirty="0" smtClean="0"/>
              <a:t>1.5  </a:t>
            </a:r>
            <a:r>
              <a:rPr lang="zh-TW" altLang="en-US" dirty="0" smtClean="0"/>
              <a:t>電腦科學是一門學科</a:t>
            </a:r>
            <a:endParaRPr lang="zh-TW" altLang="en-US" dirty="0"/>
          </a:p>
        </p:txBody>
      </p:sp>
      <p:sp>
        <p:nvSpPr>
          <p:cNvPr id="29700"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p.12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版面配置區 1"/>
          <p:cNvSpPr>
            <a:spLocks noGrp="1"/>
          </p:cNvSpPr>
          <p:nvPr>
            <p:ph type="body" idx="1"/>
          </p:nvPr>
        </p:nvSpPr>
        <p:spPr>
          <a:xfrm>
            <a:off x="568325" y="1268413"/>
            <a:ext cx="8561388" cy="2620962"/>
          </a:xfrm>
        </p:spPr>
        <p:txBody>
          <a:bodyPr/>
          <a:lstStyle/>
          <a:p>
            <a:pPr eaLnBrk="1" hangingPunct="1">
              <a:spcBef>
                <a:spcPct val="0"/>
              </a:spcBef>
            </a:pPr>
            <a:r>
              <a:rPr lang="zh-TW" altLang="en-US" sz="2600" dirty="0" smtClean="0">
                <a:solidFill>
                  <a:srgbClr val="000000"/>
                </a:solidFill>
                <a:latin typeface="Times New Roman" pitchFamily="18" charset="0"/>
                <a:ea typeface="新細明體" pitchFamily="18" charset="-120"/>
                <a:cs typeface="Times New Roman" pitchFamily="18" charset="0"/>
              </a:rPr>
              <a:t>第  </a:t>
            </a:r>
            <a:r>
              <a:rPr lang="en-US" altLang="zh-TW" sz="2600" dirty="0" smtClean="0">
                <a:solidFill>
                  <a:srgbClr val="000000"/>
                </a:solidFill>
                <a:latin typeface="Times New Roman" pitchFamily="18" charset="0"/>
                <a:ea typeface="新細明體" pitchFamily="18" charset="-120"/>
                <a:cs typeface="Times New Roman" pitchFamily="18" charset="0"/>
              </a:rPr>
              <a:t>I </a:t>
            </a:r>
            <a:r>
              <a:rPr lang="zh-TW" altLang="en-US" sz="2600" dirty="0" smtClean="0">
                <a:solidFill>
                  <a:srgbClr val="000000"/>
                </a:solidFill>
                <a:latin typeface="Times New Roman" pitchFamily="18" charset="0"/>
                <a:ea typeface="新細明體" pitchFamily="18" charset="-120"/>
                <a:cs typeface="Times New Roman" pitchFamily="18" charset="0"/>
              </a:rPr>
              <a:t>部分：資料表示法和操作        </a:t>
            </a:r>
            <a:r>
              <a:rPr lang="en-US" altLang="zh-TW" sz="2600" dirty="0" smtClean="0">
                <a:solidFill>
                  <a:srgbClr val="000000"/>
                </a:solidFill>
                <a:latin typeface="Times New Roman" pitchFamily="18" charset="0"/>
                <a:ea typeface="新細明體" pitchFamily="18" charset="-120"/>
                <a:cs typeface="Times New Roman" pitchFamily="18" charset="0"/>
              </a:rPr>
              <a:t>(</a:t>
            </a:r>
            <a:r>
              <a:rPr lang="zh-TW" altLang="en-US" sz="2600" dirty="0" smtClean="0">
                <a:solidFill>
                  <a:srgbClr val="000000"/>
                </a:solidFill>
                <a:latin typeface="Times New Roman" pitchFamily="18" charset="0"/>
                <a:ea typeface="新細明體" pitchFamily="18" charset="-120"/>
                <a:cs typeface="Times New Roman" pitchFamily="18" charset="0"/>
              </a:rPr>
              <a:t>第</a:t>
            </a:r>
            <a:r>
              <a:rPr lang="en-US" altLang="zh-TW" sz="2600" dirty="0" smtClean="0">
                <a:solidFill>
                  <a:srgbClr val="000000"/>
                </a:solidFill>
                <a:latin typeface="Times New Roman" pitchFamily="18" charset="0"/>
                <a:ea typeface="新細明體" pitchFamily="18" charset="-120"/>
                <a:cs typeface="Times New Roman" pitchFamily="18" charset="0"/>
              </a:rPr>
              <a:t>2-4</a:t>
            </a:r>
            <a:r>
              <a:rPr lang="zh-TW" altLang="en-US" sz="2600" dirty="0" smtClean="0">
                <a:solidFill>
                  <a:srgbClr val="000000"/>
                </a:solidFill>
                <a:latin typeface="Times New Roman" pitchFamily="18" charset="0"/>
                <a:ea typeface="新細明體" pitchFamily="18" charset="-120"/>
                <a:cs typeface="Times New Roman" pitchFamily="18" charset="0"/>
              </a:rPr>
              <a:t>章</a:t>
            </a:r>
            <a:r>
              <a:rPr lang="en-US" altLang="zh-TW" sz="2600" dirty="0" smtClean="0">
                <a:solidFill>
                  <a:srgbClr val="000000"/>
                </a:solidFill>
                <a:latin typeface="Times New Roman" pitchFamily="18" charset="0"/>
                <a:ea typeface="新細明體" pitchFamily="18" charset="-120"/>
                <a:cs typeface="Times New Roman" pitchFamily="18" charset="0"/>
              </a:rPr>
              <a:t>)</a:t>
            </a:r>
          </a:p>
          <a:p>
            <a:pPr eaLnBrk="1" hangingPunct="1">
              <a:spcBef>
                <a:spcPct val="0"/>
              </a:spcBef>
            </a:pPr>
            <a:r>
              <a:rPr lang="zh-TW" altLang="en-US" sz="2600" dirty="0" smtClean="0">
                <a:solidFill>
                  <a:srgbClr val="000000"/>
                </a:solidFill>
                <a:latin typeface="Times New Roman" pitchFamily="18" charset="0"/>
                <a:ea typeface="新細明體" pitchFamily="18" charset="-120"/>
                <a:cs typeface="Times New Roman" pitchFamily="18" charset="0"/>
              </a:rPr>
              <a:t>第 </a:t>
            </a:r>
            <a:r>
              <a:rPr lang="en-US" altLang="zh-TW" sz="2600" dirty="0" smtClean="0">
                <a:solidFill>
                  <a:srgbClr val="000000"/>
                </a:solidFill>
                <a:latin typeface="Times New Roman" pitchFamily="18" charset="0"/>
                <a:ea typeface="新細明體" pitchFamily="18" charset="-120"/>
                <a:cs typeface="Times New Roman" pitchFamily="18" charset="0"/>
              </a:rPr>
              <a:t>II </a:t>
            </a:r>
            <a:r>
              <a:rPr lang="zh-TW" altLang="en-US" sz="2600" dirty="0" smtClean="0">
                <a:solidFill>
                  <a:srgbClr val="000000"/>
                </a:solidFill>
                <a:latin typeface="Times New Roman" pitchFamily="18" charset="0"/>
                <a:ea typeface="新細明體" pitchFamily="18" charset="-120"/>
                <a:cs typeface="Times New Roman" pitchFamily="18" charset="0"/>
              </a:rPr>
              <a:t>部分：電腦硬體                       </a:t>
            </a:r>
            <a:r>
              <a:rPr lang="en-US" altLang="zh-TW" sz="2600" dirty="0" smtClean="0">
                <a:solidFill>
                  <a:srgbClr val="000000"/>
                </a:solidFill>
                <a:latin typeface="Times New Roman" pitchFamily="18" charset="0"/>
                <a:ea typeface="新細明體" pitchFamily="18" charset="-120"/>
                <a:cs typeface="Times New Roman" pitchFamily="18" charset="0"/>
              </a:rPr>
              <a:t>(</a:t>
            </a:r>
            <a:r>
              <a:rPr lang="zh-TW" altLang="en-US" sz="2600" dirty="0" smtClean="0">
                <a:solidFill>
                  <a:srgbClr val="000000"/>
                </a:solidFill>
                <a:latin typeface="Times New Roman" pitchFamily="18" charset="0"/>
                <a:ea typeface="新細明體" pitchFamily="18" charset="-120"/>
                <a:cs typeface="Times New Roman" pitchFamily="18" charset="0"/>
              </a:rPr>
              <a:t>第</a:t>
            </a:r>
            <a:r>
              <a:rPr lang="en-US" altLang="zh-TW" sz="2600" dirty="0" smtClean="0">
                <a:solidFill>
                  <a:srgbClr val="000000"/>
                </a:solidFill>
                <a:latin typeface="Times New Roman" pitchFamily="18" charset="0"/>
                <a:ea typeface="新細明體" pitchFamily="18" charset="-120"/>
                <a:cs typeface="Times New Roman" pitchFamily="18" charset="0"/>
              </a:rPr>
              <a:t>5-6</a:t>
            </a:r>
            <a:r>
              <a:rPr lang="zh-TW" altLang="en-US" sz="2600" dirty="0" smtClean="0">
                <a:solidFill>
                  <a:srgbClr val="000000"/>
                </a:solidFill>
                <a:latin typeface="Times New Roman" pitchFamily="18" charset="0"/>
                <a:ea typeface="新細明體" pitchFamily="18" charset="-120"/>
                <a:cs typeface="Times New Roman" pitchFamily="18" charset="0"/>
              </a:rPr>
              <a:t>章</a:t>
            </a:r>
            <a:r>
              <a:rPr lang="en-US" altLang="zh-TW" sz="2600" dirty="0" smtClean="0">
                <a:solidFill>
                  <a:srgbClr val="000000"/>
                </a:solidFill>
                <a:latin typeface="Times New Roman" pitchFamily="18" charset="0"/>
                <a:ea typeface="新細明體" pitchFamily="18" charset="-120"/>
                <a:cs typeface="Times New Roman" pitchFamily="18" charset="0"/>
              </a:rPr>
              <a:t>) </a:t>
            </a:r>
          </a:p>
          <a:p>
            <a:pPr eaLnBrk="1" hangingPunct="1">
              <a:spcBef>
                <a:spcPct val="0"/>
              </a:spcBef>
            </a:pPr>
            <a:r>
              <a:rPr lang="zh-TW" altLang="en-US" sz="2600" dirty="0" smtClean="0">
                <a:solidFill>
                  <a:srgbClr val="000000"/>
                </a:solidFill>
                <a:latin typeface="Times New Roman" pitchFamily="18" charset="0"/>
                <a:ea typeface="新細明體" pitchFamily="18" charset="-120"/>
                <a:cs typeface="Times New Roman" pitchFamily="18" charset="0"/>
              </a:rPr>
              <a:t>第 </a:t>
            </a:r>
            <a:r>
              <a:rPr lang="en-US" altLang="zh-TW" sz="2600" dirty="0" smtClean="0">
                <a:solidFill>
                  <a:srgbClr val="000000"/>
                </a:solidFill>
                <a:latin typeface="Times New Roman" pitchFamily="18" charset="0"/>
                <a:ea typeface="新細明體" pitchFamily="18" charset="-120"/>
                <a:cs typeface="Times New Roman" pitchFamily="18" charset="0"/>
              </a:rPr>
              <a:t>III </a:t>
            </a:r>
            <a:r>
              <a:rPr lang="zh-TW" altLang="en-US" sz="2600" dirty="0" smtClean="0">
                <a:solidFill>
                  <a:srgbClr val="000000"/>
                </a:solidFill>
                <a:latin typeface="Times New Roman" pitchFamily="18" charset="0"/>
                <a:ea typeface="新細明體" pitchFamily="18" charset="-120"/>
                <a:cs typeface="Times New Roman" pitchFamily="18" charset="0"/>
              </a:rPr>
              <a:t>部分：電腦軟體                      </a:t>
            </a:r>
            <a:r>
              <a:rPr lang="en-US" altLang="zh-TW" sz="2600" dirty="0" smtClean="0">
                <a:solidFill>
                  <a:srgbClr val="000000"/>
                </a:solidFill>
                <a:latin typeface="Times New Roman" pitchFamily="18" charset="0"/>
                <a:ea typeface="新細明體" pitchFamily="18" charset="-120"/>
                <a:cs typeface="Times New Roman" pitchFamily="18" charset="0"/>
              </a:rPr>
              <a:t>(</a:t>
            </a:r>
            <a:r>
              <a:rPr lang="zh-TW" altLang="en-US" sz="2600" dirty="0" smtClean="0">
                <a:solidFill>
                  <a:srgbClr val="000000"/>
                </a:solidFill>
                <a:latin typeface="Times New Roman" pitchFamily="18" charset="0"/>
                <a:ea typeface="新細明體" pitchFamily="18" charset="-120"/>
                <a:cs typeface="Times New Roman" pitchFamily="18" charset="0"/>
              </a:rPr>
              <a:t>第</a:t>
            </a:r>
            <a:r>
              <a:rPr lang="en-US" altLang="zh-TW" sz="2600" dirty="0" smtClean="0">
                <a:solidFill>
                  <a:srgbClr val="000000"/>
                </a:solidFill>
                <a:latin typeface="Times New Roman" pitchFamily="18" charset="0"/>
                <a:ea typeface="新細明體" pitchFamily="18" charset="-120"/>
                <a:cs typeface="Times New Roman" pitchFamily="18" charset="0"/>
              </a:rPr>
              <a:t>7-10</a:t>
            </a:r>
            <a:r>
              <a:rPr lang="zh-TW" altLang="en-US" sz="2600" dirty="0" smtClean="0">
                <a:solidFill>
                  <a:srgbClr val="000000"/>
                </a:solidFill>
                <a:latin typeface="Times New Roman" pitchFamily="18" charset="0"/>
                <a:ea typeface="新細明體" pitchFamily="18" charset="-120"/>
                <a:cs typeface="Times New Roman" pitchFamily="18" charset="0"/>
              </a:rPr>
              <a:t>章</a:t>
            </a:r>
            <a:r>
              <a:rPr lang="en-US" altLang="zh-TW" sz="2600" dirty="0" smtClean="0">
                <a:solidFill>
                  <a:srgbClr val="000000"/>
                </a:solidFill>
                <a:latin typeface="Times New Roman" pitchFamily="18" charset="0"/>
                <a:ea typeface="新細明體" pitchFamily="18" charset="-120"/>
                <a:cs typeface="Times New Roman" pitchFamily="18" charset="0"/>
              </a:rPr>
              <a:t>)</a:t>
            </a:r>
          </a:p>
          <a:p>
            <a:pPr eaLnBrk="1" hangingPunct="1">
              <a:spcBef>
                <a:spcPct val="0"/>
              </a:spcBef>
            </a:pPr>
            <a:r>
              <a:rPr lang="zh-TW" altLang="en-US" sz="2600" dirty="0" smtClean="0">
                <a:solidFill>
                  <a:srgbClr val="000000"/>
                </a:solidFill>
                <a:latin typeface="Times New Roman" pitchFamily="18" charset="0"/>
                <a:ea typeface="新細明體" pitchFamily="18" charset="-120"/>
                <a:cs typeface="Times New Roman" pitchFamily="18" charset="0"/>
              </a:rPr>
              <a:t>第 </a:t>
            </a:r>
            <a:r>
              <a:rPr lang="en-US" altLang="zh-TW" sz="2600" dirty="0" smtClean="0">
                <a:solidFill>
                  <a:srgbClr val="000000"/>
                </a:solidFill>
                <a:latin typeface="Times New Roman" pitchFamily="18" charset="0"/>
                <a:ea typeface="新細明體" pitchFamily="18" charset="-120"/>
                <a:cs typeface="Times New Roman" pitchFamily="18" charset="0"/>
              </a:rPr>
              <a:t>IV </a:t>
            </a:r>
            <a:r>
              <a:rPr lang="zh-TW" altLang="en-US" sz="2600" dirty="0" smtClean="0">
                <a:solidFill>
                  <a:srgbClr val="000000"/>
                </a:solidFill>
                <a:latin typeface="Times New Roman" pitchFamily="18" charset="0"/>
                <a:ea typeface="新細明體" pitchFamily="18" charset="-120"/>
                <a:cs typeface="Times New Roman" pitchFamily="18" charset="0"/>
              </a:rPr>
              <a:t>部分：資料組織和概念          </a:t>
            </a:r>
            <a:r>
              <a:rPr lang="en-US" altLang="zh-TW" sz="2600" dirty="0">
                <a:solidFill>
                  <a:srgbClr val="000000"/>
                </a:solidFill>
                <a:latin typeface="Times New Roman" pitchFamily="18" charset="0"/>
                <a:ea typeface="新細明體" pitchFamily="18" charset="-120"/>
                <a:cs typeface="Times New Roman" pitchFamily="18" charset="0"/>
              </a:rPr>
              <a:t>(</a:t>
            </a:r>
            <a:r>
              <a:rPr lang="zh-TW" altLang="en-US" sz="2600" dirty="0" smtClean="0">
                <a:solidFill>
                  <a:srgbClr val="000000"/>
                </a:solidFill>
                <a:latin typeface="Times New Roman" pitchFamily="18" charset="0"/>
                <a:ea typeface="新細明體" pitchFamily="18" charset="-120"/>
                <a:cs typeface="Times New Roman" pitchFamily="18" charset="0"/>
              </a:rPr>
              <a:t>第</a:t>
            </a:r>
            <a:r>
              <a:rPr lang="en-US" altLang="zh-TW" sz="2600" dirty="0" smtClean="0">
                <a:solidFill>
                  <a:srgbClr val="000000"/>
                </a:solidFill>
                <a:latin typeface="Times New Roman" pitchFamily="18" charset="0"/>
                <a:ea typeface="新細明體" pitchFamily="18" charset="-120"/>
                <a:cs typeface="Times New Roman" pitchFamily="18" charset="0"/>
              </a:rPr>
              <a:t>11-14</a:t>
            </a:r>
            <a:r>
              <a:rPr lang="zh-TW" altLang="en-US" sz="2600" dirty="0" smtClean="0">
                <a:solidFill>
                  <a:srgbClr val="000000"/>
                </a:solidFill>
                <a:latin typeface="Times New Roman" pitchFamily="18" charset="0"/>
                <a:ea typeface="新細明體" pitchFamily="18" charset="-120"/>
                <a:cs typeface="Times New Roman" pitchFamily="18" charset="0"/>
              </a:rPr>
              <a:t>章</a:t>
            </a:r>
            <a:r>
              <a:rPr lang="en-US" altLang="zh-TW" sz="2600" dirty="0">
                <a:solidFill>
                  <a:srgbClr val="000000"/>
                </a:solidFill>
                <a:latin typeface="Times New Roman" pitchFamily="18" charset="0"/>
                <a:ea typeface="新細明體" pitchFamily="18" charset="-120"/>
                <a:cs typeface="Times New Roman" pitchFamily="18" charset="0"/>
              </a:rPr>
              <a:t>)</a:t>
            </a:r>
            <a:endParaRPr lang="en-US" altLang="zh-TW" sz="2600" dirty="0" smtClean="0">
              <a:solidFill>
                <a:srgbClr val="000000"/>
              </a:solidFill>
              <a:latin typeface="Times New Roman" pitchFamily="18" charset="0"/>
              <a:ea typeface="新細明體" pitchFamily="18" charset="-120"/>
              <a:cs typeface="Times New Roman" pitchFamily="18" charset="0"/>
            </a:endParaRPr>
          </a:p>
          <a:p>
            <a:pPr eaLnBrk="1" hangingPunct="1">
              <a:spcBef>
                <a:spcPct val="0"/>
              </a:spcBef>
            </a:pPr>
            <a:r>
              <a:rPr lang="zh-TW" altLang="en-US" sz="2600" dirty="0" smtClean="0">
                <a:solidFill>
                  <a:srgbClr val="000000"/>
                </a:solidFill>
                <a:latin typeface="Times New Roman" pitchFamily="18" charset="0"/>
                <a:ea typeface="新細明體" pitchFamily="18" charset="-120"/>
                <a:cs typeface="Times New Roman" pitchFamily="18" charset="0"/>
              </a:rPr>
              <a:t>第 </a:t>
            </a:r>
            <a:r>
              <a:rPr lang="en-US" altLang="zh-TW" sz="2600" dirty="0" smtClean="0">
                <a:solidFill>
                  <a:srgbClr val="000000"/>
                </a:solidFill>
                <a:latin typeface="Times New Roman" pitchFamily="18" charset="0"/>
                <a:ea typeface="新細明體" pitchFamily="18" charset="-120"/>
                <a:cs typeface="Times New Roman" pitchFamily="18" charset="0"/>
              </a:rPr>
              <a:t>V </a:t>
            </a:r>
            <a:r>
              <a:rPr lang="zh-TW" altLang="en-US" sz="2600" dirty="0" smtClean="0">
                <a:solidFill>
                  <a:srgbClr val="000000"/>
                </a:solidFill>
                <a:latin typeface="Times New Roman" pitchFamily="18" charset="0"/>
                <a:ea typeface="新細明體" pitchFamily="18" charset="-120"/>
                <a:cs typeface="Times New Roman" pitchFamily="18" charset="0"/>
              </a:rPr>
              <a:t>部分：進階主題                       </a:t>
            </a:r>
            <a:r>
              <a:rPr lang="en-US" altLang="zh-TW" sz="2600" dirty="0">
                <a:solidFill>
                  <a:srgbClr val="000000"/>
                </a:solidFill>
                <a:latin typeface="Times New Roman" pitchFamily="18" charset="0"/>
                <a:ea typeface="新細明體" pitchFamily="18" charset="-120"/>
                <a:cs typeface="Times New Roman" pitchFamily="18" charset="0"/>
              </a:rPr>
              <a:t>(</a:t>
            </a:r>
            <a:r>
              <a:rPr lang="zh-TW" altLang="en-US" sz="2600" dirty="0">
                <a:solidFill>
                  <a:srgbClr val="000000"/>
                </a:solidFill>
                <a:latin typeface="Times New Roman" pitchFamily="18" charset="0"/>
                <a:ea typeface="新細明體" pitchFamily="18" charset="-120"/>
                <a:cs typeface="Times New Roman" pitchFamily="18" charset="0"/>
              </a:rPr>
              <a:t>第</a:t>
            </a:r>
            <a:r>
              <a:rPr lang="en-US" altLang="zh-TW" sz="2600" dirty="0" smtClean="0">
                <a:solidFill>
                  <a:srgbClr val="000000"/>
                </a:solidFill>
                <a:latin typeface="Times New Roman" pitchFamily="18" charset="0"/>
                <a:ea typeface="新細明體" pitchFamily="18" charset="-120"/>
                <a:cs typeface="Times New Roman" pitchFamily="18" charset="0"/>
              </a:rPr>
              <a:t>15-18</a:t>
            </a:r>
            <a:r>
              <a:rPr lang="zh-TW" altLang="en-US" sz="2600" dirty="0" smtClean="0">
                <a:solidFill>
                  <a:srgbClr val="000000"/>
                </a:solidFill>
                <a:latin typeface="Times New Roman" pitchFamily="18" charset="0"/>
                <a:ea typeface="新細明體" pitchFamily="18" charset="-120"/>
                <a:cs typeface="Times New Roman" pitchFamily="18" charset="0"/>
              </a:rPr>
              <a:t>章</a:t>
            </a:r>
            <a:r>
              <a:rPr lang="en-US" altLang="zh-TW" sz="2600" dirty="0">
                <a:solidFill>
                  <a:srgbClr val="000000"/>
                </a:solidFill>
                <a:latin typeface="Times New Roman" pitchFamily="18" charset="0"/>
                <a:ea typeface="新細明體" pitchFamily="18" charset="-120"/>
                <a:cs typeface="Times New Roman" pitchFamily="18" charset="0"/>
              </a:rPr>
              <a:t>)</a:t>
            </a:r>
            <a:r>
              <a:rPr lang="zh-TW" altLang="en-US" sz="2600" dirty="0" smtClean="0">
                <a:solidFill>
                  <a:srgbClr val="000000"/>
                </a:solidFill>
                <a:latin typeface="Times New Roman" pitchFamily="18" charset="0"/>
                <a:ea typeface="新細明體" pitchFamily="18" charset="-120"/>
                <a:cs typeface="Times New Roman" pitchFamily="18" charset="0"/>
              </a:rPr>
              <a:t> </a:t>
            </a:r>
            <a:endParaRPr lang="en-US" altLang="zh-TW" sz="2600" dirty="0" smtClean="0">
              <a:solidFill>
                <a:srgbClr val="000000"/>
              </a:solidFill>
              <a:latin typeface="Times New Roman" pitchFamily="18" charset="0"/>
              <a:ea typeface="新細明體" pitchFamily="18" charset="-120"/>
              <a:cs typeface="Times New Roman" pitchFamily="18" charset="0"/>
            </a:endParaRPr>
          </a:p>
          <a:p>
            <a:pPr eaLnBrk="1" hangingPunct="1">
              <a:spcBef>
                <a:spcPct val="0"/>
              </a:spcBef>
            </a:pPr>
            <a:r>
              <a:rPr lang="zh-TW" altLang="en-US" sz="2600" dirty="0" smtClean="0">
                <a:solidFill>
                  <a:srgbClr val="000000"/>
                </a:solidFill>
                <a:latin typeface="Times New Roman" pitchFamily="18" charset="0"/>
                <a:ea typeface="新細明體" pitchFamily="18" charset="-120"/>
                <a:cs typeface="Times New Roman" pitchFamily="18" charset="0"/>
              </a:rPr>
              <a:t>第 </a:t>
            </a:r>
            <a:r>
              <a:rPr lang="en-US" altLang="zh-TW" sz="2600" dirty="0" smtClean="0">
                <a:solidFill>
                  <a:srgbClr val="000000"/>
                </a:solidFill>
                <a:latin typeface="Times New Roman" pitchFamily="18" charset="0"/>
                <a:ea typeface="新細明體" pitchFamily="18" charset="-120"/>
                <a:cs typeface="Times New Roman" pitchFamily="18" charset="0"/>
              </a:rPr>
              <a:t>VI </a:t>
            </a:r>
            <a:r>
              <a:rPr lang="zh-TW" altLang="en-US" sz="2600" dirty="0" smtClean="0">
                <a:solidFill>
                  <a:srgbClr val="000000"/>
                </a:solidFill>
                <a:latin typeface="Times New Roman" pitchFamily="18" charset="0"/>
                <a:ea typeface="新細明體" pitchFamily="18" charset="-120"/>
                <a:cs typeface="Times New Roman" pitchFamily="18" charset="0"/>
              </a:rPr>
              <a:t>部分：社會媒體和社會議題  </a:t>
            </a:r>
            <a:r>
              <a:rPr lang="en-US" altLang="zh-TW" sz="2600" dirty="0" smtClean="0">
                <a:solidFill>
                  <a:srgbClr val="000000"/>
                </a:solidFill>
                <a:latin typeface="Times New Roman" pitchFamily="18" charset="0"/>
                <a:ea typeface="新細明體" pitchFamily="18" charset="-120"/>
                <a:cs typeface="Times New Roman" pitchFamily="18" charset="0"/>
              </a:rPr>
              <a:t>(</a:t>
            </a:r>
            <a:r>
              <a:rPr lang="zh-TW" altLang="en-US" sz="2600" dirty="0">
                <a:solidFill>
                  <a:srgbClr val="000000"/>
                </a:solidFill>
                <a:latin typeface="Times New Roman" pitchFamily="18" charset="0"/>
                <a:ea typeface="新細明體" pitchFamily="18" charset="-120"/>
                <a:cs typeface="Times New Roman" pitchFamily="18" charset="0"/>
              </a:rPr>
              <a:t>第</a:t>
            </a:r>
            <a:r>
              <a:rPr lang="en-US" altLang="zh-TW" sz="2600" dirty="0" smtClean="0">
                <a:solidFill>
                  <a:srgbClr val="000000"/>
                </a:solidFill>
                <a:latin typeface="Times New Roman" pitchFamily="18" charset="0"/>
                <a:ea typeface="新細明體" pitchFamily="18" charset="-120"/>
                <a:cs typeface="Times New Roman" pitchFamily="18" charset="0"/>
              </a:rPr>
              <a:t>19-20</a:t>
            </a:r>
            <a:r>
              <a:rPr lang="zh-TW" altLang="en-US" sz="2600" dirty="0" smtClean="0">
                <a:solidFill>
                  <a:srgbClr val="000000"/>
                </a:solidFill>
                <a:latin typeface="Times New Roman" pitchFamily="18" charset="0"/>
                <a:ea typeface="新細明體" pitchFamily="18" charset="-120"/>
                <a:cs typeface="Times New Roman" pitchFamily="18" charset="0"/>
              </a:rPr>
              <a:t>章</a:t>
            </a:r>
            <a:r>
              <a:rPr lang="en-US" altLang="zh-TW" sz="2600" dirty="0">
                <a:solidFill>
                  <a:srgbClr val="000000"/>
                </a:solidFill>
                <a:latin typeface="Times New Roman" pitchFamily="18" charset="0"/>
                <a:ea typeface="新細明體" pitchFamily="18" charset="-120"/>
                <a:cs typeface="Times New Roman" pitchFamily="18" charset="0"/>
              </a:rPr>
              <a:t>)</a:t>
            </a:r>
            <a:r>
              <a:rPr lang="zh-TW" altLang="en-US" sz="2600" dirty="0">
                <a:solidFill>
                  <a:srgbClr val="000000"/>
                </a:solidFill>
                <a:latin typeface="Times New Roman" pitchFamily="18" charset="0"/>
                <a:ea typeface="新細明體" pitchFamily="18" charset="-120"/>
                <a:cs typeface="Times New Roman" pitchFamily="18" charset="0"/>
              </a:rPr>
              <a:t> </a:t>
            </a:r>
            <a:endParaRPr lang="zh-TW" altLang="en-US" sz="2600" dirty="0" smtClean="0">
              <a:solidFill>
                <a:srgbClr val="000000"/>
              </a:solidFill>
              <a:latin typeface="Times New Roman" pitchFamily="18" charset="0"/>
              <a:ea typeface="新細明體" pitchFamily="18" charset="-120"/>
              <a:cs typeface="Times New Roman" pitchFamily="18" charset="0"/>
            </a:endParaRPr>
          </a:p>
        </p:txBody>
      </p:sp>
      <p:sp>
        <p:nvSpPr>
          <p:cNvPr id="25603" name="標題 2"/>
          <p:cNvSpPr>
            <a:spLocks noGrp="1"/>
          </p:cNvSpPr>
          <p:nvPr>
            <p:ph type="title"/>
          </p:nvPr>
        </p:nvSpPr>
        <p:spPr/>
        <p:txBody>
          <a:bodyPr/>
          <a:lstStyle/>
          <a:p>
            <a:pPr eaLnBrk="1" fontAlgn="auto" hangingPunct="1">
              <a:spcAft>
                <a:spcPts val="0"/>
              </a:spcAft>
              <a:defRPr/>
            </a:pPr>
            <a:r>
              <a:rPr lang="en-US" altLang="zh-TW" smtClean="0"/>
              <a:t>1.6</a:t>
            </a:r>
            <a:r>
              <a:rPr lang="zh-TW" altLang="en-US" smtClean="0"/>
              <a:t> 課程概要</a:t>
            </a:r>
          </a:p>
        </p:txBody>
      </p:sp>
      <p:sp>
        <p:nvSpPr>
          <p:cNvPr id="30724" name="Text Box 4"/>
          <p:cNvSpPr txBox="1">
            <a:spLocks noChangeArrowheads="1"/>
          </p:cNvSpPr>
          <p:nvPr/>
        </p:nvSpPr>
        <p:spPr bwMode="auto">
          <a:xfrm>
            <a:off x="0" y="6461125"/>
            <a:ext cx="1497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p.12-13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201738" y="1814513"/>
            <a:ext cx="3606800" cy="1470025"/>
          </a:xfrm>
        </p:spPr>
        <p:txBody>
          <a:bodyPr/>
          <a:lstStyle/>
          <a:p>
            <a:pPr eaLnBrk="1" fontAlgn="auto" hangingPunct="1">
              <a:spcBef>
                <a:spcPts val="0"/>
              </a:spcBef>
              <a:spcAft>
                <a:spcPts val="0"/>
              </a:spcAft>
              <a:defRPr/>
            </a:pPr>
            <a:r>
              <a:rPr lang="en-US" altLang="zh-TW" dirty="0" smtClean="0">
                <a:solidFill>
                  <a:schemeClr val="tx1">
                    <a:alpha val="100000"/>
                  </a:schemeClr>
                </a:solidFill>
                <a:ea typeface="+mj-ea"/>
              </a:rPr>
              <a:t>CHAPTER</a:t>
            </a:r>
            <a:endParaRPr lang="zh-TW" altLang="en-US" dirty="0">
              <a:solidFill>
                <a:schemeClr val="tx1">
                  <a:alpha val="100000"/>
                </a:schemeClr>
              </a:solidFill>
              <a:ea typeface="+mj-ea"/>
            </a:endParaRPr>
          </a:p>
        </p:txBody>
      </p:sp>
      <p:sp>
        <p:nvSpPr>
          <p:cNvPr id="13315" name="副標題 1"/>
          <p:cNvSpPr>
            <a:spLocks noGrp="1"/>
          </p:cNvSpPr>
          <p:nvPr>
            <p:ph type="subTitle" idx="1"/>
          </p:nvPr>
        </p:nvSpPr>
        <p:spPr>
          <a:xfrm>
            <a:off x="3800475" y="3284538"/>
            <a:ext cx="4032250" cy="1439862"/>
          </a:xfrm>
        </p:spPr>
        <p:txBody>
          <a:bodyPr/>
          <a:lstStyle/>
          <a:p>
            <a:pPr marR="0" eaLnBrk="1" hangingPunct="1">
              <a:lnSpc>
                <a:spcPct val="90000"/>
              </a:lnSpc>
              <a:spcBef>
                <a:spcPct val="0"/>
              </a:spcBef>
            </a:pPr>
            <a:r>
              <a:rPr lang="zh-TW" altLang="en-US" sz="5600" b="1" smtClean="0">
                <a:solidFill>
                  <a:srgbClr val="000000"/>
                </a:solidFill>
                <a:ea typeface="新細明體" pitchFamily="18" charset="-120"/>
              </a:rPr>
              <a:t>簡介</a:t>
            </a:r>
            <a:endParaRPr lang="en-US" altLang="zh-TW" sz="5600" b="1" smtClean="0">
              <a:solidFill>
                <a:srgbClr val="000000"/>
              </a:solidFill>
              <a:ea typeface="新細明體" pitchFamily="18" charset="-120"/>
            </a:endParaRPr>
          </a:p>
          <a:p>
            <a:pPr marR="0" eaLnBrk="1" hangingPunct="1">
              <a:lnSpc>
                <a:spcPct val="90000"/>
              </a:lnSpc>
              <a:spcBef>
                <a:spcPct val="0"/>
              </a:spcBef>
            </a:pPr>
            <a:r>
              <a:rPr lang="en-US" altLang="zh-TW" sz="4000" smtClean="0">
                <a:solidFill>
                  <a:srgbClr val="000000"/>
                </a:solidFill>
                <a:latin typeface="Times New Roman" pitchFamily="18" charset="0"/>
                <a:ea typeface="新細明體" pitchFamily="18" charset="-120"/>
                <a:cs typeface="Times New Roman" pitchFamily="18" charset="0"/>
              </a:rPr>
              <a:t>Introduction</a:t>
            </a:r>
          </a:p>
        </p:txBody>
      </p:sp>
      <p:sp>
        <p:nvSpPr>
          <p:cNvPr id="8196" name="文字方塊 3"/>
          <p:cNvSpPr txBox="1">
            <a:spLocks noChangeArrowheads="1"/>
          </p:cNvSpPr>
          <p:nvPr/>
        </p:nvSpPr>
        <p:spPr bwMode="auto">
          <a:xfrm>
            <a:off x="4808538" y="1828800"/>
            <a:ext cx="1008062" cy="1600200"/>
          </a:xfrm>
          <a:prstGeom prst="rect">
            <a:avLst/>
          </a:prstGeom>
          <a:noFill/>
          <a:ln w="9525">
            <a:noFill/>
            <a:miter lim="800000"/>
            <a:headEnd/>
            <a:tailEnd/>
          </a:ln>
        </p:spPr>
        <p:txBody>
          <a:bodyPr>
            <a:spAutoFit/>
          </a:bodyPr>
          <a:lstStyle/>
          <a:p>
            <a:pPr>
              <a:defRPr/>
            </a:pPr>
            <a:r>
              <a:rPr lang="en-US" altLang="zh-TW" sz="9800" dirty="0">
                <a:effectLst>
                  <a:outerShdw blurRad="38100" dist="38100" dir="2700000" algn="tl">
                    <a:srgbClr val="000000">
                      <a:alpha val="43137"/>
                    </a:srgbClr>
                  </a:outerShdw>
                </a:effectLst>
              </a:rPr>
              <a:t>1</a:t>
            </a:r>
            <a:endParaRPr lang="zh-TW" altLang="en-US" sz="9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88950" y="1125538"/>
            <a:ext cx="8915400" cy="4886325"/>
          </a:xfrm>
        </p:spPr>
        <p:txBody>
          <a:bodyPr/>
          <a:lstStyle/>
          <a:p>
            <a:pPr eaLnBrk="1" hangingPunct="1">
              <a:lnSpc>
                <a:spcPct val="120000"/>
              </a:lnSpc>
              <a:spcBef>
                <a:spcPct val="0"/>
              </a:spcBef>
            </a:pPr>
            <a:r>
              <a:rPr lang="zh-TW" altLang="en-US" sz="2600" dirty="0" smtClean="0">
                <a:solidFill>
                  <a:srgbClr val="000000"/>
                </a:solidFill>
                <a:latin typeface="Times New Roman" pitchFamily="18" charset="0"/>
                <a:ea typeface="新細明體" pitchFamily="18" charset="-120"/>
              </a:rPr>
              <a:t>通用的計算</a:t>
            </a:r>
            <a:r>
              <a:rPr lang="zh-TW" altLang="en-US" sz="2600" dirty="0" smtClean="0">
                <a:latin typeface="Times New Roman" pitchFamily="18" charset="0"/>
                <a:ea typeface="新細明體" pitchFamily="18" charset="-120"/>
              </a:rPr>
              <a:t>裝置概念是在 </a:t>
            </a:r>
            <a:r>
              <a:rPr lang="en-US" altLang="zh-TW" sz="2600" dirty="0" smtClean="0">
                <a:latin typeface="Times New Roman" pitchFamily="18" charset="0"/>
                <a:ea typeface="新細明體" pitchFamily="18" charset="-120"/>
              </a:rPr>
              <a:t>1936 </a:t>
            </a:r>
            <a:r>
              <a:rPr lang="zh-TW" altLang="en-US" sz="2600" dirty="0" smtClean="0">
                <a:latin typeface="Times New Roman" pitchFamily="18" charset="0"/>
                <a:ea typeface="新細明體" pitchFamily="18" charset="-120"/>
              </a:rPr>
              <a:t>年由艾倫</a:t>
            </a:r>
            <a:r>
              <a:rPr lang="en-US" altLang="zh-TW" sz="2600" dirty="0" smtClean="0">
                <a:latin typeface="Times New Roman" pitchFamily="18" charset="0"/>
                <a:ea typeface="新細明體" pitchFamily="18" charset="-120"/>
              </a:rPr>
              <a:t>‧</a:t>
            </a:r>
            <a:r>
              <a:rPr lang="zh-TW" altLang="en-US" sz="2600" dirty="0" smtClean="0">
                <a:latin typeface="Times New Roman" pitchFamily="18" charset="0"/>
                <a:ea typeface="新細明體" pitchFamily="18" charset="-120"/>
              </a:rPr>
              <a:t>圖靈（</a:t>
            </a:r>
            <a:r>
              <a:rPr lang="en-US" altLang="zh-TW" sz="2600" dirty="0" smtClean="0">
                <a:latin typeface="Times New Roman" pitchFamily="18" charset="0"/>
                <a:ea typeface="新細明體" pitchFamily="18" charset="-120"/>
              </a:rPr>
              <a:t>Alan Turing</a:t>
            </a:r>
            <a:r>
              <a:rPr lang="zh-TW" altLang="en-US" sz="2600" dirty="0" smtClean="0">
                <a:latin typeface="Times New Roman" pitchFamily="18" charset="0"/>
                <a:ea typeface="新細明體" pitchFamily="18" charset="-120"/>
              </a:rPr>
              <a:t>）所描述。他提出所有的計算都可以用一部特殊種類的機器來執行，現在我們</a:t>
            </a:r>
            <a:r>
              <a:rPr lang="zh-TW" altLang="en-US" sz="2600" dirty="0" smtClean="0">
                <a:solidFill>
                  <a:srgbClr val="000000"/>
                </a:solidFill>
                <a:latin typeface="Times New Roman" pitchFamily="18" charset="0"/>
                <a:ea typeface="新細明體" pitchFamily="18" charset="-120"/>
              </a:rPr>
              <a:t>稱此機器為</a:t>
            </a:r>
            <a:r>
              <a:rPr lang="zh-TW" altLang="en-US" sz="2600" b="1" dirty="0" smtClean="0">
                <a:solidFill>
                  <a:srgbClr val="C00000"/>
                </a:solidFill>
                <a:latin typeface="Times New Roman" pitchFamily="18" charset="0"/>
                <a:ea typeface="新細明體" pitchFamily="18" charset="-120"/>
              </a:rPr>
              <a:t>圖靈機器</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Turing machine</a:t>
            </a:r>
            <a:r>
              <a:rPr lang="zh-TW" altLang="en-US" sz="2600" dirty="0" smtClean="0">
                <a:solidFill>
                  <a:srgbClr val="000000"/>
                </a:solidFill>
                <a:latin typeface="Times New Roman" pitchFamily="18" charset="0"/>
                <a:ea typeface="新細明體" pitchFamily="18" charset="-120"/>
              </a:rPr>
              <a:t>）。</a:t>
            </a:r>
          </a:p>
          <a:p>
            <a:pPr eaLnBrk="1" hangingPunct="1">
              <a:lnSpc>
                <a:spcPct val="120000"/>
              </a:lnSpc>
              <a:spcBef>
                <a:spcPct val="60000"/>
              </a:spcBef>
            </a:pPr>
            <a:r>
              <a:rPr lang="zh-TW" altLang="en-US" sz="2600" dirty="0">
                <a:solidFill>
                  <a:srgbClr val="000000"/>
                </a:solidFill>
                <a:latin typeface="Times New Roman" pitchFamily="18" charset="0"/>
                <a:ea typeface="新細明體" pitchFamily="18" charset="-120"/>
              </a:rPr>
              <a:t>之前，將</a:t>
            </a:r>
            <a:r>
              <a:rPr lang="zh-TW" altLang="en-US" sz="2600" dirty="0" smtClean="0">
                <a:solidFill>
                  <a:srgbClr val="000000"/>
                </a:solidFill>
                <a:latin typeface="Times New Roman" pitchFamily="18" charset="0"/>
                <a:ea typeface="新細明體" pitchFamily="18" charset="-120"/>
              </a:rPr>
              <a:t>電腦視為一部</a:t>
            </a:r>
            <a:r>
              <a:rPr lang="zh-TW" altLang="en-US" sz="2600" b="1" dirty="0" smtClean="0">
                <a:solidFill>
                  <a:srgbClr val="C00000"/>
                </a:solidFill>
                <a:latin typeface="Times New Roman" pitchFamily="18" charset="0"/>
                <a:ea typeface="新細明體" pitchFamily="18" charset="-120"/>
              </a:rPr>
              <a:t>資料處理器</a:t>
            </a:r>
            <a:r>
              <a:rPr lang="zh-TW" altLang="en-US" sz="2600" dirty="0" smtClean="0">
                <a:solidFill>
                  <a:srgbClr val="000000"/>
                </a:solidFill>
                <a:latin typeface="Times New Roman" pitchFamily="18" charset="0"/>
                <a:ea typeface="新細明體" pitchFamily="18" charset="-120"/>
              </a:rPr>
              <a:t>（</a:t>
            </a:r>
            <a:r>
              <a:rPr lang="en-US" altLang="zh-TW" sz="2600" dirty="0" smtClean="0">
                <a:solidFill>
                  <a:srgbClr val="000000"/>
                </a:solidFill>
                <a:latin typeface="Times New Roman" pitchFamily="18" charset="0"/>
                <a:ea typeface="新細明體" pitchFamily="18" charset="-120"/>
              </a:rPr>
              <a:t>data processor</a:t>
            </a:r>
            <a:r>
              <a:rPr lang="zh-TW" altLang="en-US" sz="2600" dirty="0" smtClean="0">
                <a:solidFill>
                  <a:srgbClr val="000000"/>
                </a:solidFill>
                <a:latin typeface="Times New Roman" pitchFamily="18" charset="0"/>
                <a:ea typeface="新細明體" pitchFamily="18" charset="-120"/>
              </a:rPr>
              <a:t>）太過於籠統。在這個模型，一部掌上型的計算機也可視為一部電腦。</a:t>
            </a:r>
          </a:p>
        </p:txBody>
      </p:sp>
      <p:sp>
        <p:nvSpPr>
          <p:cNvPr id="105474" name="Rectangle 2"/>
          <p:cNvSpPr>
            <a:spLocks noGrp="1" noChangeArrowheads="1"/>
          </p:cNvSpPr>
          <p:nvPr>
            <p:ph type="title"/>
          </p:nvPr>
        </p:nvSpPr>
        <p:spPr/>
        <p:txBody>
          <a:bodyPr/>
          <a:lstStyle/>
          <a:p>
            <a:pPr eaLnBrk="1" fontAlgn="auto" hangingPunct="1">
              <a:spcBef>
                <a:spcPts val="0"/>
              </a:spcBef>
              <a:spcAft>
                <a:spcPts val="0"/>
              </a:spcAft>
              <a:defRPr/>
            </a:pPr>
            <a:r>
              <a:rPr lang="en-US" altLang="zh-TW" dirty="0"/>
              <a:t>1.1  </a:t>
            </a:r>
            <a:r>
              <a:rPr lang="zh-TW" altLang="en-US" dirty="0"/>
              <a:t>圖靈模型</a:t>
            </a:r>
          </a:p>
        </p:txBody>
      </p:sp>
      <p:sp>
        <p:nvSpPr>
          <p:cNvPr id="14340"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88950" y="1125538"/>
            <a:ext cx="8915400" cy="4886325"/>
          </a:xfrm>
        </p:spPr>
        <p:txBody>
          <a:bodyPr/>
          <a:lstStyle/>
          <a:p>
            <a:pPr eaLnBrk="1" hangingPunct="1">
              <a:lnSpc>
                <a:spcPct val="120000"/>
              </a:lnSpc>
              <a:spcBef>
                <a:spcPct val="60000"/>
              </a:spcBef>
            </a:pPr>
            <a:endParaRPr lang="en-US" altLang="zh-TW" sz="2600" dirty="0" smtClean="0">
              <a:solidFill>
                <a:srgbClr val="000000"/>
              </a:solidFill>
              <a:latin typeface="Times New Roman" pitchFamily="18" charset="0"/>
              <a:ea typeface="新細明體" pitchFamily="18" charset="-120"/>
            </a:endParaRPr>
          </a:p>
          <a:p>
            <a:pPr eaLnBrk="1" hangingPunct="1">
              <a:lnSpc>
                <a:spcPct val="120000"/>
              </a:lnSpc>
              <a:spcBef>
                <a:spcPct val="60000"/>
              </a:spcBef>
            </a:pPr>
            <a:endParaRPr lang="en-US" altLang="zh-TW" sz="2600" dirty="0">
              <a:solidFill>
                <a:srgbClr val="000000"/>
              </a:solidFill>
              <a:latin typeface="Times New Roman" pitchFamily="18" charset="0"/>
              <a:ea typeface="新細明體" pitchFamily="18" charset="-120"/>
            </a:endParaRPr>
          </a:p>
          <a:p>
            <a:pPr eaLnBrk="1" hangingPunct="1">
              <a:lnSpc>
                <a:spcPct val="120000"/>
              </a:lnSpc>
              <a:spcBef>
                <a:spcPct val="60000"/>
              </a:spcBef>
            </a:pPr>
            <a:endParaRPr lang="en-US" altLang="zh-TW" sz="2600" dirty="0" smtClean="0">
              <a:solidFill>
                <a:srgbClr val="000000"/>
              </a:solidFill>
              <a:latin typeface="Times New Roman" pitchFamily="18" charset="0"/>
              <a:ea typeface="新細明體" pitchFamily="18" charset="-120"/>
            </a:endParaRPr>
          </a:p>
          <a:p>
            <a:pPr eaLnBrk="1" hangingPunct="1">
              <a:lnSpc>
                <a:spcPct val="120000"/>
              </a:lnSpc>
              <a:spcBef>
                <a:spcPct val="60000"/>
              </a:spcBef>
            </a:pPr>
            <a:endParaRPr lang="en-US" altLang="zh-TW" sz="2600" dirty="0">
              <a:solidFill>
                <a:srgbClr val="000000"/>
              </a:solidFill>
              <a:latin typeface="Times New Roman" pitchFamily="18" charset="0"/>
              <a:ea typeface="新細明體" pitchFamily="18" charset="-120"/>
            </a:endParaRPr>
          </a:p>
          <a:p>
            <a:pPr eaLnBrk="1" hangingPunct="1">
              <a:lnSpc>
                <a:spcPct val="120000"/>
              </a:lnSpc>
              <a:spcBef>
                <a:spcPct val="60000"/>
              </a:spcBef>
            </a:pPr>
            <a:r>
              <a:rPr lang="zh-TW" altLang="en-US" sz="2600" dirty="0" smtClean="0">
                <a:solidFill>
                  <a:srgbClr val="000000"/>
                </a:solidFill>
                <a:latin typeface="Times New Roman" pitchFamily="18" charset="0"/>
                <a:ea typeface="新細明體" pitchFamily="18" charset="-120"/>
              </a:rPr>
              <a:t>這個模型的另一個問題是：沒有指出資料處理的類型，換句話說，也就是沒有清楚地指出基於這個模型的機器可以有多少種資料處理類型或者運算集合。</a:t>
            </a:r>
          </a:p>
        </p:txBody>
      </p:sp>
      <p:sp>
        <p:nvSpPr>
          <p:cNvPr id="105474" name="Rectangle 2"/>
          <p:cNvSpPr>
            <a:spLocks noGrp="1" noChangeArrowheads="1"/>
          </p:cNvSpPr>
          <p:nvPr>
            <p:ph type="title"/>
          </p:nvPr>
        </p:nvSpPr>
        <p:spPr/>
        <p:txBody>
          <a:bodyPr/>
          <a:lstStyle/>
          <a:p>
            <a:pPr eaLnBrk="1" fontAlgn="auto" hangingPunct="1">
              <a:spcBef>
                <a:spcPts val="0"/>
              </a:spcBef>
              <a:spcAft>
                <a:spcPts val="0"/>
              </a:spcAft>
              <a:defRPr/>
            </a:pPr>
            <a:r>
              <a:rPr lang="en-US" altLang="zh-TW" dirty="0"/>
              <a:t>1.1  </a:t>
            </a:r>
            <a:r>
              <a:rPr lang="zh-TW" altLang="en-US" dirty="0"/>
              <a:t>圖靈模型</a:t>
            </a:r>
          </a:p>
        </p:txBody>
      </p:sp>
      <p:sp>
        <p:nvSpPr>
          <p:cNvPr id="14340"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p.2</a:t>
            </a:r>
          </a:p>
        </p:txBody>
      </p:sp>
      <p:sp>
        <p:nvSpPr>
          <p:cNvPr id="5" name="Text Box 7"/>
          <p:cNvSpPr txBox="1">
            <a:spLocks noChangeArrowheads="1"/>
          </p:cNvSpPr>
          <p:nvPr/>
        </p:nvSpPr>
        <p:spPr bwMode="auto">
          <a:xfrm>
            <a:off x="841025" y="3234734"/>
            <a:ext cx="6911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eaLnBrk="1" hangingPunct="1">
              <a:spcBef>
                <a:spcPct val="50000"/>
              </a:spcBef>
            </a:pPr>
            <a:r>
              <a:rPr lang="zh-TW" altLang="en-US" sz="2200" b="1" dirty="0"/>
              <a:t>圖 </a:t>
            </a:r>
            <a:r>
              <a:rPr lang="en-US" altLang="zh-TW" sz="2200" b="1" dirty="0"/>
              <a:t>1.1</a:t>
            </a:r>
            <a:r>
              <a:rPr lang="en-US" altLang="zh-TW" sz="2200" dirty="0"/>
              <a:t>  </a:t>
            </a:r>
            <a:r>
              <a:rPr lang="zh-TW" altLang="en-US" sz="2200" dirty="0">
                <a:ea typeface="標楷體" pitchFamily="65" charset="-120"/>
              </a:rPr>
              <a:t>單一用途的電腦機器</a:t>
            </a:r>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600" y="1734547"/>
            <a:ext cx="84375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1918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574675" y="808038"/>
            <a:ext cx="8915400" cy="5653087"/>
          </a:xfrm>
        </p:spPr>
        <p:txBody>
          <a:bodyPr>
            <a:normAutofit/>
          </a:bodyPr>
          <a:lstStyle/>
          <a:p>
            <a:pPr marL="365760" indent="-256032" eaLnBrk="1" fontAlgn="auto" hangingPunct="1">
              <a:lnSpc>
                <a:spcPct val="120000"/>
              </a:lnSpc>
              <a:spcBef>
                <a:spcPct val="0"/>
              </a:spcBef>
              <a:spcAft>
                <a:spcPts val="0"/>
              </a:spcAft>
              <a:buFont typeface="Wingdings 3"/>
              <a:buChar char=""/>
              <a:defRPr/>
            </a:pPr>
            <a:r>
              <a:rPr lang="zh-TW" altLang="en-US" sz="2400" dirty="0" smtClean="0">
                <a:solidFill>
                  <a:srgbClr val="000000"/>
                </a:solidFill>
                <a:latin typeface="Times New Roman" pitchFamily="18" charset="0"/>
                <a:ea typeface="新細明體" pitchFamily="18" charset="-120"/>
              </a:rPr>
              <a:t>現今的電腦是一部</a:t>
            </a:r>
            <a:r>
              <a:rPr lang="zh-TW" altLang="en-US" sz="2400" dirty="0" smtClean="0">
                <a:solidFill>
                  <a:srgbClr val="00B050"/>
                </a:solidFill>
                <a:latin typeface="Times New Roman" pitchFamily="18" charset="0"/>
                <a:ea typeface="新細明體" pitchFamily="18" charset="-120"/>
              </a:rPr>
              <a:t>通用</a:t>
            </a:r>
            <a:r>
              <a:rPr lang="zh-TW" altLang="en-US" sz="2400" dirty="0" smtClean="0">
                <a:solidFill>
                  <a:srgbClr val="000000"/>
                </a:solidFill>
                <a:latin typeface="Times New Roman" pitchFamily="18" charset="0"/>
                <a:ea typeface="新細明體" pitchFamily="18" charset="-120"/>
              </a:rPr>
              <a:t>機器，它們可以處理很多不同類型的工作。這意味著，我們需要將此模型改變為圖靈模型以反映出現今電腦的實際情形。</a:t>
            </a:r>
          </a:p>
          <a:p>
            <a:pPr marL="365760" indent="-256032" eaLnBrk="1" fontAlgn="auto" hangingPunct="1">
              <a:lnSpc>
                <a:spcPct val="120000"/>
              </a:lnSpc>
              <a:spcBef>
                <a:spcPct val="60000"/>
              </a:spcBef>
              <a:spcAft>
                <a:spcPts val="0"/>
              </a:spcAft>
              <a:buFont typeface="Wingdings 3"/>
              <a:buChar char=""/>
              <a:defRPr/>
            </a:pPr>
            <a:r>
              <a:rPr lang="zh-TW" altLang="en-US" sz="2400" dirty="0" smtClean="0">
                <a:solidFill>
                  <a:srgbClr val="000000"/>
                </a:solidFill>
                <a:latin typeface="Times New Roman" pitchFamily="18" charset="0"/>
                <a:ea typeface="新細明體" pitchFamily="18" charset="-120"/>
              </a:rPr>
              <a:t>圖靈模型是一個比較好的通用電腦模型。這個模型加入額外的元素到電腦機器中：那就是程式。一個</a:t>
            </a:r>
            <a:r>
              <a:rPr lang="zh-TW" altLang="en-US" sz="2400" b="1" dirty="0" smtClean="0">
                <a:solidFill>
                  <a:srgbClr val="C00000"/>
                </a:solidFill>
                <a:latin typeface="Times New Roman" pitchFamily="18" charset="0"/>
                <a:ea typeface="新細明體" pitchFamily="18" charset="-120"/>
              </a:rPr>
              <a:t>程式</a:t>
            </a:r>
            <a:r>
              <a:rPr lang="zh-TW" altLang="en-US" sz="2400" dirty="0" smtClean="0">
                <a:solidFill>
                  <a:srgbClr val="000000"/>
                </a:solidFill>
                <a:latin typeface="Times New Roman" pitchFamily="18" charset="0"/>
                <a:ea typeface="新細明體" pitchFamily="18" charset="-120"/>
              </a:rPr>
              <a:t>（</a:t>
            </a:r>
            <a:r>
              <a:rPr lang="en-US" altLang="zh-TW" sz="2400" dirty="0" smtClean="0">
                <a:solidFill>
                  <a:srgbClr val="000000"/>
                </a:solidFill>
                <a:latin typeface="Times New Roman" pitchFamily="18" charset="0"/>
                <a:ea typeface="新細明體" pitchFamily="18" charset="-120"/>
              </a:rPr>
              <a:t>program</a:t>
            </a:r>
            <a:r>
              <a:rPr lang="zh-TW" altLang="en-US" sz="2400" dirty="0" smtClean="0">
                <a:solidFill>
                  <a:srgbClr val="000000"/>
                </a:solidFill>
                <a:latin typeface="Times New Roman" pitchFamily="18" charset="0"/>
                <a:ea typeface="新細明體" pitchFamily="18" charset="-120"/>
              </a:rPr>
              <a:t>）可視為一個</a:t>
            </a:r>
            <a:r>
              <a:rPr lang="zh-TW" altLang="en-US" sz="2400" dirty="0" smtClean="0">
                <a:solidFill>
                  <a:srgbClr val="00B050"/>
                </a:solidFill>
                <a:latin typeface="Times New Roman" pitchFamily="18" charset="0"/>
                <a:ea typeface="新細明體" pitchFamily="18" charset="-120"/>
              </a:rPr>
              <a:t>電腦指令</a:t>
            </a:r>
            <a:r>
              <a:rPr lang="zh-TW" altLang="en-US" sz="2400" dirty="0" smtClean="0">
                <a:solidFill>
                  <a:srgbClr val="000000"/>
                </a:solidFill>
                <a:latin typeface="Times New Roman" pitchFamily="18" charset="0"/>
                <a:ea typeface="新細明體" pitchFamily="18" charset="-120"/>
              </a:rPr>
              <a:t>的集合，而這些指令將告訴電腦應該對資料做些什麼運算處理。</a:t>
            </a:r>
          </a:p>
          <a:p>
            <a:pPr marL="365760" indent="-256032" eaLnBrk="1" fontAlgn="auto" hangingPunct="1">
              <a:lnSpc>
                <a:spcPct val="120000"/>
              </a:lnSpc>
              <a:spcBef>
                <a:spcPct val="60000"/>
              </a:spcBef>
              <a:spcAft>
                <a:spcPts val="0"/>
              </a:spcAft>
              <a:buClr>
                <a:schemeClr val="bg2">
                  <a:lumMod val="50000"/>
                </a:schemeClr>
              </a:buClr>
              <a:buFont typeface="Wingdings 3"/>
              <a:buChar char=""/>
              <a:defRPr/>
            </a:pPr>
            <a:endParaRPr lang="en-US" altLang="zh-TW" sz="2600" b="1" dirty="0" smtClean="0">
              <a:solidFill>
                <a:srgbClr val="C00000"/>
              </a:solidFill>
              <a:latin typeface="Times New Roman" pitchFamily="18" charset="0"/>
              <a:ea typeface="新細明體" pitchFamily="18" charset="-120"/>
            </a:endParaRPr>
          </a:p>
          <a:p>
            <a:pPr marL="365760" indent="-256032" eaLnBrk="1" fontAlgn="auto" hangingPunct="1">
              <a:lnSpc>
                <a:spcPct val="120000"/>
              </a:lnSpc>
              <a:spcBef>
                <a:spcPct val="60000"/>
              </a:spcBef>
              <a:spcAft>
                <a:spcPts val="0"/>
              </a:spcAft>
              <a:buClr>
                <a:schemeClr val="bg2">
                  <a:lumMod val="50000"/>
                </a:schemeClr>
              </a:buClr>
              <a:buFont typeface="Wingdings 3"/>
              <a:buChar char=""/>
              <a:defRPr/>
            </a:pPr>
            <a:r>
              <a:rPr lang="zh-TW" altLang="en-US" sz="2400" b="1" dirty="0" smtClean="0">
                <a:solidFill>
                  <a:srgbClr val="C00000"/>
                </a:solidFill>
                <a:latin typeface="Times New Roman" pitchFamily="18" charset="0"/>
                <a:ea typeface="新細明體" pitchFamily="18" charset="-120"/>
              </a:rPr>
              <a:t>輸出資料</a:t>
            </a:r>
            <a:r>
              <a:rPr lang="zh-TW" altLang="en-US" sz="2400" dirty="0" smtClean="0">
                <a:solidFill>
                  <a:srgbClr val="000000"/>
                </a:solidFill>
                <a:latin typeface="Times New Roman" pitchFamily="18" charset="0"/>
                <a:ea typeface="新細明體" pitchFamily="18" charset="-120"/>
              </a:rPr>
              <a:t>（</a:t>
            </a:r>
            <a:r>
              <a:rPr lang="en-US" altLang="zh-TW" sz="2400" dirty="0" smtClean="0">
                <a:solidFill>
                  <a:srgbClr val="000000"/>
                </a:solidFill>
                <a:latin typeface="Times New Roman" pitchFamily="18" charset="0"/>
                <a:ea typeface="新細明體" pitchFamily="18" charset="-120"/>
              </a:rPr>
              <a:t>output data</a:t>
            </a:r>
            <a:r>
              <a:rPr lang="zh-TW" altLang="en-US" sz="2400" dirty="0" smtClean="0">
                <a:solidFill>
                  <a:srgbClr val="000000"/>
                </a:solidFill>
                <a:latin typeface="Times New Roman" pitchFamily="18" charset="0"/>
                <a:ea typeface="新細明體" pitchFamily="18" charset="-120"/>
              </a:rPr>
              <a:t>）取決於兩個因素的結合：</a:t>
            </a:r>
            <a:r>
              <a:rPr lang="zh-TW" altLang="en-US" sz="2400" b="1" dirty="0" smtClean="0">
                <a:solidFill>
                  <a:srgbClr val="00B0F0"/>
                </a:solidFill>
                <a:latin typeface="Times New Roman" pitchFamily="18" charset="0"/>
                <a:ea typeface="新細明體" pitchFamily="18" charset="-120"/>
              </a:rPr>
              <a:t>輸入資料</a:t>
            </a:r>
            <a:r>
              <a:rPr lang="zh-TW" altLang="en-US" sz="2400" dirty="0" smtClean="0">
                <a:solidFill>
                  <a:srgbClr val="000000"/>
                </a:solidFill>
                <a:latin typeface="Times New Roman" pitchFamily="18" charset="0"/>
                <a:ea typeface="新細明體" pitchFamily="18" charset="-120"/>
              </a:rPr>
              <a:t>（</a:t>
            </a:r>
            <a:r>
              <a:rPr lang="en-US" altLang="zh-TW" sz="2400" dirty="0" smtClean="0">
                <a:solidFill>
                  <a:srgbClr val="000000"/>
                </a:solidFill>
                <a:latin typeface="Times New Roman" pitchFamily="18" charset="0"/>
                <a:ea typeface="新細明體" pitchFamily="18" charset="-120"/>
              </a:rPr>
              <a:t>input data</a:t>
            </a:r>
            <a:r>
              <a:rPr lang="zh-TW" altLang="en-US" sz="2400" dirty="0" smtClean="0">
                <a:solidFill>
                  <a:srgbClr val="000000"/>
                </a:solidFill>
                <a:latin typeface="Times New Roman" pitchFamily="18" charset="0"/>
                <a:ea typeface="新細明體" pitchFamily="18" charset="-120"/>
              </a:rPr>
              <a:t>）及</a:t>
            </a:r>
            <a:r>
              <a:rPr lang="zh-TW" altLang="en-US" sz="2400" b="1" dirty="0" smtClean="0">
                <a:solidFill>
                  <a:srgbClr val="C00000"/>
                </a:solidFill>
                <a:latin typeface="Times New Roman" pitchFamily="18" charset="0"/>
                <a:ea typeface="新細明體" pitchFamily="18" charset="-120"/>
              </a:rPr>
              <a:t>程式</a:t>
            </a:r>
            <a:r>
              <a:rPr lang="zh-TW" altLang="en-US" sz="2400" dirty="0" smtClean="0">
                <a:solidFill>
                  <a:srgbClr val="000000"/>
                </a:solidFill>
                <a:latin typeface="Times New Roman" pitchFamily="18" charset="0"/>
                <a:ea typeface="新細明體" pitchFamily="18" charset="-120"/>
              </a:rPr>
              <a:t>。</a:t>
            </a:r>
          </a:p>
        </p:txBody>
      </p:sp>
      <p:sp>
        <p:nvSpPr>
          <p:cNvPr id="16387" name="Text Box 4"/>
          <p:cNvSpPr txBox="1">
            <a:spLocks noChangeArrowheads="1"/>
          </p:cNvSpPr>
          <p:nvPr/>
        </p:nvSpPr>
        <p:spPr bwMode="auto">
          <a:xfrm>
            <a:off x="0" y="6461125"/>
            <a:ext cx="1065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p.2-3</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928" y="3717032"/>
            <a:ext cx="4839298" cy="136815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p.3</a:t>
            </a:r>
          </a:p>
        </p:txBody>
      </p:sp>
      <p:sp>
        <p:nvSpPr>
          <p:cNvPr id="17411" name="Text Box 6"/>
          <p:cNvSpPr txBox="1">
            <a:spLocks noChangeArrowheads="1"/>
          </p:cNvSpPr>
          <p:nvPr/>
        </p:nvSpPr>
        <p:spPr bwMode="auto">
          <a:xfrm>
            <a:off x="454025" y="4873625"/>
            <a:ext cx="71993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eaLnBrk="1" hangingPunct="1">
              <a:spcBef>
                <a:spcPct val="50000"/>
              </a:spcBef>
            </a:pPr>
            <a:r>
              <a:rPr lang="zh-TW" altLang="en-US" sz="2200" b="1"/>
              <a:t>圖 </a:t>
            </a:r>
            <a:r>
              <a:rPr lang="en-US" altLang="zh-TW" sz="2200" b="1"/>
              <a:t>1.2  </a:t>
            </a:r>
            <a:r>
              <a:rPr lang="zh-TW" altLang="en-US" sz="2200">
                <a:ea typeface="標楷體" pitchFamily="65" charset="-120"/>
              </a:rPr>
              <a:t>一部基於圖靈模型的電腦：可程式化</a:t>
            </a:r>
          </a:p>
        </p:txBody>
      </p:sp>
      <p:pic>
        <p:nvPicPr>
          <p:cNvPr id="174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2154238"/>
            <a:ext cx="8691563"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p.3</a:t>
            </a:r>
          </a:p>
        </p:txBody>
      </p:sp>
      <p:sp>
        <p:nvSpPr>
          <p:cNvPr id="18435" name="Text Box 6"/>
          <p:cNvSpPr txBox="1">
            <a:spLocks noChangeArrowheads="1"/>
          </p:cNvSpPr>
          <p:nvPr/>
        </p:nvSpPr>
        <p:spPr bwMode="auto">
          <a:xfrm>
            <a:off x="3067050" y="5305425"/>
            <a:ext cx="43338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eaLnBrk="1" hangingPunct="1">
              <a:spcBef>
                <a:spcPct val="50000"/>
              </a:spcBef>
            </a:pPr>
            <a:r>
              <a:rPr lang="zh-TW" altLang="en-US" sz="2200" b="1"/>
              <a:t>圖 </a:t>
            </a:r>
            <a:r>
              <a:rPr lang="en-US" altLang="zh-TW" sz="2200" b="1"/>
              <a:t>1.3  </a:t>
            </a:r>
            <a:r>
              <a:rPr lang="zh-TW" altLang="en-US" sz="2200">
                <a:ea typeface="標楷體" pitchFamily="65" charset="-120"/>
              </a:rPr>
              <a:t>相同程式，不同資料</a:t>
            </a:r>
          </a:p>
        </p:txBody>
      </p:sp>
      <p:pic>
        <p:nvPicPr>
          <p:cNvPr id="1843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692150"/>
            <a:ext cx="70548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0" y="64611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spcBef>
                <a:spcPct val="50000"/>
              </a:spcBef>
            </a:pPr>
            <a:r>
              <a:rPr kumimoji="0" lang="en-US" altLang="zh-TW" sz="2000">
                <a:latin typeface="Times New Roman" pitchFamily="18" charset="0"/>
                <a:ea typeface="新細明體" pitchFamily="18" charset="-120"/>
              </a:rPr>
              <a:t>    p.4</a:t>
            </a:r>
          </a:p>
        </p:txBody>
      </p:sp>
      <p:sp>
        <p:nvSpPr>
          <p:cNvPr id="19459" name="Text Box 6"/>
          <p:cNvSpPr txBox="1">
            <a:spLocks noChangeArrowheads="1"/>
          </p:cNvSpPr>
          <p:nvPr/>
        </p:nvSpPr>
        <p:spPr bwMode="auto">
          <a:xfrm>
            <a:off x="3008313" y="5949950"/>
            <a:ext cx="61928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eaLnBrk="1" hangingPunct="1">
              <a:spcBef>
                <a:spcPct val="50000"/>
              </a:spcBef>
            </a:pPr>
            <a:r>
              <a:rPr lang="zh-TW" altLang="en-US" sz="2200" b="1"/>
              <a:t>圖 </a:t>
            </a:r>
            <a:r>
              <a:rPr lang="en-US" altLang="zh-TW" sz="2200" b="1"/>
              <a:t>1.4  </a:t>
            </a:r>
            <a:r>
              <a:rPr lang="zh-TW" altLang="en-US" sz="2200">
                <a:ea typeface="標楷體" pitchFamily="65" charset="-120"/>
              </a:rPr>
              <a:t>相同資料，不同程式</a:t>
            </a:r>
          </a:p>
        </p:txBody>
      </p:sp>
      <p:pic>
        <p:nvPicPr>
          <p:cNvPr id="1946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549275"/>
            <a:ext cx="5757862"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931</TotalTime>
  <Words>1272</Words>
  <Application>Microsoft Office PowerPoint</Application>
  <PresentationFormat>A4 紙張 (210x297 公釐)</PresentationFormat>
  <Paragraphs>128</Paragraphs>
  <Slides>25</Slides>
  <Notes>0</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25</vt:i4>
      </vt:variant>
    </vt:vector>
  </HeadingPairs>
  <TitlesOfParts>
    <vt:vector size="40" baseType="lpstr">
      <vt:lpstr>HGｺﾞｼｯｸM</vt:lpstr>
      <vt:lpstr>MS PGothic</vt:lpstr>
      <vt:lpstr>MS PGothic</vt:lpstr>
      <vt:lpstr>微軟正黑體</vt:lpstr>
      <vt:lpstr>新細明體</vt:lpstr>
      <vt:lpstr>標楷體</vt:lpstr>
      <vt:lpstr>Arial</vt:lpstr>
      <vt:lpstr>Calibri</vt:lpstr>
      <vt:lpstr>Lucida Sans Unicode</vt:lpstr>
      <vt:lpstr>Times New Roman</vt:lpstr>
      <vt:lpstr>Verdana</vt:lpstr>
      <vt:lpstr>Wingdings</vt:lpstr>
      <vt:lpstr>Wingdings 2</vt:lpstr>
      <vt:lpstr>Wingdings 3</vt:lpstr>
      <vt:lpstr>匯合</vt:lpstr>
      <vt:lpstr>PowerPoint 簡報</vt:lpstr>
      <vt:lpstr>計算機概論  第四版 Foundations of Computer Science 4E</vt:lpstr>
      <vt:lpstr>CHAPTER</vt:lpstr>
      <vt:lpstr>1.1  圖靈模型</vt:lpstr>
      <vt:lpstr>1.1  圖靈模型</vt:lpstr>
      <vt:lpstr>PowerPoint 簡報</vt:lpstr>
      <vt:lpstr>PowerPoint 簡報</vt:lpstr>
      <vt:lpstr>PowerPoint 簡報</vt:lpstr>
      <vt:lpstr>PowerPoint 簡報</vt:lpstr>
      <vt:lpstr>1.2  馮紐曼模型</vt:lpstr>
      <vt:lpstr>PowerPoint 簡報</vt:lpstr>
      <vt:lpstr>PowerPoint 簡報</vt:lpstr>
      <vt:lpstr>1.3  電腦構成要素</vt:lpstr>
      <vt:lpstr>PowerPoint 簡報</vt:lpstr>
      <vt:lpstr>PowerPoint 簡報</vt:lpstr>
      <vt:lpstr>PowerPoint 簡報</vt:lpstr>
      <vt:lpstr>演算法</vt:lpstr>
      <vt:lpstr>演算法</vt:lpstr>
      <vt:lpstr>PowerPoint 簡報</vt:lpstr>
      <vt:lpstr>1.4  歷史</vt:lpstr>
      <vt:lpstr>1.4  歷史</vt:lpstr>
      <vt:lpstr>1.4  歷史</vt:lpstr>
      <vt:lpstr>1.4  歷史</vt:lpstr>
      <vt:lpstr>1.5  電腦科學是一門學科</vt:lpstr>
      <vt:lpstr>1.6 課程概要</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計算機概論  第二版</dc:title>
  <dc:subject/>
  <dc:creator> </dc:creator>
  <cp:keywords/>
  <dc:description/>
  <cp:lastModifiedBy>Administrator</cp:lastModifiedBy>
  <cp:revision>70</cp:revision>
  <dcterms:created xsi:type="dcterms:W3CDTF">2008-05-29T06:44:44Z</dcterms:created>
  <dcterms:modified xsi:type="dcterms:W3CDTF">2019-02-26T06:27:12Z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TC011946081028</vt:lpwstr>
  </property>
</Properties>
</file>