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34" autoAdjust="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2019年5月9日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2019年5月9日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Things(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Challenges,Business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Architecture</a:t>
            </a:r>
            <a:r>
              <a:rPr lang="zh-TW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Author(s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Sachchidanand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Singh, Nirmala Singh</a:t>
            </a: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: 2015 International Conference on Green Computing and Internet of Things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ICGCIoT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: WEI-DE-LEE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VI. REFERENCE IOT ARCHITECTURES FOR E-COMMERCE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90874" y="6238664"/>
            <a:ext cx="6686550" cy="43624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Reference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E-commerce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49" y="1687830"/>
            <a:ext cx="5386201" cy="45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VII. BUSINESS OPPORTUNITIES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of Internet of Things(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creates opportunities for businesses and people with data security, network design &amp; data analysis skills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CISCO, GE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Amazon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retail &amp; logistics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airlines</a:t>
            </a:r>
          </a:p>
          <a:p>
            <a:pPr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VIII. INTERNET OF THINGS(IOT) ADOPTION TRENDS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375315"/>
            <a:ext cx="6591300" cy="46792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3237" y="5975266"/>
            <a:ext cx="7305675" cy="54102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Hype Cycle for Emerging Technologies 2015 [20]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IX. SUMMARY AND CONCLUSION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markets within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field are smart homes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wearable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suggests that the Internet of Things(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having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growth potential &amp; it will be a key revenue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 market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WHAT IS INTERNET OF THINGS(IOT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III.CHARACTERISTICS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INTERNET OF THINGS(IOT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WHY INTERNET OF THINGS(IOT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INTERNET OF THINGS(IOT)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REFERENCE IOT ARCHITECTURES FOR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BUSINESS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INTERNET OF THINGS(IOT) ADOPTION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IX. SUMMARY AND CONCLUSION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I.  </a:t>
            </a:r>
            <a:r>
              <a:rPr lang="en-US" altLang="zh-TW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technology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usage with unprecedented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opportunities and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explains the concept of Internet of Things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its characteristics, explain security challenges, technology adoption trends &amp; suggests a reference architecture for Ecommerce enterprise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II. WHAT IS INTERNET OF THINGS(IOT)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computing concept that describes a future where everyday physical objects will be connected to the Internet and be able to identify themselves to other devices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network of devices which communicates among itself using IP connectivity without human interference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use Radio-frequency identification (RFID), Quick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Response(QR) codes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 or wireless technology to enable intercommunication between devices.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1937" y="5996074"/>
            <a:ext cx="4048125" cy="51244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1: Internet of Things(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50" y="1718643"/>
            <a:ext cx="5083350" cy="39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III.CHARACTERISTICS </a:t>
            </a: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OF INTERNET OF </a:t>
            </a:r>
            <a:r>
              <a:rPr lang="en-US" altLang="zh-TW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THINGS(IOT)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Smart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Save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Expressing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Safety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IV. WHY INTERNET OF THINGS(IOT</a:t>
            </a:r>
            <a:r>
              <a:rPr lang="en-US" altLang="zh-TW" sz="3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make our day to day life safer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more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Smarter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Enhanced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Increased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Smart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Safer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Real time demand visibility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09825" y="5850255"/>
            <a:ext cx="7372350" cy="531495"/>
          </a:xfrm>
        </p:spPr>
        <p:txBody>
          <a:bodyPr>
            <a:norm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The Internet of Things Market Size (Source- IDC)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202888"/>
            <a:ext cx="7221681" cy="34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ct val="20000"/>
              </a:spcBef>
            </a:pPr>
            <a:r>
              <a:rPr lang="en-US" altLang="zh-TW" sz="3600" b="1" dirty="0">
                <a:solidFill>
                  <a:prstClr val="black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V. INTERNET OF THINGS(IOT) CHALLENGES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aspect is the biggest concern of Internet of Things(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connected devices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Data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Data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Insurance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Lack of Common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Technical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</a:p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Social and Legal Concerns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53</TotalTime>
  <Words>500</Words>
  <Application>Microsoft Office PowerPoint</Application>
  <PresentationFormat>寬螢幕</PresentationFormat>
  <Paragraphs>59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細明體</vt:lpstr>
      <vt:lpstr>微軟正黑體</vt:lpstr>
      <vt:lpstr>新細明體</vt:lpstr>
      <vt:lpstr>Times New Roman</vt:lpstr>
      <vt:lpstr>Wingdings 2</vt:lpstr>
      <vt:lpstr>腦力激盪簡報</vt:lpstr>
      <vt:lpstr>Internet of Things(IoT): Security Challenges,Business Opportunities &amp; Reference Architecture for E-commerce</vt:lpstr>
      <vt:lpstr>Outline</vt:lpstr>
      <vt:lpstr>I.  INTRODUCTION</vt:lpstr>
      <vt:lpstr>II. WHAT IS INTERNET OF THINGS(IOT)</vt:lpstr>
      <vt:lpstr>PowerPoint 簡報</vt:lpstr>
      <vt:lpstr>III.CHARACTERISTICS OF INTERNET OF THINGS(IOT)</vt:lpstr>
      <vt:lpstr>IV. WHY INTERNET OF THINGS(IOT)</vt:lpstr>
      <vt:lpstr>PowerPoint 簡報</vt:lpstr>
      <vt:lpstr>V. INTERNET OF THINGS(IOT) CHALLENGES</vt:lpstr>
      <vt:lpstr>VI. REFERENCE IOT ARCHITECTURES FOR E-COMMERCE</vt:lpstr>
      <vt:lpstr>VII. BUSINESS OPPORTUNITIES</vt:lpstr>
      <vt:lpstr>VIII. INTERNET OF THINGS(IOT) ADOPTION TRENDS</vt:lpstr>
      <vt:lpstr>IX. SUMMARY AND CONCLUSION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Things(IoT): Security Challenges,Business Opportunities &amp; Reference Architecture for E-commerce</dc:title>
  <dc:creator>wade lee</dc:creator>
  <cp:lastModifiedBy>wade lee</cp:lastModifiedBy>
  <cp:revision>20</cp:revision>
  <dcterms:created xsi:type="dcterms:W3CDTF">2019-05-09T04:07:41Z</dcterms:created>
  <dcterms:modified xsi:type="dcterms:W3CDTF">2019-05-09T05:01:29Z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