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slideLayouts/slideLayout9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1" r:id="rId2"/>
    <p:sldMasterId id="2147483763" r:id="rId3"/>
  </p:sldMasterIdLst>
  <p:notesMasterIdLst>
    <p:notesMasterId r:id="rId33"/>
  </p:notesMasterIdLst>
  <p:handoutMasterIdLst>
    <p:handoutMasterId r:id="rId34"/>
  </p:handoutMasterIdLst>
  <p:sldIdLst>
    <p:sldId id="527" r:id="rId4"/>
    <p:sldId id="549" r:id="rId5"/>
    <p:sldId id="548" r:id="rId6"/>
    <p:sldId id="529" r:id="rId7"/>
    <p:sldId id="550" r:id="rId8"/>
    <p:sldId id="532" r:id="rId9"/>
    <p:sldId id="554" r:id="rId10"/>
    <p:sldId id="553" r:id="rId11"/>
    <p:sldId id="555" r:id="rId12"/>
    <p:sldId id="551" r:id="rId13"/>
    <p:sldId id="552" r:id="rId14"/>
    <p:sldId id="530" r:id="rId15"/>
    <p:sldId id="556" r:id="rId16"/>
    <p:sldId id="533" r:id="rId17"/>
    <p:sldId id="534" r:id="rId18"/>
    <p:sldId id="535" r:id="rId19"/>
    <p:sldId id="541" r:id="rId20"/>
    <p:sldId id="537" r:id="rId21"/>
    <p:sldId id="536" r:id="rId22"/>
    <p:sldId id="538" r:id="rId23"/>
    <p:sldId id="539" r:id="rId24"/>
    <p:sldId id="540" r:id="rId25"/>
    <p:sldId id="542" r:id="rId26"/>
    <p:sldId id="543" r:id="rId27"/>
    <p:sldId id="545" r:id="rId28"/>
    <p:sldId id="546" r:id="rId29"/>
    <p:sldId id="544" r:id="rId30"/>
    <p:sldId id="547" r:id="rId31"/>
    <p:sldId id="51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örre - multipurpose template" id="{2D78C04B-A168-479C-9541-E3B6372F0BA9}">
          <p14:sldIdLst>
            <p14:sldId id="527"/>
            <p14:sldId id="549"/>
            <p14:sldId id="548"/>
            <p14:sldId id="529"/>
            <p14:sldId id="550"/>
            <p14:sldId id="532"/>
            <p14:sldId id="554"/>
            <p14:sldId id="553"/>
            <p14:sldId id="555"/>
            <p14:sldId id="551"/>
            <p14:sldId id="552"/>
            <p14:sldId id="530"/>
            <p14:sldId id="556"/>
            <p14:sldId id="533"/>
            <p14:sldId id="534"/>
            <p14:sldId id="535"/>
            <p14:sldId id="541"/>
            <p14:sldId id="537"/>
            <p14:sldId id="536"/>
            <p14:sldId id="538"/>
            <p14:sldId id="539"/>
            <p14:sldId id="540"/>
            <p14:sldId id="542"/>
            <p14:sldId id="543"/>
            <p14:sldId id="545"/>
            <p14:sldId id="546"/>
            <p14:sldId id="544"/>
            <p14:sldId id="547"/>
          </p14:sldIdLst>
        </p14:section>
        <p14:section name="Showeet" id="{B016801F-B1C1-4CFC-BB13-EBCF68D5DA84}">
          <p14:sldIdLst>
            <p14:sldId id="5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6E5"/>
    <a:srgbClr val="DC4A3D"/>
    <a:srgbClr val="00ACED"/>
    <a:srgbClr val="000000"/>
    <a:srgbClr val="1D1D20"/>
    <a:srgbClr val="324D5E"/>
    <a:srgbClr val="46474B"/>
    <a:srgbClr val="D0E546"/>
    <a:srgbClr val="C8DB46"/>
    <a:srgbClr val="191D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7" autoAdjust="0"/>
    <p:restoredTop sz="72537" autoAdjust="0"/>
  </p:normalViewPr>
  <p:slideViewPr>
    <p:cSldViewPr snapToGrid="0">
      <p:cViewPr varScale="1">
        <p:scale>
          <a:sx n="60" d="100"/>
          <a:sy n="60" d="100"/>
        </p:scale>
        <p:origin x="1445" y="43"/>
      </p:cViewPr>
      <p:guideLst/>
    </p:cSldViewPr>
  </p:slideViewPr>
  <p:notesTextViewPr>
    <p:cViewPr>
      <p:scale>
        <a:sx n="1" d="1"/>
        <a:sy n="1" d="1"/>
      </p:scale>
      <p:origin x="0" y="0"/>
    </p:cViewPr>
  </p:notesTextViewPr>
  <p:sorterViewPr>
    <p:cViewPr>
      <p:scale>
        <a:sx n="100" d="100"/>
        <a:sy n="100" d="100"/>
      </p:scale>
      <p:origin x="0" y="-648"/>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FD4A49-3CDE-408A-892D-AEE0E002BB22}" type="datetimeFigureOut">
              <a:rPr lang="en-US" smtClean="0"/>
              <a:t>5/17/2019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84AF13-6931-4C1B-8846-6C389DA81412}" type="slidenum">
              <a:rPr lang="en-US" smtClean="0"/>
              <a:t>‹#›</a:t>
            </a:fld>
            <a:endParaRPr lang="en-US"/>
          </a:p>
        </p:txBody>
      </p:sp>
    </p:spTree>
    <p:extLst>
      <p:ext uri="{BB962C8B-B14F-4D97-AF65-F5344CB8AC3E}">
        <p14:creationId xmlns:p14="http://schemas.microsoft.com/office/powerpoint/2010/main" val="4153490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FC15C-71A1-4B5E-B800-13FCAA9104CF}"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2863F-2181-40AA-9D10-26C0A01C7A52}" type="slidenum">
              <a:rPr lang="en-US" smtClean="0"/>
              <a:t>‹#›</a:t>
            </a:fld>
            <a:endParaRPr lang="en-US"/>
          </a:p>
        </p:txBody>
      </p:sp>
    </p:spTree>
    <p:extLst>
      <p:ext uri="{BB962C8B-B14F-4D97-AF65-F5344CB8AC3E}">
        <p14:creationId xmlns:p14="http://schemas.microsoft.com/office/powerpoint/2010/main" val="190757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arnews.com/article/info/64fdc618-a10a-11e8-a9e3-42010af00004/"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CAN_bu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kknews.cc/zh-tw/tech/aeb2366.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www.zhihu.com/question/22399196" TargetMode="External"/><Relationship Id="rId4" Type="http://schemas.openxmlformats.org/officeDocument/2006/relationships/hyperlink" Target="https://zhuanlan.zhihu.com/p/36326221"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itcoin.stackexchange.com/questions/50762/why-must-be-the-merkle-tree-a-full-binary#comment58878_50762"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zh.wikipedia.org/wiki/%E7%A7%8D%E5%AD%90%E6%96%87%E4%BB%B6" TargetMode="External"/><Relationship Id="rId3" Type="http://schemas.openxmlformats.org/officeDocument/2006/relationships/hyperlink" Target="https://zh.wikipedia.org/wiki/%E5%AF%B9%E7%AD%89%E7%BD%91%E7%BB%9C" TargetMode="External"/><Relationship Id="rId7" Type="http://schemas.openxmlformats.org/officeDocument/2006/relationships/hyperlink" Target="https://zh.wikipedia.org/wiki/%E9%BB%9E%E5%B0%8D%E9%BB%9E"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zh.wikipedia.org/wiki/%E8%AE%A1%E7%AE%97%E6%9C%BA%E7%A8%8B%E5%BA%8F" TargetMode="External"/><Relationship Id="rId5" Type="http://schemas.openxmlformats.org/officeDocument/2006/relationships/hyperlink" Target="https://zh.wikipedia.org/wiki/%E7%BD%91%E7%BB%9C%E5%8D%8F%E8%AE%AE" TargetMode="External"/><Relationship Id="rId4" Type="http://schemas.openxmlformats.org/officeDocument/2006/relationships/hyperlink" Target="https://zh.wikipedia.org/wiki/%E6%96%87%E4%BB%B6%E5%88%86%E4%BA%AB"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zhihu.com/question/65574316"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zhuanlan.zhihu.com/p/36981528"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artner.com/en/newsroom/press-releases/2017-02-07-gartner-says-8-billion-connected-things-will-be-in-use-in-2017-up-31-percent-from-2016"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zh.wikipedia.org/wiki/%E9%AB%98%E5%BE%B7%E7%BA%B3%E5%92%A8%E8%AF%A2%E5%85%AC%E5%8F%B8"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zh.wikipedia.org/wiki/EEPROM" TargetMode="External"/><Relationship Id="rId3" Type="http://schemas.openxmlformats.org/officeDocument/2006/relationships/hyperlink" Target="https://en.wikipedia.org/wiki/Read-only_memory" TargetMode="External"/><Relationship Id="rId7" Type="http://schemas.openxmlformats.org/officeDocument/2006/relationships/hyperlink" Target="https://uk.rs-online.com/web/p/eeprom-memory-chips/1276570/"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Programmable_read-only_memory" TargetMode="External"/><Relationship Id="rId11" Type="http://schemas.openxmlformats.org/officeDocument/2006/relationships/hyperlink" Target="https://zh.wikipedia.org/wiki/CPU" TargetMode="External"/><Relationship Id="rId5" Type="http://schemas.openxmlformats.org/officeDocument/2006/relationships/hyperlink" Target="https://en.wikipedia.org/wiki/EPROM" TargetMode="External"/><Relationship Id="rId10" Type="http://schemas.openxmlformats.org/officeDocument/2006/relationships/hyperlink" Target="https://zh.wikipedia.org/wiki/%E9%9A%A8%E8%BA%AB%E7%A2%9F" TargetMode="External"/><Relationship Id="rId4" Type="http://schemas.openxmlformats.org/officeDocument/2006/relationships/hyperlink" Target="https://en.wikipedia.org/wiki/EEPROM" TargetMode="External"/><Relationship Id="rId9" Type="http://schemas.openxmlformats.org/officeDocument/2006/relationships/hyperlink" Target="https://zh.wikipedia.org/wiki/%E8%A8%98%E6%86%B6%E5%8D%A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servicepro.com.tw/product/apt-bec-proofpoint-apt/proofpoint-ap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zh.wikipedia.org/wiki/Rootki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a:t>
            </a:fld>
            <a:endParaRPr lang="en-US"/>
          </a:p>
        </p:txBody>
      </p:sp>
    </p:spTree>
    <p:extLst>
      <p:ext uri="{BB962C8B-B14F-4D97-AF65-F5344CB8AC3E}">
        <p14:creationId xmlns:p14="http://schemas.microsoft.com/office/powerpoint/2010/main" val="330650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4147730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RKE(remote keyless entry):</a:t>
            </a:r>
            <a:r>
              <a:rPr lang="zh-TW" altLang="en-US" dirty="0" smtClean="0"/>
              <a:t>遙控無鑰匙進入</a:t>
            </a:r>
            <a:endParaRPr lang="en-US" altLang="zh-TW" dirty="0" smtClean="0"/>
          </a:p>
          <a:p>
            <a:r>
              <a:rPr lang="en-US" altLang="zh-TW" dirty="0" smtClean="0"/>
              <a:t>ECU()</a:t>
            </a:r>
          </a:p>
          <a:p>
            <a:r>
              <a:rPr lang="en-US" altLang="zh-TW" dirty="0" smtClean="0">
                <a:hlinkClick r:id="rId3"/>
              </a:rPr>
              <a:t>https://carnews.com/article/info/64fdc618-a10a-11e8-a9e3-42010af00004/</a:t>
            </a:r>
            <a:endParaRPr lang="en-US" altLang="zh-TW" dirty="0" smtClean="0"/>
          </a:p>
          <a:p>
            <a:r>
              <a:rPr lang="en-US" altLang="zh-TW" dirty="0" smtClean="0"/>
              <a:t>RFHM(connector assignment)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kern="1200" dirty="0" smtClean="0">
                <a:solidFill>
                  <a:schemeClr val="tx1"/>
                </a:solidFill>
                <a:effectLst/>
                <a:latin typeface="+mn-lt"/>
                <a:ea typeface="+mn-ea"/>
                <a:cs typeface="+mn-cs"/>
              </a:rPr>
              <a:t>胎壓偵測系統</a:t>
            </a:r>
            <a:r>
              <a:rPr lang="en-US" altLang="zh-TW" sz="1200" b="0" i="0" u="none" kern="1200" dirty="0" smtClean="0">
                <a:solidFill>
                  <a:schemeClr val="tx1"/>
                </a:solidFill>
                <a:effectLst/>
                <a:latin typeface="+mn-lt"/>
                <a:ea typeface="+mn-ea"/>
                <a:cs typeface="+mn-cs"/>
              </a:rPr>
              <a:t>TPMS</a:t>
            </a:r>
            <a:endParaRPr lang="en-US" altLang="zh-TW"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Bus(</a:t>
            </a:r>
            <a:r>
              <a:rPr lang="zh-TW" altLang="en-US" dirty="0" smtClean="0"/>
              <a:t>匯流排</a:t>
            </a: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hlinkClick r:id="rId4"/>
              </a:rPr>
              <a:t>https://en.wikipedia.org/wiki/CAN_bus</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13</a:t>
            </a:fld>
            <a:endParaRPr lang="en-US"/>
          </a:p>
        </p:txBody>
      </p:sp>
    </p:spTree>
    <p:extLst>
      <p:ext uri="{BB962C8B-B14F-4D97-AF65-F5344CB8AC3E}">
        <p14:creationId xmlns:p14="http://schemas.microsoft.com/office/powerpoint/2010/main" val="98872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it-IT" altLang="zh-TW" sz="1200" b="0" i="0" kern="1200" dirty="0" smtClean="0">
                <a:solidFill>
                  <a:schemeClr val="tx1"/>
                </a:solidFill>
                <a:effectLst/>
                <a:latin typeface="+mn-lt"/>
                <a:ea typeface="+mn-ea"/>
                <a:cs typeface="+mn-cs"/>
              </a:rPr>
              <a:t>ECC </a:t>
            </a:r>
            <a:r>
              <a:rPr lang="zh-TW" altLang="it-IT" sz="1200" b="0" i="0" kern="1200" dirty="0" smtClean="0">
                <a:solidFill>
                  <a:schemeClr val="tx1"/>
                </a:solidFill>
                <a:effectLst/>
                <a:latin typeface="+mn-lt"/>
                <a:ea typeface="+mn-ea"/>
                <a:cs typeface="+mn-cs"/>
              </a:rPr>
              <a:t>是一種公開密鑰密碼學，又稱為</a:t>
            </a:r>
            <a:r>
              <a:rPr lang="zh-TW" altLang="it-IT" sz="1200" b="1" i="0" kern="1200" dirty="0" smtClean="0">
                <a:solidFill>
                  <a:schemeClr val="tx1"/>
                </a:solidFill>
                <a:effectLst/>
                <a:latin typeface="+mn-lt"/>
                <a:ea typeface="+mn-ea"/>
                <a:cs typeface="+mn-cs"/>
              </a:rPr>
              <a:t>非對稱密碼學</a:t>
            </a:r>
            <a:r>
              <a:rPr lang="zh-TW" altLang="it-IT" sz="1200" b="0" i="0" kern="1200" dirty="0" smtClean="0">
                <a:solidFill>
                  <a:schemeClr val="tx1"/>
                </a:solidFill>
                <a:effectLst/>
                <a:latin typeface="+mn-lt"/>
                <a:ea typeface="+mn-ea"/>
                <a:cs typeface="+mn-cs"/>
              </a:rPr>
              <a:t>。在這種密碼學中，需要產生一對密鑰。其中一個密鑰稱為私鑰，需要保密；另一個密鑰稱為公鑰，是可以公開讓別人知道的。</a:t>
            </a:r>
            <a:r>
              <a:rPr lang="it-IT" altLang="zh-TW" dirty="0" smtClean="0"/>
              <a:t/>
            </a:r>
            <a:br>
              <a:rPr lang="it-IT" altLang="zh-TW" dirty="0" smtClean="0"/>
            </a:br>
            <a:r>
              <a:rPr lang="zh-TW" altLang="it-IT" sz="1200" b="0" i="0" kern="1200" dirty="0" smtClean="0">
                <a:solidFill>
                  <a:schemeClr val="tx1"/>
                </a:solidFill>
                <a:effectLst/>
                <a:latin typeface="+mn-lt"/>
                <a:ea typeface="+mn-ea"/>
                <a:cs typeface="+mn-cs"/>
              </a:rPr>
              <a:t>原文網址：</a:t>
            </a:r>
            <a:r>
              <a:rPr lang="it-IT" altLang="zh-TW" sz="1200" b="0" i="0" u="none" strike="noStrike" kern="1200" dirty="0" smtClean="0">
                <a:solidFill>
                  <a:schemeClr val="tx1"/>
                </a:solidFill>
                <a:effectLst/>
                <a:latin typeface="+mn-lt"/>
                <a:ea typeface="+mn-ea"/>
                <a:cs typeface="+mn-cs"/>
                <a:hlinkClick r:id="rId3"/>
              </a:rPr>
              <a:t>https://kknews.cc/zh-tw/tech/aeb2366.html</a:t>
            </a:r>
            <a:endParaRPr lang="it-IT" altLang="zh-TW" sz="1200" b="0" i="0" u="none" strike="noStrike" kern="1200" dirty="0" smtClean="0">
              <a:solidFill>
                <a:schemeClr val="tx1"/>
              </a:solidFill>
              <a:effectLst/>
              <a:latin typeface="+mn-lt"/>
              <a:ea typeface="+mn-ea"/>
              <a:cs typeface="+mn-cs"/>
            </a:endParaRPr>
          </a:p>
          <a:p>
            <a:endParaRPr lang="it-IT" altLang="zh-TW" sz="1200" b="0" i="0" u="none" strike="noStrike"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橢圓曲線加密算法對應的數學函數是</a:t>
            </a:r>
            <a:r>
              <a:rPr lang="zh-TW" altLang="en-US" sz="1200" b="1" i="0" kern="1200" dirty="0" smtClean="0">
                <a:solidFill>
                  <a:schemeClr val="tx1"/>
                </a:solidFill>
                <a:effectLst/>
                <a:latin typeface="+mn-lt"/>
                <a:ea typeface="+mn-ea"/>
                <a:cs typeface="+mn-cs"/>
              </a:rPr>
              <a:t>橢圓曲線乘法</a:t>
            </a:r>
            <a:r>
              <a:rPr lang="zh-TW" altLang="en-US" sz="1200" b="0" i="0" kern="1200" dirty="0" smtClean="0">
                <a:solidFill>
                  <a:schemeClr val="tx1"/>
                </a:solidFill>
                <a:effectLst/>
                <a:latin typeface="+mn-lt"/>
                <a:ea typeface="+mn-ea"/>
                <a:cs typeface="+mn-cs"/>
              </a:rPr>
              <a:t>，而另一種廣泛使用的非對稱加密算法 </a:t>
            </a:r>
            <a:r>
              <a:rPr lang="en-US" altLang="zh-TW" sz="1200" b="0" i="0" kern="1200" dirty="0" smtClean="0">
                <a:solidFill>
                  <a:schemeClr val="tx1"/>
                </a:solidFill>
                <a:effectLst/>
                <a:latin typeface="+mn-lt"/>
                <a:ea typeface="+mn-ea"/>
                <a:cs typeface="+mn-cs"/>
              </a:rPr>
              <a:t>RSA (</a:t>
            </a:r>
            <a:r>
              <a:rPr lang="zh-TW" altLang="en-US" sz="1200" b="0" i="0" kern="1200" dirty="0" smtClean="0">
                <a:solidFill>
                  <a:schemeClr val="tx1"/>
                </a:solidFill>
                <a:effectLst/>
                <a:latin typeface="+mn-lt"/>
                <a:ea typeface="+mn-ea"/>
                <a:cs typeface="+mn-cs"/>
              </a:rPr>
              <a:t>由三個發明人姓氏的開頭字母組成</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對應的數學函數是極大整數的因式分解。</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原文網址：</a:t>
            </a:r>
            <a:r>
              <a:rPr lang="en-US" altLang="zh-TW" sz="1200" b="0" i="0" u="none" strike="noStrike" kern="1200" dirty="0" smtClean="0">
                <a:solidFill>
                  <a:schemeClr val="tx1"/>
                </a:solidFill>
                <a:effectLst/>
                <a:latin typeface="+mn-lt"/>
                <a:ea typeface="+mn-ea"/>
                <a:cs typeface="+mn-cs"/>
                <a:hlinkClick r:id="rId3"/>
              </a:rPr>
              <a:t>https://kknews.cc/zh-tw/tech/aeb2366.html</a:t>
            </a:r>
            <a:endParaRPr lang="en-US" altLang="zh-TW" sz="1200" b="0" i="0" u="none" strike="noStrike" kern="1200" dirty="0" smtClean="0">
              <a:solidFill>
                <a:schemeClr val="tx1"/>
              </a:solidFill>
              <a:effectLst/>
              <a:latin typeface="+mn-lt"/>
              <a:ea typeface="+mn-ea"/>
              <a:cs typeface="+mn-cs"/>
            </a:endParaRPr>
          </a:p>
          <a:p>
            <a:r>
              <a:rPr lang="en-US" altLang="zh-TW" dirty="0" smtClean="0">
                <a:hlinkClick r:id="rId4"/>
              </a:rPr>
              <a:t>https://zhuanlan.zhihu.com/p/36326221</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mtClean="0">
                <a:hlinkClick r:id="rId5"/>
              </a:rPr>
              <a:t>https://www.zhihu.com/question/22399196</a:t>
            </a:r>
            <a:endParaRPr lang="zh-TW" altLang="en-US" sz="1200" b="0" kern="120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492863F-2181-40AA-9D10-26C0A01C7A52}" type="slidenum">
              <a:rPr lang="en-US" smtClean="0"/>
              <a:t>14</a:t>
            </a:fld>
            <a:endParaRPr lang="en-US"/>
          </a:p>
        </p:txBody>
      </p:sp>
    </p:spTree>
    <p:extLst>
      <p:ext uri="{BB962C8B-B14F-4D97-AF65-F5344CB8AC3E}">
        <p14:creationId xmlns:p14="http://schemas.microsoft.com/office/powerpoint/2010/main" val="129681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zh-TW" altLang="en-US" b="1" dirty="0" smtClean="0">
                <a:solidFill>
                  <a:srgbClr val="444444"/>
                </a:solidFill>
                <a:latin typeface="微軟正黑體" panose="020B0604030504040204" pitchFamily="34" charset="-120"/>
              </a:rPr>
              <a:t>表頭（</a:t>
            </a:r>
            <a:r>
              <a:rPr lang="en-US" altLang="zh-TW" b="1" dirty="0" smtClean="0">
                <a:solidFill>
                  <a:srgbClr val="444444"/>
                </a:solidFill>
                <a:latin typeface="微軟正黑體" panose="020B0604030504040204" pitchFamily="34" charset="-120"/>
              </a:rPr>
              <a:t>Header</a:t>
            </a:r>
            <a:r>
              <a:rPr lang="zh-TW" altLang="en-US" b="1" dirty="0" smtClean="0">
                <a:solidFill>
                  <a:srgbClr val="444444"/>
                </a:solidFill>
                <a:latin typeface="微軟正黑體" panose="020B0604030504040204" pitchFamily="34" charset="-120"/>
              </a:rPr>
              <a:t>）</a:t>
            </a:r>
            <a:r>
              <a:rPr lang="zh-TW" altLang="en-US" dirty="0" smtClean="0">
                <a:solidFill>
                  <a:srgbClr val="444444"/>
                </a:solidFill>
                <a:latin typeface="微軟正黑體" panose="020B0604030504040204" pitchFamily="34" charset="-120"/>
              </a:rPr>
              <a:t/>
            </a:r>
            <a:br>
              <a:rPr lang="zh-TW" altLang="en-US" dirty="0" smtClean="0">
                <a:solidFill>
                  <a:srgbClr val="444444"/>
                </a:solidFill>
                <a:latin typeface="微軟正黑體" panose="020B0604030504040204" pitchFamily="34" charset="-120"/>
              </a:rPr>
            </a:br>
            <a:r>
              <a:rPr lang="en-US" altLang="zh-TW" dirty="0" err="1" smtClean="0">
                <a:solidFill>
                  <a:srgbClr val="444444"/>
                </a:solidFill>
                <a:latin typeface="微軟正黑體" panose="020B0604030504040204" pitchFamily="34" charset="-120"/>
              </a:rPr>
              <a:t>previousblockhash</a:t>
            </a:r>
            <a:r>
              <a:rPr lang="zh-TW" altLang="en-US" dirty="0" smtClean="0">
                <a:solidFill>
                  <a:srgbClr val="444444"/>
                </a:solidFill>
                <a:latin typeface="微軟正黑體" panose="020B0604030504040204" pitchFamily="34" charset="-120"/>
              </a:rPr>
              <a:t>：前一個區塊的雜湊值（</a:t>
            </a:r>
            <a:r>
              <a:rPr lang="en-US" altLang="zh-TW" dirty="0" smtClean="0">
                <a:solidFill>
                  <a:srgbClr val="444444"/>
                </a:solidFill>
                <a:latin typeface="微軟正黑體" panose="020B0604030504040204" pitchFamily="34" charset="-120"/>
              </a:rPr>
              <a:t>Hash value</a:t>
            </a:r>
            <a:r>
              <a:rPr lang="zh-TW" altLang="en-US" dirty="0" smtClean="0">
                <a:solidFill>
                  <a:srgbClr val="444444"/>
                </a:solidFill>
                <a:latin typeface="微軟正黑體" panose="020B0604030504040204" pitchFamily="34" charset="-120"/>
              </a:rPr>
              <a:t>）。</a:t>
            </a:r>
            <a:br>
              <a:rPr lang="zh-TW" altLang="en-US" dirty="0" smtClean="0">
                <a:solidFill>
                  <a:srgbClr val="444444"/>
                </a:solidFill>
                <a:latin typeface="微軟正黑體" panose="020B0604030504040204" pitchFamily="34" charset="-120"/>
              </a:rPr>
            </a:br>
            <a:r>
              <a:rPr lang="en-US" altLang="zh-TW" dirty="0" smtClean="0">
                <a:solidFill>
                  <a:srgbClr val="444444"/>
                </a:solidFill>
                <a:latin typeface="微軟正黑體" panose="020B0604030504040204" pitchFamily="34" charset="-120"/>
              </a:rPr>
              <a:t>difficulty</a:t>
            </a:r>
            <a:r>
              <a:rPr lang="zh-TW" altLang="en-US" dirty="0" smtClean="0">
                <a:solidFill>
                  <a:srgbClr val="444444"/>
                </a:solidFill>
                <a:latin typeface="微軟正黑體" panose="020B0604030504040204" pitchFamily="34" charset="-120"/>
              </a:rPr>
              <a:t>：雜湊（</a:t>
            </a:r>
            <a:r>
              <a:rPr lang="en-US" altLang="zh-TW" dirty="0" smtClean="0">
                <a:solidFill>
                  <a:srgbClr val="444444"/>
                </a:solidFill>
                <a:latin typeface="微軟正黑體" panose="020B0604030504040204" pitchFamily="34" charset="-120"/>
              </a:rPr>
              <a:t>Hash</a:t>
            </a:r>
            <a:r>
              <a:rPr lang="zh-TW" altLang="en-US" dirty="0" smtClean="0">
                <a:solidFill>
                  <a:srgbClr val="444444"/>
                </a:solidFill>
                <a:latin typeface="微軟正黑體" panose="020B0604030504040204" pitchFamily="34" charset="-120"/>
              </a:rPr>
              <a:t>） 必須小於「困難指數」（</a:t>
            </a:r>
            <a:r>
              <a:rPr lang="en-US" altLang="zh-TW" dirty="0" smtClean="0">
                <a:solidFill>
                  <a:srgbClr val="444444"/>
                </a:solidFill>
                <a:latin typeface="微軟正黑體" panose="020B0604030504040204" pitchFamily="34" charset="-120"/>
              </a:rPr>
              <a:t>Difficulty</a:t>
            </a:r>
            <a:r>
              <a:rPr lang="zh-TW" altLang="en-US" dirty="0" smtClean="0">
                <a:solidFill>
                  <a:srgbClr val="444444"/>
                </a:solidFill>
                <a:latin typeface="微軟正黑體" panose="020B0604030504040204" pitchFamily="34" charset="-120"/>
              </a:rPr>
              <a:t>）。</a:t>
            </a:r>
            <a:br>
              <a:rPr lang="zh-TW" altLang="en-US" dirty="0" smtClean="0">
                <a:solidFill>
                  <a:srgbClr val="444444"/>
                </a:solidFill>
                <a:latin typeface="微軟正黑體" panose="020B0604030504040204" pitchFamily="34" charset="-120"/>
              </a:rPr>
            </a:br>
            <a:r>
              <a:rPr lang="en-US" altLang="zh-TW" dirty="0" smtClean="0">
                <a:solidFill>
                  <a:srgbClr val="444444"/>
                </a:solidFill>
                <a:latin typeface="微軟正黑體" panose="020B0604030504040204" pitchFamily="34" charset="-120"/>
              </a:rPr>
              <a:t>time</a:t>
            </a:r>
            <a:r>
              <a:rPr lang="zh-TW" altLang="en-US" dirty="0" smtClean="0">
                <a:solidFill>
                  <a:srgbClr val="444444"/>
                </a:solidFill>
                <a:latin typeface="微軟正黑體" panose="020B0604030504040204" pitchFamily="34" charset="-120"/>
              </a:rPr>
              <a:t>：代表這個區塊形成的時間，以 </a:t>
            </a:r>
            <a:r>
              <a:rPr lang="en-US" altLang="zh-TW" dirty="0" smtClean="0">
                <a:solidFill>
                  <a:srgbClr val="444444"/>
                </a:solidFill>
                <a:latin typeface="微軟正黑體" panose="020B0604030504040204" pitchFamily="34" charset="-120"/>
              </a:rPr>
              <a:t>Unix </a:t>
            </a:r>
            <a:r>
              <a:rPr lang="zh-TW" altLang="en-US" dirty="0" smtClean="0">
                <a:solidFill>
                  <a:srgbClr val="444444"/>
                </a:solidFill>
                <a:latin typeface="微軟正黑體" panose="020B0604030504040204" pitchFamily="34" charset="-120"/>
              </a:rPr>
              <a:t>作業系統格式表示。</a:t>
            </a:r>
            <a:br>
              <a:rPr lang="zh-TW" altLang="en-US" dirty="0" smtClean="0">
                <a:solidFill>
                  <a:srgbClr val="444444"/>
                </a:solidFill>
                <a:latin typeface="微軟正黑體" panose="020B0604030504040204" pitchFamily="34" charset="-120"/>
              </a:rPr>
            </a:br>
            <a:r>
              <a:rPr lang="en-US" altLang="zh-TW" dirty="0" smtClean="0">
                <a:solidFill>
                  <a:srgbClr val="444444"/>
                </a:solidFill>
                <a:latin typeface="微軟正黑體" panose="020B0604030504040204" pitchFamily="34" charset="-120"/>
              </a:rPr>
              <a:t>nonce</a:t>
            </a:r>
            <a:r>
              <a:rPr lang="zh-TW" altLang="en-US" dirty="0" smtClean="0">
                <a:solidFill>
                  <a:srgbClr val="444444"/>
                </a:solidFill>
                <a:latin typeface="微軟正黑體" panose="020B0604030504040204" pitchFamily="34" charset="-120"/>
              </a:rPr>
              <a:t>：計算雜湊值所使用的參數。</a:t>
            </a:r>
            <a:br>
              <a:rPr lang="zh-TW" altLang="en-US" dirty="0" smtClean="0">
                <a:solidFill>
                  <a:srgbClr val="444444"/>
                </a:solidFill>
                <a:latin typeface="微軟正黑體" panose="020B0604030504040204" pitchFamily="34" charset="-120"/>
              </a:rPr>
            </a:br>
            <a:r>
              <a:rPr lang="en-US" altLang="zh-TW" dirty="0" err="1" smtClean="0">
                <a:solidFill>
                  <a:srgbClr val="444444"/>
                </a:solidFill>
                <a:latin typeface="微軟正黑體" panose="020B0604030504040204" pitchFamily="34" charset="-120"/>
              </a:rPr>
              <a:t>merkleroot</a:t>
            </a:r>
            <a:r>
              <a:rPr lang="zh-TW" altLang="en-US" dirty="0" smtClean="0">
                <a:solidFill>
                  <a:srgbClr val="444444"/>
                </a:solidFill>
                <a:latin typeface="微軟正黑體" panose="020B0604030504040204" pitchFamily="34" charset="-120"/>
              </a:rPr>
              <a:t>：儲存「交易」（</a:t>
            </a:r>
            <a:r>
              <a:rPr lang="en-US" altLang="zh-TW" dirty="0" smtClean="0">
                <a:solidFill>
                  <a:srgbClr val="444444"/>
                </a:solidFill>
                <a:latin typeface="微軟正黑體" panose="020B0604030504040204" pitchFamily="34" charset="-120"/>
              </a:rPr>
              <a:t>Transaction</a:t>
            </a:r>
            <a:r>
              <a:rPr lang="zh-TW" altLang="en-US" dirty="0" smtClean="0">
                <a:solidFill>
                  <a:srgbClr val="444444"/>
                </a:solidFill>
                <a:latin typeface="微軟正黑體" panose="020B0604030504040204" pitchFamily="34" charset="-120"/>
              </a:rPr>
              <a:t>）的「摘要」（</a:t>
            </a:r>
            <a:r>
              <a:rPr lang="en-US" altLang="zh-TW" dirty="0" smtClean="0">
                <a:solidFill>
                  <a:srgbClr val="444444"/>
                </a:solidFill>
                <a:latin typeface="微軟正黑體" panose="020B0604030504040204" pitchFamily="34" charset="-120"/>
              </a:rPr>
              <a:t>Summary</a:t>
            </a:r>
            <a:r>
              <a:rPr lang="zh-TW" altLang="en-US" dirty="0" smtClean="0">
                <a:solidFill>
                  <a:srgbClr val="444444"/>
                </a:solidFill>
                <a:latin typeface="微軟正黑體" panose="020B0604030504040204" pitchFamily="34" charset="-120"/>
              </a:rPr>
              <a:t>）。</a:t>
            </a:r>
          </a:p>
          <a:p>
            <a:pPr fontAlgn="base"/>
            <a:r>
              <a:rPr lang="en-US" altLang="zh-TW" b="1" dirty="0" smtClean="0">
                <a:solidFill>
                  <a:srgbClr val="444444"/>
                </a:solidFill>
                <a:latin typeface="微軟正黑體" panose="020B0604030504040204" pitchFamily="34" charset="-120"/>
              </a:rPr>
              <a:t>2.</a:t>
            </a:r>
            <a:r>
              <a:rPr lang="zh-TW" altLang="en-US" b="1" dirty="0" smtClean="0">
                <a:solidFill>
                  <a:srgbClr val="444444"/>
                </a:solidFill>
                <a:latin typeface="微軟正黑體" panose="020B0604030504040204" pitchFamily="34" charset="-120"/>
              </a:rPr>
              <a:t>交易（</a:t>
            </a:r>
            <a:r>
              <a:rPr lang="en-US" altLang="zh-TW" b="1" dirty="0" smtClean="0">
                <a:solidFill>
                  <a:srgbClr val="444444"/>
                </a:solidFill>
                <a:latin typeface="微軟正黑體" panose="020B0604030504040204" pitchFamily="34" charset="-120"/>
              </a:rPr>
              <a:t>Transaction</a:t>
            </a:r>
            <a:r>
              <a:rPr lang="zh-TW" altLang="en-US" b="1" dirty="0" smtClean="0">
                <a:solidFill>
                  <a:srgbClr val="444444"/>
                </a:solidFill>
                <a:latin typeface="微軟正黑體" panose="020B0604030504040204" pitchFamily="34" charset="-120"/>
              </a:rPr>
              <a:t>）</a:t>
            </a:r>
            <a:r>
              <a:rPr lang="zh-TW" altLang="en-US" dirty="0" smtClean="0">
                <a:solidFill>
                  <a:srgbClr val="444444"/>
                </a:solidFill>
                <a:latin typeface="微軟正黑體" panose="020B0604030504040204" pitchFamily="34" charset="-120"/>
              </a:rPr>
              <a:t/>
            </a:r>
            <a:br>
              <a:rPr lang="zh-TW" altLang="en-US" dirty="0" smtClean="0">
                <a:solidFill>
                  <a:srgbClr val="444444"/>
                </a:solidFill>
                <a:latin typeface="微軟正黑體" panose="020B0604030504040204" pitchFamily="34" charset="-120"/>
              </a:rPr>
            </a:br>
            <a:r>
              <a:rPr lang="en-US" altLang="zh-TW" dirty="0" err="1" smtClean="0">
                <a:solidFill>
                  <a:srgbClr val="444444"/>
                </a:solidFill>
                <a:latin typeface="微軟正黑體" panose="020B0604030504040204" pitchFamily="34" charset="-120"/>
              </a:rPr>
              <a:t>tx</a:t>
            </a:r>
            <a:r>
              <a:rPr lang="zh-TW" altLang="en-US" dirty="0" smtClean="0">
                <a:solidFill>
                  <a:srgbClr val="444444"/>
                </a:solidFill>
                <a:latin typeface="微軟正黑體" panose="020B0604030504040204" pitchFamily="34" charset="-120"/>
              </a:rPr>
              <a:t>：儲存「交易」的欄位，每一個區塊可以儲存多筆交易。</a:t>
            </a:r>
          </a:p>
          <a:p>
            <a:pPr fontAlgn="base"/>
            <a:r>
              <a:rPr lang="en-US" altLang="zh-TW" b="1" dirty="0" smtClean="0">
                <a:solidFill>
                  <a:srgbClr val="444444"/>
                </a:solidFill>
                <a:latin typeface="微軟正黑體" panose="020B0604030504040204" pitchFamily="34" charset="-120"/>
              </a:rPr>
              <a:t>3.</a:t>
            </a:r>
            <a:r>
              <a:rPr lang="zh-TW" altLang="en-US" b="1" dirty="0" smtClean="0">
                <a:solidFill>
                  <a:srgbClr val="444444"/>
                </a:solidFill>
                <a:latin typeface="微軟正黑體" panose="020B0604030504040204" pitchFamily="34" charset="-120"/>
              </a:rPr>
              <a:t>其他欄位</a:t>
            </a:r>
            <a:r>
              <a:rPr lang="zh-TW" altLang="en-US" dirty="0" smtClean="0">
                <a:solidFill>
                  <a:srgbClr val="444444"/>
                </a:solidFill>
                <a:latin typeface="微軟正黑體" panose="020B0604030504040204" pitchFamily="34" charset="-120"/>
              </a:rPr>
              <a:t/>
            </a:r>
            <a:br>
              <a:rPr lang="zh-TW" altLang="en-US" dirty="0" smtClean="0">
                <a:solidFill>
                  <a:srgbClr val="444444"/>
                </a:solidFill>
                <a:latin typeface="微軟正黑體" panose="020B0604030504040204" pitchFamily="34" charset="-120"/>
              </a:rPr>
            </a:br>
            <a:r>
              <a:rPr lang="en-US" altLang="zh-TW" dirty="0" smtClean="0">
                <a:solidFill>
                  <a:srgbClr val="444444"/>
                </a:solidFill>
                <a:latin typeface="微軟正黑體" panose="020B0604030504040204" pitchFamily="34" charset="-120"/>
              </a:rPr>
              <a:t>confirmations</a:t>
            </a:r>
            <a:r>
              <a:rPr lang="zh-TW" altLang="en-US" dirty="0" smtClean="0">
                <a:solidFill>
                  <a:srgbClr val="444444"/>
                </a:solidFill>
                <a:latin typeface="微軟正黑體" panose="020B0604030504040204" pitchFamily="34" charset="-120"/>
              </a:rPr>
              <a:t>：代表這個區塊已經被 </a:t>
            </a:r>
            <a:r>
              <a:rPr lang="en-US" altLang="zh-TW" dirty="0" smtClean="0">
                <a:solidFill>
                  <a:srgbClr val="444444"/>
                </a:solidFill>
                <a:latin typeface="微軟正黑體" panose="020B0604030504040204" pitchFamily="34" charset="-120"/>
              </a:rPr>
              <a:t>35,561 </a:t>
            </a:r>
            <a:r>
              <a:rPr lang="zh-TW" altLang="en-US" dirty="0" smtClean="0">
                <a:solidFill>
                  <a:srgbClr val="444444"/>
                </a:solidFill>
                <a:latin typeface="微軟正黑體" panose="020B0604030504040204" pitchFamily="34" charset="-120"/>
              </a:rPr>
              <a:t>個節點（</a:t>
            </a:r>
            <a:r>
              <a:rPr lang="en-US" altLang="zh-TW" dirty="0" smtClean="0">
                <a:solidFill>
                  <a:srgbClr val="444444"/>
                </a:solidFill>
                <a:latin typeface="微軟正黑體" panose="020B0604030504040204" pitchFamily="34" charset="-120"/>
              </a:rPr>
              <a:t>Node</a:t>
            </a:r>
            <a:r>
              <a:rPr lang="zh-TW" altLang="en-US" dirty="0" smtClean="0">
                <a:solidFill>
                  <a:srgbClr val="444444"/>
                </a:solidFill>
                <a:latin typeface="微軟正黑體" panose="020B0604030504040204" pitchFamily="34" charset="-120"/>
              </a:rPr>
              <a:t>）確認過了！</a:t>
            </a:r>
            <a:br>
              <a:rPr lang="zh-TW" altLang="en-US" dirty="0" smtClean="0">
                <a:solidFill>
                  <a:srgbClr val="444444"/>
                </a:solidFill>
                <a:latin typeface="微軟正黑體" panose="020B0604030504040204" pitchFamily="34" charset="-120"/>
              </a:rPr>
            </a:br>
            <a:r>
              <a:rPr lang="en-US" altLang="zh-TW" dirty="0" smtClean="0">
                <a:solidFill>
                  <a:srgbClr val="444444"/>
                </a:solidFill>
                <a:latin typeface="微軟正黑體" panose="020B0604030504040204" pitchFamily="34" charset="-120"/>
              </a:rPr>
              <a:t>height</a:t>
            </a:r>
            <a:r>
              <a:rPr lang="zh-TW" altLang="en-US" dirty="0" smtClean="0">
                <a:solidFill>
                  <a:srgbClr val="444444"/>
                </a:solidFill>
                <a:latin typeface="微軟正黑體" panose="020B0604030504040204" pitchFamily="34" charset="-120"/>
              </a:rPr>
              <a:t>：代表這個區塊在比特幣區塊鏈中的排序為第 </a:t>
            </a:r>
            <a:r>
              <a:rPr lang="en-US" altLang="zh-TW" dirty="0" smtClean="0">
                <a:solidFill>
                  <a:srgbClr val="444444"/>
                </a:solidFill>
                <a:latin typeface="微軟正黑體" panose="020B0604030504040204" pitchFamily="34" charset="-120"/>
              </a:rPr>
              <a:t>277,316 </a:t>
            </a:r>
            <a:r>
              <a:rPr lang="zh-TW" altLang="en-US" dirty="0" smtClean="0">
                <a:solidFill>
                  <a:srgbClr val="444444"/>
                </a:solidFill>
                <a:latin typeface="微軟正黑體" panose="020B0604030504040204" pitchFamily="34" charset="-120"/>
              </a:rPr>
              <a:t>個。</a:t>
            </a:r>
          </a:p>
          <a:p>
            <a:pPr fontAlgn="base"/>
            <a:r>
              <a:rPr lang="en-US" altLang="zh-TW" b="1" dirty="0" smtClean="0">
                <a:solidFill>
                  <a:srgbClr val="444444"/>
                </a:solidFill>
                <a:latin typeface="微軟正黑體" panose="020B0604030504040204" pitchFamily="34" charset="-120"/>
              </a:rPr>
              <a:t>4. hash</a:t>
            </a:r>
            <a:r>
              <a:rPr lang="zh-TW" altLang="en-US" b="1" dirty="0" smtClean="0">
                <a:solidFill>
                  <a:srgbClr val="444444"/>
                </a:solidFill>
                <a:latin typeface="微軟正黑體" panose="020B0604030504040204" pitchFamily="34" charset="-120"/>
              </a:rPr>
              <a:t>：</a:t>
            </a:r>
            <a:r>
              <a:rPr lang="zh-TW" altLang="en-US" dirty="0" smtClean="0">
                <a:solidFill>
                  <a:srgbClr val="444444"/>
                </a:solidFill>
                <a:latin typeface="微軟正黑體" panose="020B0604030504040204" pitchFamily="34" charset="-120"/>
              </a:rPr>
              <a:t>利用雜湊演算法（</a:t>
            </a:r>
            <a:r>
              <a:rPr lang="en-US" altLang="zh-TW" dirty="0" smtClean="0">
                <a:solidFill>
                  <a:srgbClr val="444444"/>
                </a:solidFill>
                <a:latin typeface="微軟正黑體" panose="020B0604030504040204" pitchFamily="34" charset="-120"/>
              </a:rPr>
              <a:t>Hash algorithm</a:t>
            </a:r>
            <a:r>
              <a:rPr lang="zh-TW" altLang="en-US" dirty="0" smtClean="0">
                <a:solidFill>
                  <a:srgbClr val="444444"/>
                </a:solidFill>
                <a:latin typeface="微軟正黑體" panose="020B0604030504040204" pitchFamily="34" charset="-120"/>
              </a:rPr>
              <a:t>）計算出雜湊值。</a:t>
            </a:r>
            <a:endParaRPr lang="en-US" altLang="zh-TW" dirty="0" smtClean="0">
              <a:solidFill>
                <a:srgbClr val="444444"/>
              </a:solidFill>
              <a:latin typeface="微軟正黑體" panose="020B0604030504040204" pitchFamily="34" charset="-120"/>
            </a:endParaRPr>
          </a:p>
          <a:p>
            <a:pPr marL="0" marR="0" indent="0" algn="l" defTabSz="914400" rtl="0" eaLnBrk="1" fontAlgn="base" latinLnBrk="0" hangingPunct="1">
              <a:lnSpc>
                <a:spcPct val="100000"/>
              </a:lnSpc>
              <a:spcBef>
                <a:spcPts val="0"/>
              </a:spcBef>
              <a:spcAft>
                <a:spcPts val="0"/>
              </a:spcAft>
              <a:buClrTx/>
              <a:buSzTx/>
              <a:buFontTx/>
              <a:buNone/>
              <a:tabLst/>
              <a:defRPr/>
            </a:pPr>
            <a:r>
              <a:rPr lang="zh-TW" altLang="en-US" dirty="0" smtClean="0">
                <a:solidFill>
                  <a:srgbClr val="333333"/>
                </a:solidFill>
                <a:latin typeface="微軟正黑體" panose="020B0604030504040204" pitchFamily="34" charset="-120"/>
              </a:rPr>
              <a:t>其中只有</a:t>
            </a:r>
            <a:r>
              <a:rPr lang="en-US" altLang="zh-TW" dirty="0" smtClean="0">
                <a:solidFill>
                  <a:srgbClr val="333333"/>
                </a:solidFill>
                <a:latin typeface="微軟正黑體" panose="020B0604030504040204" pitchFamily="34" charset="-120"/>
              </a:rPr>
              <a:t>Nonce</a:t>
            </a:r>
            <a:r>
              <a:rPr lang="zh-TW" altLang="en-US" dirty="0" smtClean="0">
                <a:solidFill>
                  <a:srgbClr val="333333"/>
                </a:solidFill>
                <a:latin typeface="微軟正黑體" panose="020B0604030504040204" pitchFamily="34" charset="-120"/>
              </a:rPr>
              <a:t>值為一隨機值，因此每個節點進行</a:t>
            </a:r>
            <a:r>
              <a:rPr lang="en-US" altLang="zh-TW" dirty="0" smtClean="0">
                <a:solidFill>
                  <a:srgbClr val="333333"/>
                </a:solidFill>
                <a:latin typeface="微軟正黑體" panose="020B0604030504040204" pitchFamily="34" charset="-120"/>
              </a:rPr>
              <a:t>POW</a:t>
            </a:r>
            <a:r>
              <a:rPr lang="zh-TW" altLang="en-US" dirty="0" smtClean="0">
                <a:solidFill>
                  <a:srgbClr val="333333"/>
                </a:solidFill>
                <a:latin typeface="微軟正黑體" panose="020B0604030504040204" pitchFamily="34" charset="-120"/>
              </a:rPr>
              <a:t>計算時要算的就是，藉由不斷替換這個</a:t>
            </a:r>
            <a:r>
              <a:rPr lang="en-US" altLang="zh-TW" dirty="0" smtClean="0">
                <a:solidFill>
                  <a:srgbClr val="333333"/>
                </a:solidFill>
                <a:latin typeface="微軟正黑體" panose="020B0604030504040204" pitchFamily="34" charset="-120"/>
              </a:rPr>
              <a:t>Nonce</a:t>
            </a:r>
            <a:r>
              <a:rPr lang="zh-TW" altLang="en-US" dirty="0" smtClean="0">
                <a:solidFill>
                  <a:srgbClr val="333333"/>
                </a:solidFill>
                <a:latin typeface="微軟正黑體" panose="020B0604030504040204" pitchFamily="34" charset="-120"/>
              </a:rPr>
              <a:t>值，來讓這個區塊的</a:t>
            </a:r>
            <a:r>
              <a:rPr lang="en-US" altLang="zh-TW" dirty="0" smtClean="0">
                <a:solidFill>
                  <a:srgbClr val="333333"/>
                </a:solidFill>
                <a:latin typeface="微軟正黑體" panose="020B0604030504040204" pitchFamily="34" charset="-120"/>
              </a:rPr>
              <a:t>Block Header Hash</a:t>
            </a:r>
            <a:r>
              <a:rPr lang="zh-TW" altLang="en-US" dirty="0" smtClean="0">
                <a:solidFill>
                  <a:srgbClr val="333333"/>
                </a:solidFill>
                <a:latin typeface="微軟正黑體" panose="020B0604030504040204" pitchFamily="34" charset="-120"/>
              </a:rPr>
              <a:t>值，小於一個被設定好的難度目標值（</a:t>
            </a:r>
            <a:r>
              <a:rPr lang="en-US" altLang="zh-TW" dirty="0" smtClean="0">
                <a:solidFill>
                  <a:srgbClr val="333333"/>
                </a:solidFill>
                <a:latin typeface="微軟正黑體" panose="020B0604030504040204" pitchFamily="34" charset="-120"/>
              </a:rPr>
              <a:t>Difficulty Target</a:t>
            </a:r>
            <a:r>
              <a:rPr lang="zh-TW" altLang="en-US" dirty="0" smtClean="0">
                <a:solidFill>
                  <a:srgbClr val="333333"/>
                </a:solidFill>
                <a:latin typeface="微軟正黑體" panose="020B0604030504040204" pitchFamily="34" charset="-120"/>
              </a:rPr>
              <a:t>），至於為什麼要小於這個目標值，則是因為這個難度值意味著每個區塊在理論上應該要被產生完成。</a:t>
            </a:r>
            <a:endParaRPr lang="en-US" altLang="zh-TW" dirty="0" smtClean="0">
              <a:solidFill>
                <a:srgbClr val="333333"/>
              </a:solidFill>
              <a:latin typeface="微軟正黑體" panose="020B0604030504040204" pitchFamily="34" charset="-120"/>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altLang="zh-TW" dirty="0" smtClean="0">
                <a:solidFill>
                  <a:srgbClr val="333333"/>
                </a:solidFill>
                <a:latin typeface="微軟正黑體" panose="020B0604030504040204" pitchFamily="34" charset="-120"/>
              </a:rPr>
              <a:t>Difficulty</a:t>
            </a:r>
            <a:r>
              <a:rPr lang="zh-TW" altLang="en-US" dirty="0" smtClean="0">
                <a:solidFill>
                  <a:srgbClr val="333333"/>
                </a:solidFill>
                <a:latin typeface="微軟正黑體" panose="020B0604030504040204" pitchFamily="34" charset="-120"/>
              </a:rPr>
              <a:t>可動態調整，目前每產生</a:t>
            </a:r>
            <a:r>
              <a:rPr lang="en-US" altLang="zh-TW" dirty="0" smtClean="0">
                <a:solidFill>
                  <a:srgbClr val="333333"/>
                </a:solidFill>
                <a:latin typeface="微軟正黑體" panose="020B0604030504040204" pitchFamily="34" charset="-120"/>
              </a:rPr>
              <a:t>2016</a:t>
            </a:r>
            <a:r>
              <a:rPr lang="zh-TW" altLang="en-US" dirty="0" smtClean="0">
                <a:solidFill>
                  <a:srgbClr val="333333"/>
                </a:solidFill>
                <a:latin typeface="微軟正黑體" panose="020B0604030504040204" pitchFamily="34" charset="-120"/>
              </a:rPr>
              <a:t>個區塊會調整一次難度，以每</a:t>
            </a:r>
            <a:r>
              <a:rPr lang="en-US" altLang="zh-TW" dirty="0" smtClean="0">
                <a:solidFill>
                  <a:srgbClr val="333333"/>
                </a:solidFill>
                <a:latin typeface="微軟正黑體" panose="020B0604030504040204" pitchFamily="34" charset="-120"/>
              </a:rPr>
              <a:t>10</a:t>
            </a:r>
            <a:r>
              <a:rPr lang="zh-TW" altLang="en-US" dirty="0" smtClean="0">
                <a:solidFill>
                  <a:srgbClr val="333333"/>
                </a:solidFill>
                <a:latin typeface="微軟正黑體" panose="020B0604030504040204" pitchFamily="34" charset="-120"/>
              </a:rPr>
              <a:t>分鐘產生一區塊估算，大約是每兩周會調整一次</a:t>
            </a:r>
            <a:r>
              <a:rPr lang="en-US" altLang="zh-TW" dirty="0" smtClean="0">
                <a:solidFill>
                  <a:srgbClr val="333333"/>
                </a:solidFill>
                <a:latin typeface="微軟正黑體" panose="020B0604030504040204" pitchFamily="34" charset="-120"/>
              </a:rPr>
              <a:t>Difficulty</a:t>
            </a:r>
            <a:r>
              <a:rPr lang="zh-TW" altLang="en-US" dirty="0" smtClean="0">
                <a:solidFill>
                  <a:srgbClr val="333333"/>
                </a:solidFill>
                <a:latin typeface="微軟正黑體" panose="020B0604030504040204" pitchFamily="34" charset="-120"/>
              </a:rPr>
              <a:t>。 由於</a:t>
            </a:r>
            <a:r>
              <a:rPr lang="en-US" altLang="zh-TW" dirty="0" smtClean="0">
                <a:solidFill>
                  <a:srgbClr val="333333"/>
                </a:solidFill>
                <a:latin typeface="微軟正黑體" panose="020B0604030504040204" pitchFamily="34" charset="-120"/>
              </a:rPr>
              <a:t>POW</a:t>
            </a:r>
            <a:r>
              <a:rPr lang="zh-TW" altLang="en-US" dirty="0" smtClean="0">
                <a:solidFill>
                  <a:srgbClr val="333333"/>
                </a:solidFill>
                <a:latin typeface="微軟正黑體" panose="020B0604030504040204" pitchFamily="34" charset="-120"/>
              </a:rPr>
              <a:t>具有一定的難度，因此無法預期哪個運算節點可以最快算出新區塊，藉此來確保交易驗證的公正性。</a:t>
            </a:r>
          </a:p>
          <a:p>
            <a:pPr marL="0" marR="0" indent="0" algn="l" defTabSz="914400" rtl="0" eaLnBrk="1" fontAlgn="base" latinLnBrk="0" hangingPunct="1">
              <a:lnSpc>
                <a:spcPct val="100000"/>
              </a:lnSpc>
              <a:spcBef>
                <a:spcPts val="0"/>
              </a:spcBef>
              <a:spcAft>
                <a:spcPts val="0"/>
              </a:spcAft>
              <a:buClrTx/>
              <a:buSzTx/>
              <a:buFontTx/>
              <a:buNone/>
              <a:tabLst/>
              <a:defRPr/>
            </a:pPr>
            <a:endParaRPr lang="zh-TW" altLang="en-US" dirty="0" smtClean="0">
              <a:solidFill>
                <a:srgbClr val="333333"/>
              </a:solidFill>
              <a:latin typeface="微軟正黑體" panose="020B0604030504040204" pitchFamily="34" charset="-120"/>
            </a:endParaRPr>
          </a:p>
          <a:p>
            <a:pPr fontAlgn="base"/>
            <a:endParaRPr lang="zh-TW" altLang="en-US" dirty="0" smtClean="0">
              <a:solidFill>
                <a:srgbClr val="444444"/>
              </a:solidFill>
              <a:latin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2344724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smtClean="0">
                <a:solidFill>
                  <a:schemeClr val="tx1"/>
                </a:solidFill>
                <a:effectLst/>
                <a:latin typeface="+mn-lt"/>
                <a:ea typeface="+mn-ea"/>
                <a:cs typeface="+mn-cs"/>
              </a:rPr>
              <a:t>比特幣可以使用完整或完整的二叉樹。</a:t>
            </a:r>
            <a:r>
              <a:rPr lang="zh-TW" altLang="en-US" sz="1200" b="0" i="0" kern="1200" dirty="0" smtClean="0">
                <a:solidFill>
                  <a:schemeClr val="tx1"/>
                </a:solidFill>
                <a:effectLst/>
                <a:latin typeface="+mn-lt"/>
                <a:ea typeface="+mn-ea"/>
                <a:cs typeface="+mn-cs"/>
              </a:rPr>
              <a:t>對於完整的樹木，沒有合作夥伴的樹葉只需要自己進行哈希處理。</a:t>
            </a:r>
            <a:r>
              <a:rPr lang="en-US" altLang="zh-TW" sz="1200" b="0" i="0" u="none" strike="noStrike" kern="1200" dirty="0" err="1" smtClean="0">
                <a:solidFill>
                  <a:schemeClr val="tx1"/>
                </a:solidFill>
                <a:effectLst/>
                <a:latin typeface="+mn-lt"/>
                <a:ea typeface="+mn-ea"/>
                <a:cs typeface="+mn-cs"/>
                <a:hlinkClick r:id="rId3"/>
              </a:rPr>
              <a:t>CodesInChaos</a:t>
            </a:r>
            <a:r>
              <a:rPr lang="zh-TW" altLang="en-US" sz="1200" b="0" i="0" kern="1200" dirty="0" smtClean="0">
                <a:solidFill>
                  <a:schemeClr val="tx1"/>
                </a:solidFill>
                <a:effectLst/>
                <a:latin typeface="+mn-lt"/>
                <a:ea typeface="+mn-ea"/>
                <a:cs typeface="+mn-cs"/>
              </a:rPr>
              <a:t>鏈接的攻擊通過檢查每個事務是唯一的，無論如何都是有效塊所需的，來解決。</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UPort, KYC-Chain, Netki,</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Hyperleger</a:t>
            </a:r>
            <a:r>
              <a:rPr lang="en-US" altLang="zh-TW" dirty="0" smtClean="0"/>
              <a:t> </a:t>
            </a:r>
            <a:r>
              <a:rPr lang="zh-TW" altLang="en-US" dirty="0" smtClean="0"/>
              <a:t>本身的教學網</a:t>
            </a:r>
          </a:p>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1276293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塊頭由塊大小，版本，先前塊頭哈希和</a:t>
            </a:r>
            <a:r>
              <a:rPr lang="en-US" altLang="zh-TW" dirty="0" err="1" smtClean="0"/>
              <a:t>merkle</a:t>
            </a:r>
            <a:r>
              <a:rPr lang="zh-TW" altLang="en-US" dirty="0" smtClean="0"/>
              <a:t>根組成。 驗證字段包括驗證計數器，</a:t>
            </a:r>
            <a:r>
              <a:rPr lang="en-US" altLang="zh-TW" dirty="0" err="1" smtClean="0"/>
              <a:t>merkle</a:t>
            </a:r>
            <a:r>
              <a:rPr lang="zh-TW" altLang="en-US" dirty="0" smtClean="0"/>
              <a:t>樹，驗證日誌，型號名稱，固件版本和驗證程序。</a:t>
            </a:r>
            <a:endParaRPr lang="en-US" altLang="zh-TW" dirty="0" smtClean="0"/>
          </a:p>
          <a:p>
            <a:r>
              <a:rPr lang="zh-TW" altLang="en-US" dirty="0" smtClean="0"/>
              <a:t>驗證日誌它是由驗證時間（例如，時間戳），請求節點的</a:t>
            </a:r>
            <a:r>
              <a:rPr lang="en-US" altLang="zh-TW" dirty="0" smtClean="0"/>
              <a:t>ID</a:t>
            </a:r>
            <a:r>
              <a:rPr lang="zh-TW" altLang="en-US" dirty="0" smtClean="0"/>
              <a:t>和響應節點的</a:t>
            </a:r>
            <a:r>
              <a:rPr lang="en-US" altLang="zh-TW" dirty="0" smtClean="0"/>
              <a:t>ID</a:t>
            </a:r>
            <a:r>
              <a:rPr lang="zh-TW" altLang="en-US" dirty="0" smtClean="0"/>
              <a:t>組成的驗證日誌。 </a:t>
            </a:r>
          </a:p>
          <a:p>
            <a:r>
              <a:rPr lang="zh-TW" altLang="en-US" dirty="0" smtClean="0"/>
              <a:t>如果驗證節點響應請求消息，則將請求節點的</a:t>
            </a:r>
            <a:r>
              <a:rPr lang="en-US" altLang="zh-TW" dirty="0" smtClean="0"/>
              <a:t>ID</a:t>
            </a:r>
            <a:r>
              <a:rPr lang="zh-TW" altLang="en-US" dirty="0" smtClean="0"/>
              <a:t>和驗證節點的</a:t>
            </a:r>
            <a:r>
              <a:rPr lang="en-US" altLang="zh-TW" dirty="0" smtClean="0"/>
              <a:t>ID</a:t>
            </a:r>
            <a:r>
              <a:rPr lang="zh-TW" altLang="en-US" dirty="0" smtClean="0"/>
              <a:t>存儲到該字段。 </a:t>
            </a:r>
          </a:p>
          <a:p>
            <a:r>
              <a:rPr lang="zh-TW" altLang="en-US" dirty="0" smtClean="0"/>
              <a:t>為了提供驗證日誌的完整性和身份驗證，驗證日誌上的數字簽名也包含在日誌的末尾。</a:t>
            </a:r>
          </a:p>
          <a:p>
            <a:endParaRPr lang="zh-TW" altLang="en-US" dirty="0" smtClean="0"/>
          </a:p>
          <a:p>
            <a:r>
              <a:rPr lang="zh-TW" altLang="en-US" dirty="0" smtClean="0"/>
              <a:t>型號名稱它是普通節點的型號名稱。</a:t>
            </a:r>
          </a:p>
          <a:p>
            <a:r>
              <a:rPr lang="zh-TW" altLang="en-US" dirty="0" smtClean="0"/>
              <a:t>固件版本它是普通節點的當前固件版本。</a:t>
            </a:r>
          </a:p>
          <a:p>
            <a:r>
              <a:rPr lang="zh-TW" altLang="en-US" dirty="0" smtClean="0"/>
              <a:t>驗證程序它是固件文件的哈希值。 此值用於驗證固件完整性，而無需比較正版文件。 如果固件文件由多個文件組成，則應在生成驗證程序之前連接這些文件。</a:t>
            </a:r>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17</a:t>
            </a:fld>
            <a:endParaRPr lang="en-US"/>
          </a:p>
        </p:txBody>
      </p:sp>
    </p:spTree>
    <p:extLst>
      <p:ext uri="{BB962C8B-B14F-4D97-AF65-F5344CB8AC3E}">
        <p14:creationId xmlns:p14="http://schemas.microsoft.com/office/powerpoint/2010/main" val="2381286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1109225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kern="1200" dirty="0" err="1" smtClean="0">
                <a:solidFill>
                  <a:schemeClr val="tx1"/>
                </a:solidFill>
                <a:effectLst/>
                <a:latin typeface="+mn-lt"/>
                <a:ea typeface="+mn-ea"/>
                <a:cs typeface="+mn-cs"/>
              </a:rPr>
              <a:t>BitTorrent</a:t>
            </a:r>
            <a:r>
              <a:rPr lang="zh-TW" altLang="en-US" sz="1200" b="1" i="0" kern="1200" dirty="0" smtClean="0">
                <a:solidFill>
                  <a:schemeClr val="tx1"/>
                </a:solidFill>
                <a:effectLst/>
                <a:latin typeface="+mn-lt"/>
                <a:ea typeface="+mn-ea"/>
                <a:cs typeface="+mn-cs"/>
              </a:rPr>
              <a:t>協定</a:t>
            </a:r>
            <a:r>
              <a:rPr lang="zh-TW" altLang="en-US" sz="1200" b="0" i="0" kern="1200" dirty="0" smtClean="0">
                <a:solidFill>
                  <a:schemeClr val="tx1"/>
                </a:solidFill>
                <a:effectLst/>
                <a:latin typeface="+mn-lt"/>
                <a:ea typeface="+mn-ea"/>
                <a:cs typeface="+mn-cs"/>
              </a:rPr>
              <a:t>（簡稱</a:t>
            </a:r>
            <a:r>
              <a:rPr lang="en-US" altLang="zh-TW" sz="1200" b="1" i="0" kern="1200" dirty="0" smtClean="0">
                <a:solidFill>
                  <a:schemeClr val="tx1"/>
                </a:solidFill>
                <a:effectLst/>
                <a:latin typeface="+mn-lt"/>
                <a:ea typeface="+mn-ea"/>
                <a:cs typeface="+mn-cs"/>
              </a:rPr>
              <a:t>BT</a:t>
            </a:r>
            <a:r>
              <a:rPr lang="zh-TW" altLang="en-US" sz="1200" b="0" i="0" kern="1200" dirty="0" smtClean="0">
                <a:solidFill>
                  <a:schemeClr val="tx1"/>
                </a:solidFill>
                <a:effectLst/>
                <a:latin typeface="+mn-lt"/>
                <a:ea typeface="+mn-ea"/>
                <a:cs typeface="+mn-cs"/>
              </a:rPr>
              <a:t>，俗稱</a:t>
            </a:r>
            <a:r>
              <a:rPr lang="zh-TW" altLang="en-US" sz="1200" b="1" i="0" kern="1200" dirty="0" smtClean="0">
                <a:solidFill>
                  <a:schemeClr val="tx1"/>
                </a:solidFill>
                <a:effectLst/>
                <a:latin typeface="+mn-lt"/>
                <a:ea typeface="+mn-ea"/>
                <a:cs typeface="+mn-cs"/>
              </a:rPr>
              <a:t>位元洪流</a:t>
            </a:r>
            <a:r>
              <a:rPr lang="zh-TW" altLang="en-US"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BT</a:t>
            </a:r>
            <a:r>
              <a:rPr lang="zh-TW" altLang="en-US" sz="1200" b="1" i="0" kern="1200" dirty="0" smtClean="0">
                <a:solidFill>
                  <a:schemeClr val="tx1"/>
                </a:solidFill>
                <a:effectLst/>
                <a:latin typeface="+mn-lt"/>
                <a:ea typeface="+mn-ea"/>
                <a:cs typeface="+mn-cs"/>
              </a:rPr>
              <a:t>下載</a:t>
            </a:r>
            <a:r>
              <a:rPr lang="zh-TW" altLang="en-US" sz="1200" b="0" i="0" kern="1200" dirty="0" smtClean="0">
                <a:solidFill>
                  <a:schemeClr val="tx1"/>
                </a:solidFill>
                <a:effectLst/>
                <a:latin typeface="+mn-lt"/>
                <a:ea typeface="+mn-ea"/>
                <a:cs typeface="+mn-cs"/>
              </a:rPr>
              <a:t>）是用在</a:t>
            </a:r>
            <a:r>
              <a:rPr lang="zh-TW" altLang="en-US" sz="1200" b="0" i="0" u="none" strike="noStrike" kern="1200" dirty="0" smtClean="0">
                <a:solidFill>
                  <a:schemeClr val="tx1"/>
                </a:solidFill>
                <a:effectLst/>
                <a:latin typeface="+mn-lt"/>
                <a:ea typeface="+mn-ea"/>
                <a:cs typeface="+mn-cs"/>
                <a:hlinkClick r:id="rId3" tooltip="對等網路"/>
              </a:rPr>
              <a:t>對等網路</a:t>
            </a:r>
            <a:r>
              <a:rPr lang="zh-TW" altLang="en-US" sz="1200" b="0" i="0" kern="1200" dirty="0" smtClean="0">
                <a:solidFill>
                  <a:schemeClr val="tx1"/>
                </a:solidFill>
                <a:effectLst/>
                <a:latin typeface="+mn-lt"/>
                <a:ea typeface="+mn-ea"/>
                <a:cs typeface="+mn-cs"/>
              </a:rPr>
              <a:t>中</a:t>
            </a:r>
            <a:r>
              <a:rPr lang="zh-TW" altLang="en-US" sz="1200" b="0" i="0" u="none" strike="noStrike" kern="1200" dirty="0" smtClean="0">
                <a:solidFill>
                  <a:schemeClr val="tx1"/>
                </a:solidFill>
                <a:effectLst/>
                <a:latin typeface="+mn-lt"/>
                <a:ea typeface="+mn-ea"/>
                <a:cs typeface="+mn-cs"/>
                <a:hlinkClick r:id="rId4" tooltip="檔案分享"/>
              </a:rPr>
              <a:t>檔案分享</a:t>
            </a:r>
            <a:r>
              <a:rPr lang="zh-TW" altLang="en-US" sz="1200" b="0" i="0" kern="1200" dirty="0" smtClean="0">
                <a:solidFill>
                  <a:schemeClr val="tx1"/>
                </a:solidFill>
                <a:effectLst/>
                <a:latin typeface="+mn-lt"/>
                <a:ea typeface="+mn-ea"/>
                <a:cs typeface="+mn-cs"/>
              </a:rPr>
              <a:t>的</a:t>
            </a:r>
            <a:r>
              <a:rPr lang="zh-TW" altLang="en-US" sz="1200" b="0" i="0" u="none" strike="noStrike" kern="1200" dirty="0" smtClean="0">
                <a:solidFill>
                  <a:schemeClr val="tx1"/>
                </a:solidFill>
                <a:effectLst/>
                <a:latin typeface="+mn-lt"/>
                <a:ea typeface="+mn-ea"/>
                <a:cs typeface="+mn-cs"/>
                <a:hlinkClick r:id="rId5" tooltip="網路協定"/>
              </a:rPr>
              <a:t>網路協定</a:t>
            </a:r>
            <a:r>
              <a:rPr lang="zh-TW" altLang="en-US" sz="1200" b="0" i="0" u="none" strike="noStrike" kern="1200" dirty="0" smtClean="0">
                <a:solidFill>
                  <a:schemeClr val="tx1"/>
                </a:solidFill>
                <a:effectLst/>
                <a:latin typeface="+mn-lt"/>
                <a:ea typeface="+mn-ea"/>
                <a:cs typeface="+mn-cs"/>
                <a:hlinkClick r:id="rId6" tooltip="電腦程式"/>
              </a:rPr>
              <a:t>程式</a:t>
            </a:r>
            <a:r>
              <a:rPr lang="zh-TW" altLang="en-US" sz="1200" b="0" i="0" kern="1200" dirty="0" smtClean="0">
                <a:solidFill>
                  <a:schemeClr val="tx1"/>
                </a:solidFill>
                <a:effectLst/>
                <a:latin typeface="+mn-lt"/>
                <a:ea typeface="+mn-ea"/>
                <a:cs typeface="+mn-cs"/>
              </a:rPr>
              <a:t>。和</a:t>
            </a:r>
            <a:r>
              <a:rPr lang="zh-TW" altLang="en-US" sz="1200" b="0" i="0" u="none" strike="noStrike" kern="1200" dirty="0" smtClean="0">
                <a:solidFill>
                  <a:schemeClr val="tx1"/>
                </a:solidFill>
                <a:effectLst/>
                <a:latin typeface="+mn-lt"/>
                <a:ea typeface="+mn-ea"/>
                <a:cs typeface="+mn-cs"/>
                <a:hlinkClick r:id="rId7" tooltip="點對點"/>
              </a:rPr>
              <a:t>點對點</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point-to-point</a:t>
            </a:r>
            <a:r>
              <a:rPr lang="zh-TW" altLang="en-US" sz="1200" b="0" i="0" kern="1200" dirty="0" smtClean="0">
                <a:solidFill>
                  <a:schemeClr val="tx1"/>
                </a:solidFill>
                <a:effectLst/>
                <a:latin typeface="+mn-lt"/>
                <a:ea typeface="+mn-ea"/>
                <a:cs typeface="+mn-cs"/>
              </a:rPr>
              <a:t>）的協定</a:t>
            </a:r>
            <a:r>
              <a:rPr lang="zh-TW" altLang="en-US" sz="1200" b="0" i="0" u="none" strike="noStrike" kern="1200" dirty="0" smtClean="0">
                <a:solidFill>
                  <a:schemeClr val="tx1"/>
                </a:solidFill>
                <a:effectLst/>
                <a:latin typeface="+mn-lt"/>
                <a:ea typeface="+mn-ea"/>
                <a:cs typeface="+mn-cs"/>
                <a:hlinkClick r:id="rId6" tooltip="電腦程式"/>
              </a:rPr>
              <a:t>程式</a:t>
            </a:r>
            <a:r>
              <a:rPr lang="zh-TW" altLang="en-US" sz="1200" b="0" i="0" kern="1200" dirty="0" smtClean="0">
                <a:solidFill>
                  <a:schemeClr val="tx1"/>
                </a:solidFill>
                <a:effectLst/>
                <a:latin typeface="+mn-lt"/>
                <a:ea typeface="+mn-ea"/>
                <a:cs typeface="+mn-cs"/>
              </a:rPr>
              <a:t>不同，它是用戶群對用戶群（</a:t>
            </a:r>
            <a:r>
              <a:rPr lang="en-US" altLang="zh-TW" sz="1200" b="0" i="0" kern="1200" dirty="0" smtClean="0">
                <a:solidFill>
                  <a:schemeClr val="tx1"/>
                </a:solidFill>
                <a:effectLst/>
                <a:latin typeface="+mn-lt"/>
                <a:ea typeface="+mn-ea"/>
                <a:cs typeface="+mn-cs"/>
              </a:rPr>
              <a:t>peer-to-peer</a:t>
            </a:r>
            <a:r>
              <a:rPr lang="zh-TW" altLang="en-US" sz="1200" b="0" i="0" kern="1200" dirty="0" smtClean="0">
                <a:solidFill>
                  <a:schemeClr val="tx1"/>
                </a:solidFill>
                <a:effectLst/>
                <a:latin typeface="+mn-lt"/>
                <a:ea typeface="+mn-ea"/>
                <a:cs typeface="+mn-cs"/>
              </a:rPr>
              <a:t>），而且用戶越多，下載同一檔案的人越多，下載該檔案的速度越快。且下載後，繼續維持上傳的狀態，就可以「分享」，成為其用戶端節點下載的</a:t>
            </a:r>
            <a:r>
              <a:rPr lang="zh-TW" altLang="en-US" sz="1200" b="0" i="0" u="none" strike="noStrike" kern="1200" dirty="0" smtClean="0">
                <a:solidFill>
                  <a:schemeClr val="tx1"/>
                </a:solidFill>
                <a:effectLst/>
                <a:latin typeface="+mn-lt"/>
                <a:ea typeface="+mn-ea"/>
                <a:cs typeface="+mn-cs"/>
                <a:hlinkClick r:id="rId8" tooltip="種子檔案"/>
              </a:rPr>
              <a:t>種子檔案</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.torrent</a:t>
            </a:r>
            <a:r>
              <a:rPr lang="zh-TW" altLang="en-US" sz="1200" b="0" i="0" kern="1200" dirty="0" smtClean="0">
                <a:solidFill>
                  <a:schemeClr val="tx1"/>
                </a:solidFill>
                <a:effectLst/>
                <a:latin typeface="+mn-lt"/>
                <a:ea typeface="+mn-ea"/>
                <a:cs typeface="+mn-cs"/>
              </a:rPr>
              <a:t>），同時上傳及下載。</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20</a:t>
            </a:fld>
            <a:endParaRPr lang="en-US"/>
          </a:p>
        </p:txBody>
      </p:sp>
    </p:spTree>
    <p:extLst>
      <p:ext uri="{BB962C8B-B14F-4D97-AF65-F5344CB8AC3E}">
        <p14:creationId xmlns:p14="http://schemas.microsoft.com/office/powerpoint/2010/main" val="262497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21</a:t>
            </a:fld>
            <a:endParaRPr lang="en-US"/>
          </a:p>
        </p:txBody>
      </p:sp>
    </p:spTree>
    <p:extLst>
      <p:ext uri="{BB962C8B-B14F-4D97-AF65-F5344CB8AC3E}">
        <p14:creationId xmlns:p14="http://schemas.microsoft.com/office/powerpoint/2010/main" val="1152282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C1</a:t>
            </a:r>
            <a:r>
              <a:rPr lang="zh-TW" altLang="en-US" dirty="0" smtClean="0"/>
              <a:t>中，驗證節點檢查請求節點是否具有最新版本的固件。如果請求節點具有最新版本，則驗證節點還檢查請求節點的固件的完整性。否則，需要通過固件共享網絡更新請求節點的固件。</a:t>
            </a:r>
            <a:endParaRPr lang="en-US" altLang="zh-TW" dirty="0" smtClean="0"/>
          </a:p>
          <a:p>
            <a:r>
              <a:rPr lang="zh-TW" altLang="en-US" dirty="0" smtClean="0"/>
              <a:t>在</a:t>
            </a:r>
            <a:r>
              <a:rPr lang="en-US" altLang="zh-TW" dirty="0" smtClean="0"/>
              <a:t>C2</a:t>
            </a:r>
            <a:r>
              <a:rPr lang="zh-TW" altLang="en-US" dirty="0" smtClean="0"/>
              <a:t>中，響應節點將其固件版本與請求節點的固件版本進行比較。</a:t>
            </a:r>
            <a:endParaRPr lang="en-US" altLang="zh-TW" dirty="0" smtClean="0"/>
          </a:p>
          <a:p>
            <a:r>
              <a:rPr lang="zh-TW" altLang="en-US" dirty="0" smtClean="0"/>
              <a:t>如果響應節點的固件版本與請求節點的固件版本相同，則響應節點要求區塊鍊網絡中的其他節點驗證其固件文件的散列值，該散列值稱為驗證器，稍後將對此進行說明。</a:t>
            </a:r>
          </a:p>
          <a:p>
            <a:r>
              <a:rPr lang="zh-TW" altLang="en-US" dirty="0" smtClean="0"/>
              <a:t>如果響應節點的驗證者由將通過區塊鏈的六次確認（即，工作量證明（</a:t>
            </a:r>
            <a:r>
              <a:rPr lang="en-US" altLang="zh-TW" dirty="0" err="1" smtClean="0"/>
              <a:t>PoW</a:t>
            </a:r>
            <a:r>
              <a:rPr lang="zh-TW" altLang="en-US" dirty="0" smtClean="0"/>
              <a:t>））完成的其他節點確認，則響應節點認為其固件是正確的。</a:t>
            </a:r>
          </a:p>
          <a:p>
            <a:r>
              <a:rPr lang="zh-TW" altLang="en-US" dirty="0" smtClean="0"/>
              <a:t>然後，響應節點可以通過比較彼此的驗證器來檢查請求節點的固件是否已被更改。</a:t>
            </a:r>
          </a:p>
          <a:p>
            <a:r>
              <a:rPr lang="zh-TW" altLang="en-US" dirty="0" smtClean="0"/>
              <a:t>如果響應節點的固件版本與請求節點的固件版本不同，則響應節點還檢查請求節點的固件版本是否高於其固件版本。</a:t>
            </a:r>
          </a:p>
          <a:p>
            <a:r>
              <a:rPr lang="zh-TW" altLang="en-US" dirty="0" smtClean="0"/>
              <a:t>如果請求節點的固件版本較高，則需要通過固件共享網絡更新響應節點的固件。 否則，需要通過固件共享網絡更新請求節點的固件。</a:t>
            </a:r>
            <a:endParaRPr lang="en-US" altLang="zh-TW" dirty="0" smtClean="0"/>
          </a:p>
          <a:p>
            <a:r>
              <a:rPr lang="en-US" altLang="zh-TW" dirty="0" smtClean="0"/>
              <a:t>C1</a:t>
            </a:r>
            <a:r>
              <a:rPr lang="zh-TW" altLang="en-US" dirty="0" smtClean="0"/>
              <a:t>：從驗證節點</a:t>
            </a:r>
            <a:r>
              <a:rPr lang="en-US" altLang="zh-TW" dirty="0" smtClean="0"/>
              <a:t>vi</a:t>
            </a:r>
            <a:r>
              <a:rPr lang="zh-TW" altLang="en-US" dirty="0" smtClean="0"/>
              <a:t>到請求節點</a:t>
            </a:r>
            <a:r>
              <a:rPr lang="en-US" altLang="zh-TW" dirty="0" err="1" smtClean="0"/>
              <a:t>ni</a:t>
            </a:r>
            <a:r>
              <a:rPr lang="zh-TW" altLang="en-US" dirty="0" smtClean="0"/>
              <a:t>的響應</a:t>
            </a:r>
          </a:p>
          <a:p>
            <a:r>
              <a:rPr lang="zh-TW" altLang="en-US" dirty="0" smtClean="0"/>
              <a:t>當</a:t>
            </a:r>
            <a:r>
              <a:rPr lang="en-US" altLang="zh-TW" dirty="0" err="1" smtClean="0"/>
              <a:t>ni</a:t>
            </a:r>
            <a:r>
              <a:rPr lang="zh-TW" altLang="en-US" dirty="0" smtClean="0"/>
              <a:t>向區塊鍊網絡發送版本檢查請求消息並且驗證節點響應該請求時，</a:t>
            </a:r>
            <a:r>
              <a:rPr lang="en-US" altLang="zh-TW" dirty="0" smtClean="0"/>
              <a:t>C1</a:t>
            </a:r>
            <a:r>
              <a:rPr lang="zh-TW" altLang="en-US" dirty="0" smtClean="0"/>
              <a:t>啟動。 </a:t>
            </a:r>
            <a:r>
              <a:rPr lang="en-US" altLang="zh-TW" dirty="0" smtClean="0"/>
              <a:t>C1</a:t>
            </a:r>
            <a:r>
              <a:rPr lang="zh-TW" altLang="en-US" dirty="0" smtClean="0"/>
              <a:t>有兩個不同的子案例。</a:t>
            </a:r>
          </a:p>
          <a:p>
            <a:r>
              <a:rPr lang="en-US" altLang="zh-TW" dirty="0" smtClean="0"/>
              <a:t>C1-1</a:t>
            </a:r>
            <a:r>
              <a:rPr lang="zh-TW" altLang="en-US" dirty="0" smtClean="0"/>
              <a:t>當</a:t>
            </a:r>
            <a:r>
              <a:rPr lang="en-US" altLang="zh-TW" dirty="0" err="1" smtClean="0"/>
              <a:t>ni</a:t>
            </a:r>
            <a:r>
              <a:rPr lang="zh-TW" altLang="en-US" dirty="0" smtClean="0"/>
              <a:t>具有最新固件時啟動。</a:t>
            </a:r>
          </a:p>
          <a:p>
            <a:r>
              <a:rPr lang="en-US" altLang="zh-TW" dirty="0" smtClean="0"/>
              <a:t>C1-2</a:t>
            </a:r>
            <a:r>
              <a:rPr lang="zh-TW" altLang="en-US" dirty="0" smtClean="0"/>
              <a:t>當</a:t>
            </a:r>
            <a:r>
              <a:rPr lang="en-US" altLang="zh-TW" dirty="0" err="1" smtClean="0"/>
              <a:t>ni</a:t>
            </a:r>
            <a:r>
              <a:rPr lang="zh-TW" altLang="en-US" dirty="0" smtClean="0"/>
              <a:t>沒有最新固件時啟動。</a:t>
            </a:r>
            <a:endParaRPr lang="en-US" altLang="zh-TW" dirty="0" smtClean="0"/>
          </a:p>
          <a:p>
            <a:endParaRPr lang="en-US" altLang="zh-TW" dirty="0" smtClean="0"/>
          </a:p>
          <a:p>
            <a:r>
              <a:rPr lang="zh-TW" altLang="en-US" dirty="0" smtClean="0"/>
              <a:t>在</a:t>
            </a:r>
            <a:r>
              <a:rPr lang="en-US" altLang="zh-TW" dirty="0" smtClean="0"/>
              <a:t>C2</a:t>
            </a:r>
            <a:r>
              <a:rPr lang="zh-TW" altLang="en-US" dirty="0" smtClean="0"/>
              <a:t>中，</a:t>
            </a:r>
            <a:r>
              <a:rPr lang="en-US" altLang="zh-TW" dirty="0" err="1" smtClean="0"/>
              <a:t>ni</a:t>
            </a:r>
            <a:r>
              <a:rPr lang="zh-TW" altLang="en-US" dirty="0" smtClean="0"/>
              <a:t>的</a:t>
            </a:r>
            <a:r>
              <a:rPr lang="en-US" altLang="zh-TW" dirty="0" err="1" smtClean="0"/>
              <a:t>req_verchk</a:t>
            </a:r>
            <a:r>
              <a:rPr lang="zh-TW" altLang="en-US" dirty="0" smtClean="0"/>
              <a:t>消息的響應由其他正常節點</a:t>
            </a:r>
            <a:r>
              <a:rPr lang="en-US" altLang="zh-TW" dirty="0" smtClean="0"/>
              <a:t>n j</a:t>
            </a:r>
            <a:r>
              <a:rPr lang="zh-TW" altLang="en-US" dirty="0" smtClean="0"/>
              <a:t>執行，並且作為</a:t>
            </a:r>
            <a:r>
              <a:rPr lang="en-US" altLang="zh-TW" dirty="0" err="1" smtClean="0"/>
              <a:t>ni</a:t>
            </a:r>
            <a:r>
              <a:rPr lang="zh-TW" altLang="en-US" dirty="0" smtClean="0"/>
              <a:t>的固件版本和</a:t>
            </a:r>
            <a:r>
              <a:rPr lang="en-US" altLang="zh-TW" dirty="0" smtClean="0"/>
              <a:t>n j</a:t>
            </a:r>
            <a:r>
              <a:rPr lang="zh-TW" altLang="en-US" dirty="0" smtClean="0"/>
              <a:t>的固件版本的比較的結果，</a:t>
            </a:r>
            <a:r>
              <a:rPr lang="en-US" altLang="zh-TW" dirty="0" smtClean="0"/>
              <a:t>C2</a:t>
            </a:r>
            <a:r>
              <a:rPr lang="zh-TW" altLang="en-US" dirty="0" smtClean="0"/>
              <a:t>被分成三個不同的子情況。</a:t>
            </a:r>
          </a:p>
          <a:p>
            <a:r>
              <a:rPr lang="zh-TW" altLang="en-US" dirty="0" smtClean="0"/>
              <a:t>與</a:t>
            </a:r>
            <a:r>
              <a:rPr lang="en-US" altLang="zh-TW" dirty="0" smtClean="0"/>
              <a:t>C1</a:t>
            </a:r>
            <a:r>
              <a:rPr lang="zh-TW" altLang="en-US" dirty="0" smtClean="0"/>
              <a:t>相反，響應節點是正常節點，因此在固件更新過程期間必須證明驗證者的合法性。 注意，在</a:t>
            </a:r>
            <a:r>
              <a:rPr lang="en-US" altLang="zh-TW" dirty="0" smtClean="0"/>
              <a:t>C1</a:t>
            </a:r>
            <a:r>
              <a:rPr lang="zh-TW" altLang="en-US" dirty="0" smtClean="0"/>
              <a:t>中，假定驗證者的合法性，因為驗證節點維護從供應商節點提供的驗證者。 </a:t>
            </a:r>
          </a:p>
          <a:p>
            <a:r>
              <a:rPr lang="zh-TW" altLang="en-US" dirty="0" smtClean="0"/>
              <a:t>在</a:t>
            </a:r>
            <a:r>
              <a:rPr lang="en-US" altLang="zh-TW" dirty="0" smtClean="0"/>
              <a:t>C2-2</a:t>
            </a:r>
            <a:r>
              <a:rPr lang="zh-TW" altLang="en-US" dirty="0" smtClean="0"/>
              <a:t>中，驗證者的合法性通過</a:t>
            </a:r>
            <a:r>
              <a:rPr lang="en-US" altLang="zh-TW" dirty="0" err="1" smtClean="0"/>
              <a:t>PoW</a:t>
            </a:r>
            <a:r>
              <a:rPr lang="zh-TW" altLang="en-US" dirty="0" smtClean="0"/>
              <a:t>確認，就像在比特幣的區塊鏈</a:t>
            </a:r>
            <a:r>
              <a:rPr lang="en-US" altLang="zh-TW" dirty="0" smtClean="0"/>
              <a:t>[6]</a:t>
            </a:r>
            <a:r>
              <a:rPr lang="zh-TW" altLang="en-US" dirty="0" smtClean="0"/>
              <a:t>中一樣，而驗證者的合法性不需要在</a:t>
            </a:r>
            <a:r>
              <a:rPr lang="en-US" altLang="zh-TW" dirty="0" smtClean="0"/>
              <a:t>C2-1</a:t>
            </a:r>
            <a:r>
              <a:rPr lang="zh-TW" altLang="en-US" dirty="0" smtClean="0"/>
              <a:t>和</a:t>
            </a:r>
            <a:r>
              <a:rPr lang="en-US" altLang="zh-TW" dirty="0" smtClean="0"/>
              <a:t>C2-3</a:t>
            </a:r>
            <a:r>
              <a:rPr lang="zh-TW" altLang="en-US" dirty="0" smtClean="0"/>
              <a:t>中考慮，因為沒有 檢查驗證者的要求。</a:t>
            </a:r>
          </a:p>
          <a:p>
            <a:endParaRPr lang="en-US" altLang="zh-TW" dirty="0" smtClean="0"/>
          </a:p>
          <a:p>
            <a:r>
              <a:rPr lang="en-US" altLang="zh-TW" dirty="0" smtClean="0"/>
              <a:t>-  C2-1</a:t>
            </a:r>
            <a:r>
              <a:rPr lang="zh-TW" altLang="en-US" dirty="0" smtClean="0"/>
              <a:t>當</a:t>
            </a:r>
            <a:r>
              <a:rPr lang="en-US" altLang="zh-TW" dirty="0" err="1" smtClean="0"/>
              <a:t>ni</a:t>
            </a:r>
            <a:r>
              <a:rPr lang="zh-TW" altLang="en-US" dirty="0" smtClean="0"/>
              <a:t>的固件版本高於</a:t>
            </a:r>
            <a:r>
              <a:rPr lang="en-US" altLang="zh-TW" dirty="0" smtClean="0"/>
              <a:t>n j</a:t>
            </a:r>
            <a:r>
              <a:rPr lang="zh-TW" altLang="en-US" dirty="0" smtClean="0"/>
              <a:t>的固件版本時啟動。</a:t>
            </a:r>
          </a:p>
          <a:p>
            <a:r>
              <a:rPr lang="en-US" altLang="zh-TW" dirty="0" smtClean="0"/>
              <a:t>-  C2-2</a:t>
            </a:r>
            <a:r>
              <a:rPr lang="zh-TW" altLang="en-US" dirty="0" smtClean="0"/>
              <a:t>當</a:t>
            </a:r>
            <a:r>
              <a:rPr lang="en-US" altLang="zh-TW" dirty="0" err="1" smtClean="0"/>
              <a:t>ni</a:t>
            </a:r>
            <a:r>
              <a:rPr lang="zh-TW" altLang="en-US" dirty="0" smtClean="0"/>
              <a:t>的固件版本和</a:t>
            </a:r>
            <a:r>
              <a:rPr lang="en-US" altLang="zh-TW" dirty="0" smtClean="0"/>
              <a:t>n j</a:t>
            </a:r>
            <a:r>
              <a:rPr lang="zh-TW" altLang="en-US" dirty="0" smtClean="0"/>
              <a:t>的固件版本相同時啟動。</a:t>
            </a:r>
          </a:p>
          <a:p>
            <a:pPr marL="171450" indent="-171450">
              <a:buFontTx/>
              <a:buChar char="-"/>
            </a:pPr>
            <a:r>
              <a:rPr lang="en-US" altLang="zh-TW" dirty="0" smtClean="0"/>
              <a:t>C2-3</a:t>
            </a:r>
            <a:r>
              <a:rPr lang="zh-TW" altLang="en-US" dirty="0" smtClean="0"/>
              <a:t>當</a:t>
            </a:r>
            <a:r>
              <a:rPr lang="en-US" altLang="zh-TW" dirty="0" err="1" smtClean="0"/>
              <a:t>ni</a:t>
            </a:r>
            <a:r>
              <a:rPr lang="zh-TW" altLang="en-US" dirty="0" smtClean="0"/>
              <a:t>的固件版本低於</a:t>
            </a:r>
            <a:r>
              <a:rPr lang="en-US" altLang="zh-TW" dirty="0" smtClean="0"/>
              <a:t>n j</a:t>
            </a:r>
            <a:r>
              <a:rPr lang="zh-TW" altLang="en-US" dirty="0" smtClean="0"/>
              <a:t>的固件版本時啟動。</a:t>
            </a:r>
            <a:endParaRPr lang="en-US" altLang="zh-TW" dirty="0" smtClean="0"/>
          </a:p>
          <a:p>
            <a:pPr marL="0" indent="0">
              <a:buFontTx/>
              <a:buNone/>
            </a:pPr>
            <a:r>
              <a:rPr lang="zh-TW" altLang="en-US" dirty="0" smtClean="0"/>
              <a:t>請求節點</a:t>
            </a:r>
            <a:r>
              <a:rPr lang="en-US" altLang="zh-TW" dirty="0" err="1" smtClean="0"/>
              <a:t>ni</a:t>
            </a:r>
            <a:r>
              <a:rPr lang="zh-TW" altLang="en-US" dirty="0" smtClean="0"/>
              <a:t>向區塊鍊網絡廣播包括</a:t>
            </a:r>
            <a:r>
              <a:rPr lang="en-US" altLang="zh-TW" dirty="0" err="1" smtClean="0"/>
              <a:t>PUni</a:t>
            </a:r>
            <a:r>
              <a:rPr lang="zh-TW" altLang="en-US" dirty="0" smtClean="0"/>
              <a:t>，</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a:t>
            </a:r>
            <a:r>
              <a:rPr lang="en-US" altLang="zh-TW" dirty="0" smtClean="0"/>
              <a:t>v</a:t>
            </a:r>
            <a:r>
              <a:rPr lang="zh-TW" altLang="en-US" dirty="0" smtClean="0"/>
              <a:t>和</a:t>
            </a:r>
            <a:r>
              <a:rPr lang="en-US" altLang="zh-TW" dirty="0" smtClean="0"/>
              <a:t>r</a:t>
            </a:r>
            <a:r>
              <a:rPr lang="zh-TW" altLang="en-US" dirty="0" smtClean="0"/>
              <a:t>的</a:t>
            </a:r>
            <a:r>
              <a:rPr lang="en-US" altLang="zh-TW" dirty="0" err="1" smtClean="0"/>
              <a:t>req_verchk</a:t>
            </a:r>
            <a:r>
              <a:rPr lang="zh-TW" altLang="en-US" dirty="0" smtClean="0"/>
              <a:t>消息。</a:t>
            </a:r>
          </a:p>
          <a:p>
            <a:pPr marL="0" indent="0">
              <a:buFontTx/>
              <a:buNone/>
            </a:pPr>
            <a:r>
              <a:rPr lang="zh-TW" altLang="en-US" dirty="0" smtClean="0"/>
              <a:t>當接收到消息時，</a:t>
            </a:r>
            <a:r>
              <a:rPr lang="en-US" altLang="zh-TW" dirty="0" smtClean="0"/>
              <a:t>n j</a:t>
            </a:r>
            <a:r>
              <a:rPr lang="zh-TW" altLang="en-US" dirty="0" smtClean="0"/>
              <a:t>比較從消息和</a:t>
            </a:r>
            <a:r>
              <a:rPr lang="en-US" altLang="zh-TW" dirty="0" smtClean="0"/>
              <a:t>v</a:t>
            </a:r>
            <a:r>
              <a:rPr lang="zh-TW" altLang="en-US" dirty="0" smtClean="0"/>
              <a:t>獲得的</a:t>
            </a:r>
            <a:r>
              <a:rPr lang="en-US" altLang="zh-TW" dirty="0" smtClean="0"/>
              <a:t>v</a:t>
            </a:r>
            <a:r>
              <a:rPr lang="zh-TW" altLang="en-US" dirty="0" smtClean="0"/>
              <a:t>並確認</a:t>
            </a:r>
            <a:r>
              <a:rPr lang="en-US" altLang="zh-TW" dirty="0" err="1" smtClean="0"/>
              <a:t>ni</a:t>
            </a:r>
            <a:r>
              <a:rPr lang="en-US" altLang="zh-TW" dirty="0" smtClean="0"/>
              <a:t> </a:t>
            </a:r>
            <a:r>
              <a:rPr lang="zh-TW" altLang="en-US" dirty="0" smtClean="0"/>
              <a:t>固件版本更高。</a:t>
            </a:r>
          </a:p>
          <a:p>
            <a:pPr marL="0" indent="0">
              <a:buFontTx/>
              <a:buNone/>
            </a:pPr>
            <a:r>
              <a:rPr lang="en-US" altLang="zh-TW" dirty="0" smtClean="0"/>
              <a:t>n j</a:t>
            </a:r>
            <a:r>
              <a:rPr lang="zh-TW" altLang="en-US" dirty="0" smtClean="0"/>
              <a:t>通過發送包含加密數據的</a:t>
            </a:r>
            <a:r>
              <a:rPr lang="en-US" altLang="zh-TW" dirty="0" err="1" smtClean="0"/>
              <a:t>res_verchk</a:t>
            </a:r>
            <a:r>
              <a:rPr lang="zh-TW" altLang="en-US" dirty="0" smtClean="0"/>
              <a:t>消息來響應，例如</a:t>
            </a:r>
            <a:r>
              <a:rPr lang="en-US" altLang="zh-TW" dirty="0" smtClean="0"/>
              <a:t>v</a:t>
            </a:r>
            <a:r>
              <a:rPr lang="zh-TW" altLang="en-US" dirty="0" smtClean="0"/>
              <a:t>，</a:t>
            </a:r>
            <a:r>
              <a:rPr lang="en-US" altLang="zh-TW" dirty="0" smtClean="0"/>
              <a:t>r + 1</a:t>
            </a:r>
            <a:r>
              <a:rPr lang="zh-TW" altLang="en-US" dirty="0" smtClean="0"/>
              <a:t>和</a:t>
            </a:r>
            <a:r>
              <a:rPr lang="en-US" altLang="zh-TW" dirty="0" smtClean="0"/>
              <a:t>I </a:t>
            </a:r>
            <a:r>
              <a:rPr lang="en-US" altLang="zh-TW" dirty="0" err="1" smtClean="0"/>
              <a:t>Dnj</a:t>
            </a:r>
            <a:r>
              <a:rPr lang="zh-TW" altLang="en-US" dirty="0" smtClean="0"/>
              <a:t>。 注意，從</a:t>
            </a:r>
            <a:r>
              <a:rPr lang="en-US" altLang="zh-TW" dirty="0" err="1" smtClean="0"/>
              <a:t>req_verchk</a:t>
            </a:r>
            <a:r>
              <a:rPr lang="zh-TW" altLang="en-US" dirty="0" smtClean="0"/>
              <a:t>消息獲得的</a:t>
            </a:r>
            <a:r>
              <a:rPr lang="en-US" altLang="zh-TW" dirty="0" err="1" smtClean="0"/>
              <a:t>PUni</a:t>
            </a:r>
            <a:r>
              <a:rPr lang="zh-TW" altLang="en-US" dirty="0" smtClean="0"/>
              <a:t>用於加密。</a:t>
            </a:r>
          </a:p>
          <a:p>
            <a:pPr marL="0" indent="0">
              <a:buFontTx/>
              <a:buNone/>
            </a:pPr>
            <a:r>
              <a:rPr lang="zh-TW" altLang="en-US" dirty="0" smtClean="0"/>
              <a:t>在用</a:t>
            </a:r>
            <a:r>
              <a:rPr lang="en-US" altLang="zh-TW" dirty="0" err="1" smtClean="0"/>
              <a:t>PRni</a:t>
            </a:r>
            <a:r>
              <a:rPr lang="zh-TW" altLang="en-US" dirty="0" smtClean="0"/>
              <a:t>解密消息之後，</a:t>
            </a:r>
            <a:r>
              <a:rPr lang="en-US" altLang="zh-TW" dirty="0" err="1" smtClean="0"/>
              <a:t>ni</a:t>
            </a:r>
            <a:r>
              <a:rPr lang="zh-TW" altLang="en-US" dirty="0" smtClean="0"/>
              <a:t>比較</a:t>
            </a:r>
            <a:r>
              <a:rPr lang="en-US" altLang="zh-TW" dirty="0" smtClean="0"/>
              <a:t>v</a:t>
            </a:r>
            <a:r>
              <a:rPr lang="zh-TW" altLang="en-US" dirty="0" smtClean="0"/>
              <a:t>和</a:t>
            </a:r>
            <a:r>
              <a:rPr lang="en-US" altLang="zh-TW" dirty="0" smtClean="0"/>
              <a:t>v</a:t>
            </a:r>
            <a:r>
              <a:rPr lang="zh-TW" altLang="en-US" dirty="0" smtClean="0"/>
              <a:t>然後，它還確認其固件版本高於</a:t>
            </a:r>
            <a:r>
              <a:rPr lang="en-US" altLang="zh-TW" dirty="0" smtClean="0"/>
              <a:t>n j</a:t>
            </a:r>
            <a:r>
              <a:rPr lang="zh-TW" altLang="en-US" dirty="0" smtClean="0"/>
              <a:t>的固件版本。</a:t>
            </a:r>
          </a:p>
          <a:p>
            <a:pPr marL="0" indent="0">
              <a:buFontTx/>
              <a:buNone/>
            </a:pPr>
            <a:r>
              <a:rPr lang="en-US" altLang="zh-TW" dirty="0" err="1" smtClean="0"/>
              <a:t>ni</a:t>
            </a:r>
            <a:r>
              <a:rPr lang="zh-TW" altLang="en-US" dirty="0" smtClean="0"/>
              <a:t>在包含</a:t>
            </a:r>
            <a:r>
              <a:rPr lang="en-US" altLang="zh-TW" dirty="0" smtClean="0"/>
              <a:t>I </a:t>
            </a:r>
            <a:r>
              <a:rPr lang="en-US" altLang="zh-TW" dirty="0" err="1" smtClean="0"/>
              <a:t>Dni</a:t>
            </a:r>
            <a:r>
              <a:rPr lang="zh-TW" altLang="en-US" dirty="0" smtClean="0"/>
              <a:t>，</a:t>
            </a:r>
            <a:r>
              <a:rPr lang="en-US" altLang="zh-TW" dirty="0" smtClean="0"/>
              <a:t>v</a:t>
            </a:r>
            <a:r>
              <a:rPr lang="zh-TW" altLang="en-US" dirty="0" smtClean="0"/>
              <a:t>和</a:t>
            </a:r>
            <a:r>
              <a:rPr lang="en-US" altLang="zh-TW" dirty="0" smtClean="0"/>
              <a:t>r + 2</a:t>
            </a:r>
            <a:r>
              <a:rPr lang="zh-TW" altLang="en-US" dirty="0" smtClean="0"/>
              <a:t>的</a:t>
            </a:r>
            <a:r>
              <a:rPr lang="en-US" altLang="zh-TW" dirty="0" err="1" smtClean="0"/>
              <a:t>notice_download</a:t>
            </a:r>
            <a:r>
              <a:rPr lang="zh-TW" altLang="en-US" dirty="0" smtClean="0"/>
              <a:t>消息上生成數字簽名</a:t>
            </a:r>
            <a:r>
              <a:rPr lang="en-US" altLang="zh-TW" dirty="0" err="1" smtClean="0"/>
              <a:t>Signi</a:t>
            </a:r>
            <a:r>
              <a:rPr lang="zh-TW" altLang="en-US" dirty="0" smtClean="0"/>
              <a:t>。然後，當</a:t>
            </a:r>
            <a:r>
              <a:rPr lang="en-US" altLang="zh-TW" dirty="0" err="1" smtClean="0"/>
              <a:t>ni</a:t>
            </a:r>
            <a:r>
              <a:rPr lang="zh-TW" altLang="en-US" dirty="0" smtClean="0"/>
              <a:t>將消息發送到</a:t>
            </a:r>
            <a:r>
              <a:rPr lang="en-US" altLang="zh-TW" dirty="0" smtClean="0"/>
              <a:t>n j</a:t>
            </a:r>
            <a:r>
              <a:rPr lang="zh-TW" altLang="en-US" dirty="0" smtClean="0"/>
              <a:t>時，</a:t>
            </a:r>
            <a:r>
              <a:rPr lang="en-US" altLang="zh-TW" dirty="0" err="1" smtClean="0"/>
              <a:t>Signi</a:t>
            </a:r>
            <a:r>
              <a:rPr lang="zh-TW" altLang="en-US" dirty="0" smtClean="0"/>
              <a:t>附加在</a:t>
            </a:r>
            <a:r>
              <a:rPr lang="en-US" altLang="zh-TW" dirty="0" err="1" smtClean="0"/>
              <a:t>notice_download</a:t>
            </a:r>
            <a:r>
              <a:rPr lang="zh-TW" altLang="en-US" dirty="0" smtClean="0"/>
              <a:t>消息中。</a:t>
            </a:r>
            <a:endParaRPr lang="en-US" altLang="zh-TW" dirty="0" smtClean="0"/>
          </a:p>
          <a:p>
            <a:pPr marL="0" indent="0">
              <a:buFontTx/>
              <a:buNone/>
            </a:pPr>
            <a:endParaRPr lang="en-US" altLang="zh-TW" dirty="0" smtClean="0"/>
          </a:p>
          <a:p>
            <a:pPr marL="0" indent="0">
              <a:buFontTx/>
              <a:buNone/>
            </a:pPr>
            <a:r>
              <a:rPr lang="en-US" altLang="zh-TW" dirty="0" smtClean="0">
                <a:hlinkClick r:id="rId3"/>
              </a:rPr>
              <a:t>https://www.zhihu.com/question/65574316</a:t>
            </a:r>
            <a:endParaRPr lang="en-US" altLang="zh-TW" dirty="0" smtClean="0"/>
          </a:p>
          <a:p>
            <a:pPr marL="0" indent="0">
              <a:buFontTx/>
              <a:buNone/>
            </a:pPr>
            <a:r>
              <a:rPr lang="en-US" altLang="zh-TW" dirty="0" smtClean="0">
                <a:hlinkClick r:id="rId4"/>
              </a:rPr>
              <a:t>https://zhuanlan.zhihu.com/p/36981528</a:t>
            </a:r>
            <a:endParaRPr lang="zh-TW" altLang="en-US" dirty="0" smtClean="0"/>
          </a:p>
          <a:p>
            <a:r>
              <a:rPr lang="zh-TW" altLang="en-US" dirty="0" smtClean="0"/>
              <a:t>請求節點</a:t>
            </a:r>
            <a:r>
              <a:rPr lang="en-US" altLang="zh-TW" dirty="0" err="1" smtClean="0"/>
              <a:t>ni</a:t>
            </a:r>
            <a:r>
              <a:rPr lang="zh-TW" altLang="en-US" dirty="0" smtClean="0"/>
              <a:t>向區塊鍊網絡廣播包括</a:t>
            </a:r>
            <a:r>
              <a:rPr lang="en-US" altLang="zh-TW" dirty="0" err="1" smtClean="0"/>
              <a:t>PUni</a:t>
            </a:r>
            <a:r>
              <a:rPr lang="zh-TW" altLang="en-US" dirty="0" smtClean="0"/>
              <a:t>，</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a:t>
            </a:r>
            <a:r>
              <a:rPr lang="en-US" altLang="zh-TW" dirty="0" smtClean="0"/>
              <a:t>v</a:t>
            </a:r>
            <a:r>
              <a:rPr lang="zh-TW" altLang="en-US" dirty="0" smtClean="0"/>
              <a:t>和</a:t>
            </a:r>
            <a:r>
              <a:rPr lang="en-US" altLang="zh-TW" dirty="0" smtClean="0"/>
              <a:t>r</a:t>
            </a:r>
            <a:r>
              <a:rPr lang="zh-TW" altLang="en-US" dirty="0" smtClean="0"/>
              <a:t>的</a:t>
            </a:r>
            <a:r>
              <a:rPr lang="en-US" altLang="zh-TW" dirty="0" err="1" smtClean="0"/>
              <a:t>req_verchk</a:t>
            </a:r>
            <a:r>
              <a:rPr lang="zh-TW" altLang="en-US" dirty="0" smtClean="0"/>
              <a:t>消息。</a:t>
            </a:r>
          </a:p>
          <a:p>
            <a:r>
              <a:rPr lang="zh-TW" altLang="en-US" dirty="0" smtClean="0"/>
              <a:t>當響應節點</a:t>
            </a:r>
            <a:r>
              <a:rPr lang="en-US" altLang="zh-TW" dirty="0" smtClean="0"/>
              <a:t>n j</a:t>
            </a:r>
            <a:r>
              <a:rPr lang="zh-TW" altLang="en-US" dirty="0" smtClean="0"/>
              <a:t>接收到該消息時，它比較</a:t>
            </a:r>
            <a:r>
              <a:rPr lang="en-US" altLang="zh-TW" dirty="0" smtClean="0"/>
              <a:t>v</a:t>
            </a:r>
            <a:r>
              <a:rPr lang="zh-TW" altLang="en-US" dirty="0" smtClean="0"/>
              <a:t>和</a:t>
            </a:r>
            <a:r>
              <a:rPr lang="en-US" altLang="zh-TW" dirty="0" smtClean="0"/>
              <a:t>v</a:t>
            </a:r>
            <a:r>
              <a:rPr lang="zh-TW" altLang="en-US" dirty="0" smtClean="0"/>
              <a:t>。 如果</a:t>
            </a:r>
            <a:r>
              <a:rPr lang="en-US" altLang="zh-TW" dirty="0" smtClean="0"/>
              <a:t>v</a:t>
            </a:r>
            <a:r>
              <a:rPr lang="zh-TW" altLang="en-US" dirty="0" smtClean="0"/>
              <a:t>和</a:t>
            </a:r>
            <a:r>
              <a:rPr lang="en-US" altLang="zh-TW" dirty="0" smtClean="0"/>
              <a:t>v</a:t>
            </a:r>
            <a:r>
              <a:rPr lang="zh-TW" altLang="en-US" dirty="0" smtClean="0"/>
              <a:t>相等，則</a:t>
            </a:r>
            <a:r>
              <a:rPr lang="en-US" altLang="zh-TW" dirty="0" smtClean="0"/>
              <a:t>n j</a:t>
            </a:r>
            <a:r>
              <a:rPr lang="zh-TW" altLang="en-US" dirty="0" smtClean="0"/>
              <a:t>生成其驗證者</a:t>
            </a:r>
            <a:r>
              <a:rPr lang="en-US" altLang="zh-TW" dirty="0" smtClean="0"/>
              <a:t>H</a:t>
            </a:r>
            <a:r>
              <a:rPr lang="zh-TW" altLang="en-US" dirty="0" smtClean="0"/>
              <a:t>（</a:t>
            </a:r>
            <a:r>
              <a:rPr lang="en-US" altLang="zh-TW" dirty="0" smtClean="0"/>
              <a:t>f v</a:t>
            </a:r>
            <a:r>
              <a:rPr lang="zh-TW" altLang="en-US" dirty="0" smtClean="0"/>
              <a:t>）。</a:t>
            </a:r>
          </a:p>
          <a:p>
            <a:r>
              <a:rPr lang="en-US" altLang="zh-TW" dirty="0" smtClean="0"/>
              <a:t>n j</a:t>
            </a:r>
            <a:r>
              <a:rPr lang="zh-TW" altLang="en-US" dirty="0" smtClean="0"/>
              <a:t>向區塊鍊網絡廣播包括</a:t>
            </a:r>
            <a:r>
              <a:rPr lang="en-US" altLang="zh-TW" dirty="0" smtClean="0"/>
              <a:t>I </a:t>
            </a:r>
            <a:r>
              <a:rPr lang="en-US" altLang="zh-TW" dirty="0" err="1" smtClean="0"/>
              <a:t>Dni</a:t>
            </a:r>
            <a:r>
              <a:rPr lang="zh-TW" altLang="en-US" dirty="0" smtClean="0"/>
              <a:t>，</a:t>
            </a:r>
            <a:r>
              <a:rPr lang="en-US" altLang="zh-TW" dirty="0" smtClean="0"/>
              <a:t>I </a:t>
            </a:r>
            <a:r>
              <a:rPr lang="en-US" altLang="zh-TW" dirty="0" err="1" smtClean="0"/>
              <a:t>Dnj</a:t>
            </a:r>
            <a:r>
              <a:rPr lang="zh-TW" altLang="en-US" dirty="0" smtClean="0"/>
              <a:t>，</a:t>
            </a:r>
            <a:r>
              <a:rPr lang="en-US" altLang="zh-TW" dirty="0" smtClean="0"/>
              <a:t>D</a:t>
            </a:r>
            <a:r>
              <a:rPr lang="zh-TW" altLang="en-US" dirty="0" smtClean="0"/>
              <a:t>和</a:t>
            </a:r>
            <a:r>
              <a:rPr lang="en-US" altLang="zh-TW" dirty="0" smtClean="0"/>
              <a:t>H</a:t>
            </a:r>
            <a:r>
              <a:rPr lang="zh-TW" altLang="en-US" dirty="0" smtClean="0"/>
              <a:t>（</a:t>
            </a:r>
            <a:r>
              <a:rPr lang="en-US" altLang="zh-TW" dirty="0" smtClean="0"/>
              <a:t>f v</a:t>
            </a:r>
            <a:r>
              <a:rPr lang="zh-TW" altLang="en-US" dirty="0" smtClean="0"/>
              <a:t>）的</a:t>
            </a:r>
            <a:r>
              <a:rPr lang="en-US" altLang="zh-TW" dirty="0" err="1" smtClean="0"/>
              <a:t>join_verification</a:t>
            </a:r>
            <a:r>
              <a:rPr lang="zh-TW" altLang="en-US" dirty="0" smtClean="0"/>
              <a:t>消息，以請求其他節點加入驗證過程，並且其他節點執行</a:t>
            </a:r>
            <a:r>
              <a:rPr lang="en-US" altLang="zh-TW" dirty="0" err="1" smtClean="0"/>
              <a:t>PoW</a:t>
            </a:r>
            <a:r>
              <a:rPr lang="zh-TW" altLang="en-US" dirty="0" smtClean="0"/>
              <a:t>級。 在完成</a:t>
            </a:r>
            <a:r>
              <a:rPr lang="en-US" altLang="zh-TW" dirty="0" err="1" smtClean="0"/>
              <a:t>PoW</a:t>
            </a:r>
            <a:r>
              <a:rPr lang="zh-TW" altLang="en-US" dirty="0" smtClean="0"/>
              <a:t>之後，他們將</a:t>
            </a:r>
            <a:r>
              <a:rPr lang="en-US" altLang="zh-TW" dirty="0" smtClean="0"/>
              <a:t>I </a:t>
            </a:r>
            <a:r>
              <a:rPr lang="en-US" altLang="zh-TW" dirty="0" err="1" smtClean="0"/>
              <a:t>Dni</a:t>
            </a:r>
            <a:r>
              <a:rPr lang="zh-TW" altLang="en-US" dirty="0" smtClean="0"/>
              <a:t>作為請求節點的</a:t>
            </a:r>
            <a:r>
              <a:rPr lang="en-US" altLang="zh-TW" dirty="0" smtClean="0"/>
              <a:t>ID</a:t>
            </a:r>
            <a:r>
              <a:rPr lang="zh-TW" altLang="en-US" dirty="0" smtClean="0"/>
              <a:t>，</a:t>
            </a:r>
            <a:r>
              <a:rPr lang="en-US" altLang="zh-TW" dirty="0" smtClean="0"/>
              <a:t>I </a:t>
            </a:r>
            <a:r>
              <a:rPr lang="en-US" altLang="zh-TW" dirty="0" err="1" smtClean="0"/>
              <a:t>Dnj</a:t>
            </a:r>
            <a:r>
              <a:rPr lang="zh-TW" altLang="en-US" dirty="0" smtClean="0"/>
              <a:t>作為響應節點的</a:t>
            </a:r>
            <a:r>
              <a:rPr lang="en-US" altLang="zh-TW" dirty="0" smtClean="0"/>
              <a:t>ID</a:t>
            </a:r>
            <a:r>
              <a:rPr lang="zh-TW" altLang="en-US" dirty="0" smtClean="0"/>
              <a:t>，</a:t>
            </a:r>
            <a:r>
              <a:rPr lang="en-US" altLang="zh-TW" dirty="0" err="1" smtClean="0"/>
              <a:t>ts</a:t>
            </a:r>
            <a:r>
              <a:rPr lang="zh-TW" altLang="en-US" dirty="0" smtClean="0"/>
              <a:t>添加到驗證日誌中，然後將驗證日誌廣播到區塊鍊網絡中。</a:t>
            </a:r>
          </a:p>
          <a:p>
            <a:r>
              <a:rPr lang="zh-TW" altLang="en-US" dirty="0" smtClean="0"/>
              <a:t>如果</a:t>
            </a:r>
            <a:r>
              <a:rPr lang="en-US" altLang="zh-TW" dirty="0" smtClean="0"/>
              <a:t>n j</a:t>
            </a:r>
            <a:r>
              <a:rPr lang="zh-TW" altLang="en-US" dirty="0" smtClean="0"/>
              <a:t>從多於六個其他節點接收驗證日誌，則</a:t>
            </a:r>
            <a:r>
              <a:rPr lang="en-US" altLang="zh-TW" dirty="0" smtClean="0"/>
              <a:t>n j</a:t>
            </a:r>
            <a:r>
              <a:rPr lang="zh-TW" altLang="en-US" dirty="0" smtClean="0"/>
              <a:t>通過發送</a:t>
            </a:r>
            <a:r>
              <a:rPr lang="en-US" altLang="zh-TW" dirty="0" err="1" smtClean="0"/>
              <a:t>res_verchk</a:t>
            </a:r>
            <a:r>
              <a:rPr lang="zh-TW" altLang="en-US" dirty="0" smtClean="0"/>
              <a:t>消息來響應，該消息包括已經用</a:t>
            </a:r>
            <a:r>
              <a:rPr lang="en-US" altLang="zh-TW" dirty="0" err="1" smtClean="0"/>
              <a:t>PUni</a:t>
            </a:r>
            <a:r>
              <a:rPr lang="zh-TW" altLang="en-US" dirty="0" smtClean="0"/>
              <a:t>加密的</a:t>
            </a:r>
            <a:r>
              <a:rPr lang="en-US" altLang="zh-TW" dirty="0" smtClean="0"/>
              <a:t>v</a:t>
            </a:r>
            <a:r>
              <a:rPr lang="zh-TW" altLang="en-US" dirty="0" smtClean="0"/>
              <a:t>，</a:t>
            </a:r>
            <a:r>
              <a:rPr lang="en-US" altLang="zh-TW" dirty="0" smtClean="0"/>
              <a:t>r + 1</a:t>
            </a:r>
            <a:r>
              <a:rPr lang="zh-TW" altLang="en-US" dirty="0" smtClean="0"/>
              <a:t>，</a:t>
            </a:r>
            <a:r>
              <a:rPr lang="en-US" altLang="zh-TW" dirty="0" smtClean="0"/>
              <a:t>I </a:t>
            </a:r>
            <a:r>
              <a:rPr lang="en-US" altLang="zh-TW" dirty="0" err="1" smtClean="0"/>
              <a:t>Dnj</a:t>
            </a:r>
            <a:r>
              <a:rPr lang="zh-TW" altLang="en-US" dirty="0" smtClean="0"/>
              <a:t>和</a:t>
            </a:r>
            <a:r>
              <a:rPr lang="en-US" altLang="zh-TW" dirty="0" err="1" smtClean="0"/>
              <a:t>PUn</a:t>
            </a:r>
            <a:r>
              <a:rPr lang="en-US" altLang="zh-TW" dirty="0" smtClean="0"/>
              <a:t> j</a:t>
            </a:r>
            <a:r>
              <a:rPr lang="zh-TW" altLang="en-US" dirty="0" smtClean="0"/>
              <a:t>。</a:t>
            </a:r>
            <a:endParaRPr lang="en-US" altLang="zh-TW" dirty="0" smtClean="0"/>
          </a:p>
          <a:p>
            <a:endParaRPr lang="en-US" altLang="zh-TW" dirty="0" smtClean="0"/>
          </a:p>
          <a:p>
            <a:endParaRPr lang="zh-TW" altLang="en-US" dirty="0" smtClean="0"/>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22</a:t>
            </a:fld>
            <a:endParaRPr lang="en-US"/>
          </a:p>
        </p:txBody>
      </p:sp>
    </p:spTree>
    <p:extLst>
      <p:ext uri="{BB962C8B-B14F-4D97-AF65-F5344CB8AC3E}">
        <p14:creationId xmlns:p14="http://schemas.microsoft.com/office/powerpoint/2010/main" val="92562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prstClr val="black"/>
                </a:solidFill>
              </a:rPr>
              <a:t>第</a:t>
            </a:r>
            <a:r>
              <a:rPr lang="en-US" altLang="zh-TW" sz="1200" dirty="0" smtClean="0">
                <a:solidFill>
                  <a:prstClr val="black"/>
                </a:solidFill>
              </a:rPr>
              <a:t>2</a:t>
            </a:r>
            <a:r>
              <a:rPr lang="zh-TW" altLang="en-US" sz="1200" dirty="0" smtClean="0">
                <a:solidFill>
                  <a:prstClr val="black"/>
                </a:solidFill>
              </a:rPr>
              <a:t>節提供相關工作。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prstClr val="black"/>
                </a:solidFill>
              </a:rPr>
              <a:t>第</a:t>
            </a:r>
            <a:r>
              <a:rPr lang="en-US" altLang="zh-TW" sz="1200" dirty="0" smtClean="0">
                <a:solidFill>
                  <a:prstClr val="black"/>
                </a:solidFill>
              </a:rPr>
              <a:t>3</a:t>
            </a:r>
            <a:r>
              <a:rPr lang="zh-TW" altLang="en-US" sz="1200" dirty="0" smtClean="0">
                <a:solidFill>
                  <a:prstClr val="black"/>
                </a:solidFill>
              </a:rPr>
              <a:t>節介紹了建議的方案與總體架構和操作程序。 </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prstClr val="black"/>
                </a:solidFill>
              </a:rPr>
              <a:t>在</a:t>
            </a:r>
            <a:r>
              <a:rPr lang="en-US" altLang="zh-TW" sz="1200" dirty="0" smtClean="0">
                <a:solidFill>
                  <a:prstClr val="black"/>
                </a:solidFill>
              </a:rPr>
              <a:t>Sect</a:t>
            </a:r>
            <a:r>
              <a:rPr lang="zh-TW" altLang="en-US" sz="1200" dirty="0" smtClean="0">
                <a:solidFill>
                  <a:prstClr val="black"/>
                </a:solidFill>
              </a:rPr>
              <a:t>。 </a:t>
            </a:r>
            <a:r>
              <a:rPr lang="en-US" altLang="zh-TW" sz="1200" dirty="0" smtClean="0">
                <a:solidFill>
                  <a:prstClr val="black"/>
                </a:solidFill>
              </a:rPr>
              <a:t>4</a:t>
            </a:r>
            <a:r>
              <a:rPr lang="zh-TW" altLang="en-US" sz="1200" dirty="0" smtClean="0">
                <a:solidFill>
                  <a:prstClr val="black"/>
                </a:solidFill>
              </a:rPr>
              <a:t>，我們討論了擬議方案的優缺點。</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prstClr val="black"/>
                </a:solidFill>
              </a:rPr>
              <a:t>第</a:t>
            </a:r>
            <a:r>
              <a:rPr lang="en-US" altLang="zh-TW" sz="1200" dirty="0" smtClean="0">
                <a:solidFill>
                  <a:prstClr val="black"/>
                </a:solidFill>
              </a:rPr>
              <a:t>5</a:t>
            </a:r>
            <a:r>
              <a:rPr lang="zh-TW" altLang="en-US" sz="1200" dirty="0" smtClean="0">
                <a:solidFill>
                  <a:prstClr val="black"/>
                </a:solidFill>
              </a:rPr>
              <a:t>節總結了本文。</a:t>
            </a:r>
            <a:endParaRPr lang="en-US" altLang="zh-TW"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a:p>
        </p:txBody>
      </p:sp>
    </p:spTree>
    <p:extLst>
      <p:ext uri="{BB962C8B-B14F-4D97-AF65-F5344CB8AC3E}">
        <p14:creationId xmlns:p14="http://schemas.microsoft.com/office/powerpoint/2010/main" val="2954638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圖</a:t>
            </a:r>
            <a:r>
              <a:rPr lang="en-US" altLang="zh-TW" dirty="0" smtClean="0"/>
              <a:t>4</a:t>
            </a:r>
            <a:r>
              <a:rPr lang="zh-TW" altLang="en-US" dirty="0" smtClean="0"/>
              <a:t>所示的</a:t>
            </a:r>
            <a:r>
              <a:rPr lang="en-US" altLang="zh-TW" dirty="0" smtClean="0"/>
              <a:t>C1-1</a:t>
            </a:r>
            <a:r>
              <a:rPr lang="zh-TW" altLang="en-US" dirty="0" smtClean="0"/>
              <a:t>的過程如下。</a:t>
            </a:r>
          </a:p>
          <a:p>
            <a:r>
              <a:rPr lang="zh-TW" altLang="en-US" dirty="0" smtClean="0"/>
              <a:t>請求節點</a:t>
            </a:r>
            <a:r>
              <a:rPr lang="en-US" altLang="zh-TW" dirty="0" err="1" smtClean="0"/>
              <a:t>ni</a:t>
            </a:r>
            <a:r>
              <a:rPr lang="zh-TW" altLang="en-US" dirty="0" smtClean="0"/>
              <a:t>向區塊鍊網絡廣播包括</a:t>
            </a:r>
            <a:r>
              <a:rPr lang="en-US" altLang="zh-TW" dirty="0" err="1" smtClean="0"/>
              <a:t>PUni</a:t>
            </a:r>
            <a:r>
              <a:rPr lang="zh-TW" altLang="en-US" dirty="0" smtClean="0"/>
              <a:t>，</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a:t>
            </a:r>
            <a:r>
              <a:rPr lang="en-US" altLang="zh-TW" dirty="0" smtClean="0"/>
              <a:t>v</a:t>
            </a:r>
            <a:r>
              <a:rPr lang="zh-TW" altLang="en-US" dirty="0" smtClean="0"/>
              <a:t>和</a:t>
            </a:r>
            <a:r>
              <a:rPr lang="en-US" altLang="zh-TW" dirty="0" smtClean="0"/>
              <a:t>r</a:t>
            </a:r>
            <a:r>
              <a:rPr lang="zh-TW" altLang="en-US" dirty="0" smtClean="0"/>
              <a:t>的</a:t>
            </a:r>
            <a:r>
              <a:rPr lang="en-US" altLang="zh-TW" dirty="0" err="1" smtClean="0"/>
              <a:t>req_verchk</a:t>
            </a:r>
            <a:r>
              <a:rPr lang="zh-TW" altLang="en-US" dirty="0" smtClean="0"/>
              <a:t>消息。 注意，</a:t>
            </a:r>
            <a:r>
              <a:rPr lang="en-US" altLang="zh-TW" dirty="0" smtClean="0"/>
              <a:t>r</a:t>
            </a:r>
            <a:r>
              <a:rPr lang="zh-TW" altLang="en-US" dirty="0" smtClean="0"/>
              <a:t>用於防止重放攻擊。</a:t>
            </a:r>
          </a:p>
          <a:p>
            <a:r>
              <a:rPr lang="zh-TW" altLang="en-US" dirty="0" smtClean="0"/>
              <a:t>當驗證節點</a:t>
            </a:r>
            <a:r>
              <a:rPr lang="en-US" altLang="zh-TW" dirty="0" smtClean="0"/>
              <a:t>vi</a:t>
            </a:r>
            <a:r>
              <a:rPr lang="zh-TW" altLang="en-US" dirty="0" smtClean="0"/>
              <a:t>接收到該消息時，它基於</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和</a:t>
            </a:r>
            <a:r>
              <a:rPr lang="en-US" altLang="zh-TW" dirty="0" smtClean="0"/>
              <a:t>v</a:t>
            </a:r>
            <a:r>
              <a:rPr lang="zh-TW" altLang="en-US" dirty="0" smtClean="0"/>
              <a:t>從其數據庫獲得</a:t>
            </a:r>
            <a:r>
              <a:rPr lang="en-US" altLang="zh-TW" dirty="0" err="1" smtClean="0"/>
              <a:t>ni</a:t>
            </a:r>
            <a:r>
              <a:rPr lang="zh-TW" altLang="en-US" dirty="0" smtClean="0"/>
              <a:t>的最新固件版本。</a:t>
            </a:r>
          </a:p>
          <a:p>
            <a:r>
              <a:rPr lang="en-US" altLang="zh-TW" dirty="0" smtClean="0"/>
              <a:t>vi</a:t>
            </a:r>
            <a:r>
              <a:rPr lang="zh-TW" altLang="en-US" dirty="0" smtClean="0"/>
              <a:t>通過發送</a:t>
            </a:r>
            <a:r>
              <a:rPr lang="en-US" altLang="zh-TW" dirty="0" err="1" smtClean="0"/>
              <a:t>res_verchk</a:t>
            </a:r>
            <a:r>
              <a:rPr lang="zh-TW" altLang="en-US" dirty="0" smtClean="0"/>
              <a:t>消息來響應，該消息包括已用</a:t>
            </a:r>
            <a:r>
              <a:rPr lang="en-US" altLang="zh-TW" dirty="0" err="1" smtClean="0"/>
              <a:t>PUni</a:t>
            </a:r>
            <a:r>
              <a:rPr lang="zh-TW" altLang="en-US" dirty="0" smtClean="0"/>
              <a:t>加密的</a:t>
            </a:r>
            <a:r>
              <a:rPr lang="en-US" altLang="zh-TW" dirty="0" err="1" smtClean="0"/>
              <a:t>vnew</a:t>
            </a:r>
            <a:r>
              <a:rPr lang="zh-TW" altLang="en-US" dirty="0" smtClean="0"/>
              <a:t>，</a:t>
            </a:r>
            <a:r>
              <a:rPr lang="en-US" altLang="zh-TW" dirty="0" smtClean="0"/>
              <a:t>r + 1</a:t>
            </a:r>
            <a:r>
              <a:rPr lang="zh-TW" altLang="en-US" dirty="0" smtClean="0"/>
              <a:t>和</a:t>
            </a:r>
            <a:r>
              <a:rPr lang="en-US" altLang="zh-TW" dirty="0" smtClean="0"/>
              <a:t>I </a:t>
            </a:r>
            <a:r>
              <a:rPr lang="en-US" altLang="zh-TW" dirty="0" err="1" smtClean="0"/>
              <a:t>Dvi</a:t>
            </a:r>
            <a:r>
              <a:rPr lang="zh-TW" altLang="en-US" dirty="0" smtClean="0"/>
              <a:t>。</a:t>
            </a:r>
          </a:p>
          <a:p>
            <a:r>
              <a:rPr lang="zh-TW" altLang="en-US" dirty="0" smtClean="0"/>
              <a:t>當</a:t>
            </a:r>
            <a:r>
              <a:rPr lang="en-US" altLang="zh-TW" dirty="0" err="1" smtClean="0"/>
              <a:t>ni</a:t>
            </a:r>
            <a:r>
              <a:rPr lang="zh-TW" altLang="en-US" dirty="0" smtClean="0"/>
              <a:t>接收到該消息時，它用</a:t>
            </a:r>
            <a:r>
              <a:rPr lang="en-US" altLang="zh-TW" dirty="0" err="1" smtClean="0"/>
              <a:t>PRni</a:t>
            </a:r>
            <a:r>
              <a:rPr lang="zh-TW" altLang="en-US" dirty="0" smtClean="0"/>
              <a:t>解密該消息並檢查</a:t>
            </a:r>
            <a:r>
              <a:rPr lang="en-US" altLang="zh-TW" dirty="0" smtClean="0"/>
              <a:t>r + 1.</a:t>
            </a:r>
            <a:r>
              <a:rPr lang="zh-TW" altLang="en-US" dirty="0" smtClean="0"/>
              <a:t>如果</a:t>
            </a:r>
            <a:r>
              <a:rPr lang="en-US" altLang="zh-TW" dirty="0" smtClean="0"/>
              <a:t>v</a:t>
            </a:r>
            <a:r>
              <a:rPr lang="zh-TW" altLang="en-US" dirty="0" smtClean="0"/>
              <a:t>和</a:t>
            </a:r>
            <a:r>
              <a:rPr lang="en-US" altLang="zh-TW" dirty="0" err="1" smtClean="0"/>
              <a:t>vnew</a:t>
            </a:r>
            <a:r>
              <a:rPr lang="zh-TW" altLang="en-US" dirty="0" smtClean="0"/>
              <a:t>相等，即</a:t>
            </a:r>
            <a:r>
              <a:rPr lang="en-US" altLang="zh-TW" dirty="0" err="1" smtClean="0"/>
              <a:t>ni</a:t>
            </a:r>
            <a:r>
              <a:rPr lang="zh-TW" altLang="en-US" dirty="0" smtClean="0"/>
              <a:t>具有最新的固件，則</a:t>
            </a:r>
            <a:r>
              <a:rPr lang="en-US" altLang="zh-TW" dirty="0" err="1" smtClean="0"/>
              <a:t>ni</a:t>
            </a:r>
            <a:r>
              <a:rPr lang="zh-TW" altLang="en-US" dirty="0" smtClean="0"/>
              <a:t>生成其驗證器</a:t>
            </a:r>
            <a:r>
              <a:rPr lang="en-US" altLang="zh-TW" dirty="0" smtClean="0"/>
              <a:t>H</a:t>
            </a:r>
            <a:r>
              <a:rPr lang="zh-TW" altLang="en-US" dirty="0" smtClean="0"/>
              <a:t>（</a:t>
            </a:r>
            <a:r>
              <a:rPr lang="en-US" altLang="zh-TW" dirty="0" smtClean="0"/>
              <a:t>f v</a:t>
            </a:r>
            <a:r>
              <a:rPr lang="zh-TW" altLang="en-US" dirty="0" smtClean="0"/>
              <a:t>）。 否則，進程將終止並顯示錯誤。</a:t>
            </a:r>
            <a:endParaRPr lang="en-US" altLang="zh-TW" dirty="0" smtClean="0"/>
          </a:p>
          <a:p>
            <a:endParaRPr lang="en-US" altLang="zh-TW" dirty="0" smtClean="0"/>
          </a:p>
          <a:p>
            <a:r>
              <a:rPr lang="en-US" altLang="zh-TW" dirty="0" err="1" smtClean="0"/>
              <a:t>ni</a:t>
            </a:r>
            <a:r>
              <a:rPr lang="zh-TW" altLang="en-US" dirty="0" smtClean="0"/>
              <a:t>首先用</a:t>
            </a:r>
            <a:r>
              <a:rPr lang="en-US" altLang="zh-TW" dirty="0" err="1" smtClean="0"/>
              <a:t>PUvi</a:t>
            </a:r>
            <a:r>
              <a:rPr lang="zh-TW" altLang="en-US" dirty="0" smtClean="0"/>
              <a:t>加密</a:t>
            </a:r>
            <a:r>
              <a:rPr lang="en-US" altLang="zh-TW" dirty="0" smtClean="0"/>
              <a:t>H</a:t>
            </a:r>
            <a:r>
              <a:rPr lang="zh-TW" altLang="en-US" dirty="0" smtClean="0"/>
              <a:t>（</a:t>
            </a:r>
            <a:r>
              <a:rPr lang="en-US" altLang="zh-TW" dirty="0" smtClean="0"/>
              <a:t>f v</a:t>
            </a:r>
            <a:r>
              <a:rPr lang="zh-TW" altLang="en-US" dirty="0" smtClean="0"/>
              <a:t>）和</a:t>
            </a:r>
            <a:r>
              <a:rPr lang="en-US" altLang="zh-TW" dirty="0" smtClean="0"/>
              <a:t>r + 2</a:t>
            </a:r>
            <a:r>
              <a:rPr lang="zh-TW" altLang="en-US" dirty="0" smtClean="0"/>
              <a:t>，並在包含加密的</a:t>
            </a:r>
            <a:r>
              <a:rPr lang="en-US" altLang="zh-TW" dirty="0" smtClean="0"/>
              <a:t>H</a:t>
            </a:r>
            <a:r>
              <a:rPr lang="zh-TW" altLang="en-US" dirty="0" smtClean="0"/>
              <a:t>（</a:t>
            </a:r>
            <a:r>
              <a:rPr lang="en-US" altLang="zh-TW" dirty="0" smtClean="0"/>
              <a:t>f v</a:t>
            </a:r>
            <a:r>
              <a:rPr lang="zh-TW" altLang="en-US" dirty="0" smtClean="0"/>
              <a:t>）和</a:t>
            </a:r>
            <a:r>
              <a:rPr lang="en-US" altLang="zh-TW" dirty="0" smtClean="0"/>
              <a:t>r +2</a:t>
            </a:r>
            <a:r>
              <a:rPr lang="zh-TW" altLang="en-US" dirty="0" smtClean="0"/>
              <a:t>的</a:t>
            </a:r>
            <a:r>
              <a:rPr lang="en-US" altLang="zh-TW" dirty="0" err="1" smtClean="0"/>
              <a:t>req_verification</a:t>
            </a:r>
            <a:r>
              <a:rPr lang="zh-TW" altLang="en-US" dirty="0" smtClean="0"/>
              <a:t>消息上生成數字簽名</a:t>
            </a:r>
            <a:r>
              <a:rPr lang="en-US" altLang="zh-TW" dirty="0" err="1" smtClean="0"/>
              <a:t>Signi</a:t>
            </a:r>
            <a:r>
              <a:rPr lang="zh-TW" altLang="en-US" dirty="0" smtClean="0"/>
              <a:t>。 然後，當</a:t>
            </a:r>
            <a:r>
              <a:rPr lang="en-US" altLang="zh-TW" dirty="0" err="1" smtClean="0"/>
              <a:t>ni</a:t>
            </a:r>
            <a:r>
              <a:rPr lang="zh-TW" altLang="en-US" dirty="0" smtClean="0"/>
              <a:t>向</a:t>
            </a:r>
            <a:r>
              <a:rPr lang="en-US" altLang="zh-TW" dirty="0" smtClean="0"/>
              <a:t>vi</a:t>
            </a:r>
            <a:r>
              <a:rPr lang="zh-TW" altLang="en-US" dirty="0" smtClean="0"/>
              <a:t>發送</a:t>
            </a:r>
            <a:r>
              <a:rPr lang="en-US" altLang="zh-TW" dirty="0" err="1" smtClean="0"/>
              <a:t>themessage</a:t>
            </a:r>
            <a:r>
              <a:rPr lang="zh-TW" altLang="en-US" dirty="0" smtClean="0"/>
              <a:t>時，</a:t>
            </a:r>
            <a:r>
              <a:rPr lang="en-US" altLang="zh-TW" dirty="0" err="1" smtClean="0"/>
              <a:t>Signi</a:t>
            </a:r>
            <a:r>
              <a:rPr lang="zh-TW" altLang="en-US" dirty="0" smtClean="0"/>
              <a:t>附加在</a:t>
            </a:r>
            <a:r>
              <a:rPr lang="en-US" altLang="zh-TW" dirty="0" err="1" smtClean="0"/>
              <a:t>req_verification</a:t>
            </a:r>
            <a:r>
              <a:rPr lang="zh-TW" altLang="en-US" dirty="0" smtClean="0"/>
              <a:t>消息中。</a:t>
            </a:r>
          </a:p>
          <a:p>
            <a:r>
              <a:rPr lang="zh-TW" altLang="en-US" dirty="0" smtClean="0"/>
              <a:t>當</a:t>
            </a:r>
            <a:r>
              <a:rPr lang="en-US" altLang="zh-TW" dirty="0" smtClean="0"/>
              <a:t>vi</a:t>
            </a:r>
            <a:r>
              <a:rPr lang="zh-TW" altLang="en-US" dirty="0" smtClean="0"/>
              <a:t>收到消息時，它首先使用從</a:t>
            </a:r>
            <a:r>
              <a:rPr lang="en-US" altLang="zh-TW" dirty="0" err="1" smtClean="0"/>
              <a:t>req_verchk</a:t>
            </a:r>
            <a:r>
              <a:rPr lang="zh-TW" altLang="en-US" dirty="0" smtClean="0"/>
              <a:t>消息中獲取的</a:t>
            </a:r>
            <a:r>
              <a:rPr lang="en-US" altLang="zh-TW" dirty="0" err="1" smtClean="0"/>
              <a:t>Signi</a:t>
            </a:r>
            <a:r>
              <a:rPr lang="zh-TW" altLang="en-US" dirty="0" smtClean="0"/>
              <a:t>和</a:t>
            </a:r>
            <a:r>
              <a:rPr lang="en-US" altLang="zh-TW" dirty="0" err="1" smtClean="0"/>
              <a:t>PUni</a:t>
            </a:r>
            <a:r>
              <a:rPr lang="zh-TW" altLang="en-US" dirty="0" smtClean="0"/>
              <a:t>來驗證</a:t>
            </a:r>
            <a:r>
              <a:rPr lang="en-US" altLang="zh-TW" dirty="0" err="1" smtClean="0"/>
              <a:t>themessage</a:t>
            </a:r>
            <a:r>
              <a:rPr lang="zh-TW" altLang="en-US" dirty="0" smtClean="0"/>
              <a:t>的完整性和創建者。 然後，它用</a:t>
            </a:r>
            <a:r>
              <a:rPr lang="en-US" altLang="zh-TW" dirty="0" err="1" smtClean="0"/>
              <a:t>PRvi</a:t>
            </a:r>
            <a:r>
              <a:rPr lang="zh-TW" altLang="en-US" dirty="0" smtClean="0"/>
              <a:t>解密消息並檢查</a:t>
            </a:r>
            <a:r>
              <a:rPr lang="en-US" altLang="zh-TW" dirty="0" smtClean="0"/>
              <a:t>r + 2</a:t>
            </a:r>
            <a:r>
              <a:rPr lang="zh-TW" altLang="en-US" dirty="0" smtClean="0"/>
              <a:t>。</a:t>
            </a:r>
          </a:p>
          <a:p>
            <a:r>
              <a:rPr lang="en-US" altLang="zh-TW" dirty="0" smtClean="0"/>
              <a:t>vi</a:t>
            </a:r>
            <a:r>
              <a:rPr lang="zh-TW" altLang="en-US" dirty="0" smtClean="0"/>
              <a:t>首先用</a:t>
            </a:r>
            <a:r>
              <a:rPr lang="en-US" altLang="zh-TW" dirty="0" err="1" smtClean="0"/>
              <a:t>PUni</a:t>
            </a:r>
            <a:r>
              <a:rPr lang="zh-TW" altLang="en-US" dirty="0" smtClean="0"/>
              <a:t>加密</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）和</a:t>
            </a:r>
            <a:r>
              <a:rPr lang="en-US" altLang="zh-TW" dirty="0" smtClean="0"/>
              <a:t>r +3</a:t>
            </a:r>
            <a:r>
              <a:rPr lang="zh-TW" altLang="en-US" dirty="0" smtClean="0"/>
              <a:t>，並在包含加密的</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）和</a:t>
            </a:r>
            <a:r>
              <a:rPr lang="en-US" altLang="zh-TW" dirty="0" smtClean="0"/>
              <a:t>r + 3</a:t>
            </a:r>
            <a:r>
              <a:rPr lang="zh-TW" altLang="en-US" dirty="0" smtClean="0"/>
              <a:t>的</a:t>
            </a:r>
            <a:r>
              <a:rPr lang="en-US" altLang="zh-TW" dirty="0" err="1" smtClean="0"/>
              <a:t>res_verification</a:t>
            </a:r>
            <a:r>
              <a:rPr lang="zh-TW" altLang="en-US" dirty="0" smtClean="0"/>
              <a:t>消息上生成數字簽名</a:t>
            </a:r>
            <a:r>
              <a:rPr lang="en-US" altLang="zh-TW" dirty="0" err="1" smtClean="0"/>
              <a:t>Sigvi</a:t>
            </a:r>
            <a:r>
              <a:rPr lang="zh-TW" altLang="en-US" dirty="0" smtClean="0"/>
              <a:t>。然後，當</a:t>
            </a:r>
            <a:r>
              <a:rPr lang="en-US" altLang="zh-TW" dirty="0" smtClean="0"/>
              <a:t>vi</a:t>
            </a:r>
            <a:r>
              <a:rPr lang="zh-TW" altLang="en-US" dirty="0" smtClean="0"/>
              <a:t>發送時，</a:t>
            </a:r>
            <a:r>
              <a:rPr lang="en-US" altLang="zh-TW" dirty="0" err="1" smtClean="0"/>
              <a:t>Sigvi</a:t>
            </a:r>
            <a:r>
              <a:rPr lang="zh-TW" altLang="en-US" dirty="0" smtClean="0"/>
              <a:t>附加在</a:t>
            </a:r>
            <a:r>
              <a:rPr lang="en-US" altLang="zh-TW" dirty="0" err="1" smtClean="0"/>
              <a:t>res_verification</a:t>
            </a:r>
            <a:r>
              <a:rPr lang="zh-TW" altLang="en-US" dirty="0" smtClean="0"/>
              <a:t>消息中 給</a:t>
            </a:r>
            <a:r>
              <a:rPr lang="en-US" altLang="zh-TW" dirty="0" err="1" smtClean="0"/>
              <a:t>ni</a:t>
            </a:r>
            <a:r>
              <a:rPr lang="zh-TW" altLang="en-US" dirty="0" smtClean="0"/>
              <a:t>的消息。</a:t>
            </a:r>
          </a:p>
          <a:p>
            <a:r>
              <a:rPr lang="zh-TW" altLang="en-US" dirty="0" smtClean="0"/>
              <a:t>當</a:t>
            </a:r>
            <a:r>
              <a:rPr lang="en-US" altLang="zh-TW" dirty="0" err="1" smtClean="0"/>
              <a:t>ni</a:t>
            </a:r>
            <a:r>
              <a:rPr lang="zh-TW" altLang="en-US" dirty="0" smtClean="0"/>
              <a:t>收到消息時，它首先通過</a:t>
            </a:r>
            <a:r>
              <a:rPr lang="en-US" altLang="zh-TW" dirty="0" err="1" smtClean="0"/>
              <a:t>Sigvi</a:t>
            </a:r>
            <a:r>
              <a:rPr lang="zh-TW" altLang="en-US" dirty="0" smtClean="0"/>
              <a:t>和</a:t>
            </a:r>
            <a:r>
              <a:rPr lang="en-US" altLang="zh-TW" dirty="0" err="1" smtClean="0"/>
              <a:t>PUvi</a:t>
            </a:r>
            <a:r>
              <a:rPr lang="zh-TW" altLang="en-US" dirty="0" smtClean="0"/>
              <a:t>先前共享來驗證</a:t>
            </a:r>
            <a:r>
              <a:rPr lang="en-US" altLang="zh-TW" dirty="0" err="1" smtClean="0"/>
              <a:t>themessage</a:t>
            </a:r>
            <a:r>
              <a:rPr lang="zh-TW" altLang="en-US" dirty="0" smtClean="0"/>
              <a:t>的完整性和創建者。 然後，它用</a:t>
            </a:r>
            <a:r>
              <a:rPr lang="en-US" altLang="zh-TW" dirty="0" err="1" smtClean="0"/>
              <a:t>PRni</a:t>
            </a:r>
            <a:r>
              <a:rPr lang="zh-TW" altLang="en-US" dirty="0" smtClean="0"/>
              <a:t>解密消息並檢查</a:t>
            </a:r>
            <a:r>
              <a:rPr lang="en-US" altLang="zh-TW" dirty="0" smtClean="0"/>
              <a:t>r +3</a:t>
            </a:r>
            <a:r>
              <a:rPr lang="zh-TW" altLang="en-US" dirty="0" smtClean="0"/>
              <a:t>。 現在，</a:t>
            </a:r>
            <a:r>
              <a:rPr lang="en-US" altLang="zh-TW" dirty="0" err="1" smtClean="0"/>
              <a:t>ni</a:t>
            </a:r>
            <a:r>
              <a:rPr lang="zh-TW" altLang="en-US" dirty="0" smtClean="0"/>
              <a:t>比較</a:t>
            </a:r>
            <a:r>
              <a:rPr lang="en-US" altLang="zh-TW" dirty="0" smtClean="0"/>
              <a:t>H</a:t>
            </a:r>
            <a:r>
              <a:rPr lang="zh-TW" altLang="en-US" dirty="0" smtClean="0"/>
              <a:t>（</a:t>
            </a:r>
            <a:r>
              <a:rPr lang="en-US" altLang="zh-TW" dirty="0" smtClean="0"/>
              <a:t>f v</a:t>
            </a:r>
            <a:r>
              <a:rPr lang="zh-TW" altLang="en-US" dirty="0" smtClean="0"/>
              <a:t>）和</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）來驗證</a:t>
            </a:r>
            <a:r>
              <a:rPr lang="en-US" altLang="zh-TW" dirty="0" err="1" smtClean="0"/>
              <a:t>ni</a:t>
            </a:r>
            <a:r>
              <a:rPr lang="zh-TW" altLang="en-US" dirty="0" smtClean="0"/>
              <a:t>的固件完整性。 如果驗證者相等，則該過程成功完成。 否則，</a:t>
            </a:r>
            <a:r>
              <a:rPr lang="en-US" altLang="zh-TW" dirty="0" err="1" smtClean="0"/>
              <a:t>ni</a:t>
            </a:r>
            <a:r>
              <a:rPr lang="zh-TW" altLang="en-US" dirty="0" smtClean="0"/>
              <a:t>需要通過類似於</a:t>
            </a:r>
            <a:r>
              <a:rPr lang="en-US" altLang="zh-TW" dirty="0" smtClean="0"/>
              <a:t>C1-2</a:t>
            </a:r>
            <a:r>
              <a:rPr lang="zh-TW" altLang="en-US" dirty="0" smtClean="0"/>
              <a:t>的對等固件共享網絡下載最新固件。</a:t>
            </a:r>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23</a:t>
            </a:fld>
            <a:endParaRPr lang="en-US"/>
          </a:p>
        </p:txBody>
      </p:sp>
    </p:spTree>
    <p:extLst>
      <p:ext uri="{BB962C8B-B14F-4D97-AF65-F5344CB8AC3E}">
        <p14:creationId xmlns:p14="http://schemas.microsoft.com/office/powerpoint/2010/main" val="3780027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請求節點</a:t>
            </a:r>
            <a:r>
              <a:rPr lang="en-US" altLang="zh-TW" dirty="0" err="1" smtClean="0"/>
              <a:t>ni</a:t>
            </a:r>
            <a:r>
              <a:rPr lang="zh-TW" altLang="en-US" dirty="0" smtClean="0"/>
              <a:t>向區塊鍊網絡廣播包括</a:t>
            </a:r>
            <a:r>
              <a:rPr lang="en-US" altLang="zh-TW" dirty="0" err="1" smtClean="0"/>
              <a:t>PUni</a:t>
            </a:r>
            <a:r>
              <a:rPr lang="zh-TW" altLang="en-US" dirty="0" smtClean="0"/>
              <a:t>，</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a:t>
            </a:r>
            <a:r>
              <a:rPr lang="en-US" altLang="zh-TW" dirty="0" smtClean="0"/>
              <a:t>v</a:t>
            </a:r>
            <a:r>
              <a:rPr lang="zh-TW" altLang="en-US" dirty="0" smtClean="0"/>
              <a:t>和</a:t>
            </a:r>
            <a:r>
              <a:rPr lang="en-US" altLang="zh-TW" dirty="0" smtClean="0"/>
              <a:t>r</a:t>
            </a:r>
            <a:r>
              <a:rPr lang="zh-TW" altLang="en-US" dirty="0" smtClean="0"/>
              <a:t>的</a:t>
            </a:r>
            <a:r>
              <a:rPr lang="en-US" altLang="zh-TW" dirty="0" err="1" smtClean="0"/>
              <a:t>req_verchk</a:t>
            </a:r>
            <a:r>
              <a:rPr lang="zh-TW" altLang="en-US" dirty="0" smtClean="0"/>
              <a:t>消息。</a:t>
            </a:r>
          </a:p>
          <a:p>
            <a:r>
              <a:rPr lang="zh-TW" altLang="en-US" dirty="0" smtClean="0"/>
              <a:t>當驗證節點</a:t>
            </a:r>
            <a:r>
              <a:rPr lang="en-US" altLang="zh-TW" dirty="0" smtClean="0"/>
              <a:t>vi</a:t>
            </a:r>
            <a:r>
              <a:rPr lang="zh-TW" altLang="en-US" dirty="0" smtClean="0"/>
              <a:t>接收到該消息時，它基於</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和</a:t>
            </a:r>
            <a:r>
              <a:rPr lang="en-US" altLang="zh-TW" dirty="0" smtClean="0"/>
              <a:t>v</a:t>
            </a:r>
            <a:r>
              <a:rPr lang="zh-TW" altLang="en-US" dirty="0" smtClean="0"/>
              <a:t>從其數據庫獲得</a:t>
            </a:r>
            <a:r>
              <a:rPr lang="en-US" altLang="zh-TW" dirty="0" err="1" smtClean="0"/>
              <a:t>ni</a:t>
            </a:r>
            <a:r>
              <a:rPr lang="zh-TW" altLang="en-US" dirty="0" smtClean="0"/>
              <a:t>的最新固件版本。</a:t>
            </a:r>
          </a:p>
          <a:p>
            <a:r>
              <a:rPr lang="en-US" altLang="zh-TW" dirty="0" smtClean="0"/>
              <a:t>vi</a:t>
            </a:r>
            <a:r>
              <a:rPr lang="zh-TW" altLang="en-US" dirty="0" smtClean="0"/>
              <a:t>通過發送</a:t>
            </a:r>
            <a:r>
              <a:rPr lang="en-US" altLang="zh-TW" dirty="0" err="1" smtClean="0"/>
              <a:t>res_verchk</a:t>
            </a:r>
            <a:r>
              <a:rPr lang="zh-TW" altLang="en-US" dirty="0" smtClean="0"/>
              <a:t>消息來響應，該消息包括已用</a:t>
            </a:r>
            <a:r>
              <a:rPr lang="en-US" altLang="zh-TW" dirty="0" err="1" smtClean="0"/>
              <a:t>PUni</a:t>
            </a:r>
            <a:r>
              <a:rPr lang="zh-TW" altLang="en-US" dirty="0" smtClean="0"/>
              <a:t>加密的</a:t>
            </a:r>
            <a:r>
              <a:rPr lang="en-US" altLang="zh-TW" dirty="0" err="1" smtClean="0"/>
              <a:t>vnew</a:t>
            </a:r>
            <a:r>
              <a:rPr lang="zh-TW" altLang="en-US" dirty="0" smtClean="0"/>
              <a:t>，</a:t>
            </a:r>
            <a:r>
              <a:rPr lang="en-US" altLang="zh-TW" dirty="0" err="1" smtClean="0"/>
              <a:t>Mvnew</a:t>
            </a:r>
            <a:r>
              <a:rPr lang="zh-TW" altLang="en-US" dirty="0" smtClean="0"/>
              <a:t>，</a:t>
            </a:r>
            <a:r>
              <a:rPr lang="en-US" altLang="zh-TW" dirty="0" smtClean="0"/>
              <a:t>r + 1</a:t>
            </a:r>
            <a:r>
              <a:rPr lang="zh-TW" altLang="en-US" dirty="0" smtClean="0"/>
              <a:t>和</a:t>
            </a:r>
            <a:r>
              <a:rPr lang="en-US" altLang="zh-TW" dirty="0" smtClean="0"/>
              <a:t>I </a:t>
            </a:r>
            <a:r>
              <a:rPr lang="en-US" altLang="zh-TW" dirty="0" err="1" smtClean="0"/>
              <a:t>Dvi</a:t>
            </a:r>
            <a:r>
              <a:rPr lang="zh-TW" altLang="en-US" dirty="0" smtClean="0"/>
              <a:t>。</a:t>
            </a:r>
          </a:p>
          <a:p>
            <a:r>
              <a:rPr lang="zh-TW" altLang="en-US" dirty="0" smtClean="0"/>
              <a:t>當</a:t>
            </a:r>
            <a:r>
              <a:rPr lang="en-US" altLang="zh-TW" dirty="0" err="1" smtClean="0"/>
              <a:t>ni</a:t>
            </a:r>
            <a:r>
              <a:rPr lang="zh-TW" altLang="en-US" dirty="0" smtClean="0"/>
              <a:t>收到消息時，它用</a:t>
            </a:r>
            <a:r>
              <a:rPr lang="en-US" altLang="zh-TW" dirty="0" err="1" smtClean="0"/>
              <a:t>PRni</a:t>
            </a:r>
            <a:r>
              <a:rPr lang="zh-TW" altLang="en-US" dirty="0" smtClean="0"/>
              <a:t>解密消息並檢查</a:t>
            </a:r>
            <a:r>
              <a:rPr lang="en-US" altLang="zh-TW" dirty="0" smtClean="0"/>
              <a:t>r + 1.ni</a:t>
            </a:r>
            <a:r>
              <a:rPr lang="zh-TW" altLang="en-US" dirty="0" smtClean="0"/>
              <a:t>然後從</a:t>
            </a:r>
            <a:r>
              <a:rPr lang="en-US" altLang="zh-TW" dirty="0" err="1" smtClean="0"/>
              <a:t>Mvnew</a:t>
            </a:r>
            <a:r>
              <a:rPr lang="zh-TW" altLang="en-US" dirty="0" smtClean="0"/>
              <a:t>獲得</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a:t>
            </a:r>
            <a:endParaRPr lang="en-US" altLang="zh-TW" dirty="0" smtClean="0"/>
          </a:p>
          <a:p>
            <a:endParaRPr lang="en-US" altLang="zh-TW" dirty="0" smtClean="0"/>
          </a:p>
          <a:p>
            <a:r>
              <a:rPr lang="en-US" altLang="zh-TW" dirty="0" err="1" smtClean="0"/>
              <a:t>ni</a:t>
            </a:r>
            <a:r>
              <a:rPr lang="zh-TW" altLang="en-US" dirty="0" smtClean="0"/>
              <a:t>首先用</a:t>
            </a:r>
            <a:r>
              <a:rPr lang="en-US" altLang="zh-TW" dirty="0" err="1" smtClean="0"/>
              <a:t>PUvi</a:t>
            </a:r>
            <a:r>
              <a:rPr lang="zh-TW" altLang="en-US" dirty="0" smtClean="0"/>
              <a:t>加密</a:t>
            </a:r>
            <a:r>
              <a:rPr lang="en-US" altLang="zh-TW" dirty="0" smtClean="0"/>
              <a:t>I </a:t>
            </a:r>
            <a:r>
              <a:rPr lang="en-US" altLang="zh-TW" dirty="0" err="1" smtClean="0"/>
              <a:t>Dni</a:t>
            </a:r>
            <a:r>
              <a:rPr lang="zh-TW" altLang="en-US" dirty="0" smtClean="0"/>
              <a:t>，</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）和</a:t>
            </a:r>
            <a:r>
              <a:rPr lang="en-US" altLang="zh-TW" dirty="0" smtClean="0"/>
              <a:t>r + 2</a:t>
            </a:r>
            <a:r>
              <a:rPr lang="zh-TW" altLang="en-US" dirty="0" smtClean="0"/>
              <a:t>，並在包含加密數據的</a:t>
            </a:r>
            <a:r>
              <a:rPr lang="en-US" altLang="zh-TW" dirty="0" err="1" smtClean="0"/>
              <a:t>req_download</a:t>
            </a:r>
            <a:r>
              <a:rPr lang="zh-TW" altLang="en-US" dirty="0" smtClean="0"/>
              <a:t>消息上生成數字簽名</a:t>
            </a:r>
            <a:r>
              <a:rPr lang="en-US" altLang="zh-TW" dirty="0" err="1" smtClean="0"/>
              <a:t>Signi</a:t>
            </a:r>
            <a:r>
              <a:rPr lang="zh-TW" altLang="en-US" dirty="0" smtClean="0"/>
              <a:t>，該加密數據包括</a:t>
            </a:r>
            <a:r>
              <a:rPr lang="en-US" altLang="zh-TW" dirty="0" smtClean="0"/>
              <a:t>I </a:t>
            </a:r>
            <a:r>
              <a:rPr lang="en-US" altLang="zh-TW" dirty="0" err="1" smtClean="0"/>
              <a:t>Dni</a:t>
            </a:r>
            <a:r>
              <a:rPr lang="zh-TW" altLang="en-US" dirty="0" smtClean="0"/>
              <a:t>，</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）和</a:t>
            </a:r>
            <a:r>
              <a:rPr lang="en-US" altLang="zh-TW" dirty="0" smtClean="0"/>
              <a:t>r + 2</a:t>
            </a:r>
            <a:r>
              <a:rPr lang="zh-TW" altLang="en-US" dirty="0" smtClean="0"/>
              <a:t>，以及</a:t>
            </a:r>
            <a:r>
              <a:rPr lang="en-US" altLang="zh-TW" dirty="0" err="1" smtClean="0"/>
              <a:t>vnew</a:t>
            </a:r>
            <a:r>
              <a:rPr lang="zh-TW" altLang="en-US" dirty="0" smtClean="0"/>
              <a:t>。 然後，當</a:t>
            </a:r>
            <a:r>
              <a:rPr lang="en-US" altLang="zh-TW" dirty="0" err="1" smtClean="0"/>
              <a:t>ni</a:t>
            </a:r>
            <a:r>
              <a:rPr lang="zh-TW" altLang="en-US" dirty="0" smtClean="0"/>
              <a:t>將消息發送到</a:t>
            </a:r>
            <a:r>
              <a:rPr lang="en-US" altLang="zh-TW" dirty="0" smtClean="0"/>
              <a:t>vi</a:t>
            </a:r>
            <a:r>
              <a:rPr lang="zh-TW" altLang="en-US" dirty="0" smtClean="0"/>
              <a:t>時，</a:t>
            </a:r>
            <a:r>
              <a:rPr lang="en-US" altLang="zh-TW" dirty="0" err="1" smtClean="0"/>
              <a:t>Signi</a:t>
            </a:r>
            <a:r>
              <a:rPr lang="zh-TW" altLang="en-US" dirty="0" smtClean="0"/>
              <a:t>附加在</a:t>
            </a:r>
            <a:r>
              <a:rPr lang="en-US" altLang="zh-TW" dirty="0" err="1" smtClean="0"/>
              <a:t>req_download</a:t>
            </a:r>
            <a:r>
              <a:rPr lang="zh-TW" altLang="en-US" dirty="0" smtClean="0"/>
              <a:t>消息中。</a:t>
            </a:r>
          </a:p>
          <a:p>
            <a:r>
              <a:rPr lang="zh-TW" altLang="en-US" dirty="0" smtClean="0"/>
              <a:t>當</a:t>
            </a:r>
            <a:r>
              <a:rPr lang="en-US" altLang="zh-TW" dirty="0" smtClean="0"/>
              <a:t>vi</a:t>
            </a:r>
            <a:r>
              <a:rPr lang="zh-TW" altLang="en-US" dirty="0" smtClean="0"/>
              <a:t>收到消息時，它首先使用從</a:t>
            </a:r>
            <a:r>
              <a:rPr lang="en-US" altLang="zh-TW" dirty="0" err="1" smtClean="0"/>
              <a:t>req_verchk</a:t>
            </a:r>
            <a:r>
              <a:rPr lang="zh-TW" altLang="en-US" dirty="0" smtClean="0"/>
              <a:t>消息中獲取的</a:t>
            </a:r>
            <a:r>
              <a:rPr lang="en-US" altLang="zh-TW" dirty="0" err="1" smtClean="0"/>
              <a:t>Signi</a:t>
            </a:r>
            <a:r>
              <a:rPr lang="zh-TW" altLang="en-US" dirty="0" smtClean="0"/>
              <a:t>和</a:t>
            </a:r>
            <a:r>
              <a:rPr lang="en-US" altLang="zh-TW" dirty="0" err="1" smtClean="0"/>
              <a:t>PUni</a:t>
            </a:r>
            <a:r>
              <a:rPr lang="zh-TW" altLang="en-US" dirty="0" smtClean="0"/>
              <a:t>來驗證</a:t>
            </a:r>
            <a:r>
              <a:rPr lang="en-US" altLang="zh-TW" dirty="0" err="1" smtClean="0"/>
              <a:t>themessage</a:t>
            </a:r>
            <a:r>
              <a:rPr lang="zh-TW" altLang="en-US" dirty="0" smtClean="0"/>
              <a:t>的完整性和創建者。 然後，它用</a:t>
            </a:r>
            <a:r>
              <a:rPr lang="en-US" altLang="zh-TW" dirty="0" err="1" smtClean="0"/>
              <a:t>PRvi</a:t>
            </a:r>
            <a:r>
              <a:rPr lang="zh-TW" altLang="en-US" dirty="0" smtClean="0"/>
              <a:t>解密消息並檢查</a:t>
            </a:r>
            <a:r>
              <a:rPr lang="en-US" altLang="zh-TW" dirty="0" smtClean="0"/>
              <a:t>r + 2.</a:t>
            </a:r>
            <a:r>
              <a:rPr lang="zh-TW" altLang="en-US" dirty="0" smtClean="0"/>
              <a:t>現在，</a:t>
            </a:r>
            <a:r>
              <a:rPr lang="en-US" altLang="zh-TW" dirty="0" smtClean="0"/>
              <a:t>vi</a:t>
            </a:r>
            <a:r>
              <a:rPr lang="zh-TW" altLang="en-US" dirty="0" smtClean="0"/>
              <a:t>基於</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）準備</a:t>
            </a:r>
            <a:r>
              <a:rPr lang="en-US" altLang="zh-TW" dirty="0" err="1" smtClean="0"/>
              <a:t>Lvnew</a:t>
            </a:r>
            <a:r>
              <a:rPr lang="zh-TW" altLang="en-US" dirty="0" smtClean="0"/>
              <a:t>。 注意，</a:t>
            </a:r>
            <a:r>
              <a:rPr lang="en-US" altLang="zh-TW" dirty="0" err="1" smtClean="0"/>
              <a:t>ni</a:t>
            </a:r>
            <a:r>
              <a:rPr lang="zh-TW" altLang="en-US" dirty="0" smtClean="0"/>
              <a:t>使用</a:t>
            </a:r>
            <a:r>
              <a:rPr lang="en-US" altLang="zh-TW" dirty="0" err="1" smtClean="0"/>
              <a:t>Lvnew</a:t>
            </a:r>
            <a:r>
              <a:rPr lang="zh-TW" altLang="en-US" dirty="0" smtClean="0"/>
              <a:t>從對等固件共享網絡下載最新的固件文件。</a:t>
            </a:r>
          </a:p>
          <a:p>
            <a:r>
              <a:rPr lang="en-US" altLang="zh-TW" dirty="0" smtClean="0"/>
              <a:t>vi</a:t>
            </a:r>
            <a:r>
              <a:rPr lang="zh-TW" altLang="en-US" dirty="0" smtClean="0"/>
              <a:t>首先使用</a:t>
            </a:r>
            <a:r>
              <a:rPr lang="en-US" altLang="zh-TW" dirty="0" err="1" smtClean="0"/>
              <a:t>PUni</a:t>
            </a:r>
            <a:r>
              <a:rPr lang="zh-TW" altLang="en-US" dirty="0" smtClean="0"/>
              <a:t>加密</a:t>
            </a:r>
            <a:r>
              <a:rPr lang="en-US" altLang="zh-TW" dirty="0" err="1" smtClean="0"/>
              <a:t>Lvnew</a:t>
            </a:r>
            <a:r>
              <a:rPr lang="zh-TW" altLang="en-US" dirty="0" smtClean="0"/>
              <a:t>，</a:t>
            </a:r>
            <a:r>
              <a:rPr lang="en-US" altLang="zh-TW" dirty="0" smtClean="0"/>
              <a:t>I </a:t>
            </a:r>
            <a:r>
              <a:rPr lang="en-US" altLang="zh-TW" dirty="0" err="1" smtClean="0"/>
              <a:t>Dvi</a:t>
            </a:r>
            <a:r>
              <a:rPr lang="zh-TW" altLang="en-US" dirty="0" smtClean="0"/>
              <a:t>和</a:t>
            </a:r>
            <a:r>
              <a:rPr lang="en-US" altLang="zh-TW" dirty="0" smtClean="0"/>
              <a:t>r + 3</a:t>
            </a:r>
            <a:r>
              <a:rPr lang="zh-TW" altLang="en-US" dirty="0" smtClean="0"/>
              <a:t>，並在包含加密數據（如</a:t>
            </a:r>
            <a:r>
              <a:rPr lang="en-US" altLang="zh-TW" dirty="0" err="1" smtClean="0"/>
              <a:t>Lvnew</a:t>
            </a:r>
            <a:r>
              <a:rPr lang="zh-TW" altLang="en-US" dirty="0" smtClean="0"/>
              <a:t>，</a:t>
            </a:r>
            <a:r>
              <a:rPr lang="en-US" altLang="zh-TW" dirty="0" smtClean="0"/>
              <a:t>I </a:t>
            </a:r>
            <a:r>
              <a:rPr lang="en-US" altLang="zh-TW" dirty="0" err="1" smtClean="0"/>
              <a:t>Dvi</a:t>
            </a:r>
            <a:r>
              <a:rPr lang="zh-TW" altLang="en-US" dirty="0" smtClean="0"/>
              <a:t>和</a:t>
            </a:r>
            <a:r>
              <a:rPr lang="en-US" altLang="zh-TW" dirty="0" smtClean="0"/>
              <a:t>r +3</a:t>
            </a:r>
            <a:r>
              <a:rPr lang="zh-TW" altLang="en-US" dirty="0" smtClean="0"/>
              <a:t>）和</a:t>
            </a:r>
            <a:r>
              <a:rPr lang="en-US" altLang="zh-TW" dirty="0" err="1" smtClean="0"/>
              <a:t>vnew</a:t>
            </a:r>
            <a:r>
              <a:rPr lang="zh-TW" altLang="en-US" dirty="0" smtClean="0"/>
              <a:t>的</a:t>
            </a:r>
            <a:r>
              <a:rPr lang="en-US" altLang="zh-TW" dirty="0" err="1" smtClean="0"/>
              <a:t>res_download</a:t>
            </a:r>
            <a:r>
              <a:rPr lang="zh-TW" altLang="en-US" dirty="0" smtClean="0"/>
              <a:t>消息上生成數字簽名</a:t>
            </a:r>
            <a:r>
              <a:rPr lang="en-US" altLang="zh-TW" dirty="0" err="1" smtClean="0"/>
              <a:t>Sigvi</a:t>
            </a:r>
            <a:r>
              <a:rPr lang="zh-TW" altLang="en-US" dirty="0" smtClean="0"/>
              <a:t>。 然後，當</a:t>
            </a:r>
            <a:r>
              <a:rPr lang="en-US" altLang="zh-TW" dirty="0" smtClean="0"/>
              <a:t>vi</a:t>
            </a:r>
            <a:r>
              <a:rPr lang="zh-TW" altLang="en-US" dirty="0" smtClean="0"/>
              <a:t>將消息發送給</a:t>
            </a:r>
            <a:r>
              <a:rPr lang="en-US" altLang="zh-TW" dirty="0" err="1" smtClean="0"/>
              <a:t>ni</a:t>
            </a:r>
            <a:r>
              <a:rPr lang="zh-TW" altLang="en-US" dirty="0" smtClean="0"/>
              <a:t>時，</a:t>
            </a:r>
            <a:r>
              <a:rPr lang="en-US" altLang="zh-TW" dirty="0" err="1" smtClean="0"/>
              <a:t>Sigvi</a:t>
            </a:r>
            <a:r>
              <a:rPr lang="zh-TW" altLang="en-US" dirty="0" smtClean="0"/>
              <a:t>附加在</a:t>
            </a:r>
            <a:r>
              <a:rPr lang="en-US" altLang="zh-TW" dirty="0" err="1" smtClean="0"/>
              <a:t>res_download</a:t>
            </a:r>
            <a:r>
              <a:rPr lang="zh-TW" altLang="en-US" dirty="0" smtClean="0"/>
              <a:t>消息中。</a:t>
            </a:r>
          </a:p>
          <a:p>
            <a:r>
              <a:rPr lang="zh-TW" altLang="en-US" dirty="0" smtClean="0"/>
              <a:t>當</a:t>
            </a:r>
            <a:r>
              <a:rPr lang="en-US" altLang="zh-TW" dirty="0" err="1" smtClean="0"/>
              <a:t>ni</a:t>
            </a:r>
            <a:r>
              <a:rPr lang="zh-TW" altLang="en-US" dirty="0" smtClean="0"/>
              <a:t>收到消息時，它首先通過</a:t>
            </a:r>
            <a:r>
              <a:rPr lang="en-US" altLang="zh-TW" dirty="0" err="1" smtClean="0"/>
              <a:t>Sigvi</a:t>
            </a:r>
            <a:r>
              <a:rPr lang="zh-TW" altLang="en-US" dirty="0" smtClean="0"/>
              <a:t>和</a:t>
            </a:r>
            <a:r>
              <a:rPr lang="en-US" altLang="zh-TW" dirty="0" err="1" smtClean="0"/>
              <a:t>PUvi</a:t>
            </a:r>
            <a:r>
              <a:rPr lang="zh-TW" altLang="en-US" dirty="0" smtClean="0"/>
              <a:t>先前共享來驗證</a:t>
            </a:r>
            <a:r>
              <a:rPr lang="en-US" altLang="zh-TW" dirty="0" err="1" smtClean="0"/>
              <a:t>themessage</a:t>
            </a:r>
            <a:r>
              <a:rPr lang="zh-TW" altLang="en-US" dirty="0" smtClean="0"/>
              <a:t>的完整性和創建者。 然後，它用</a:t>
            </a:r>
            <a:r>
              <a:rPr lang="en-US" altLang="zh-TW" dirty="0" err="1" smtClean="0"/>
              <a:t>PRni</a:t>
            </a:r>
            <a:r>
              <a:rPr lang="zh-TW" altLang="en-US" dirty="0" smtClean="0"/>
              <a:t>解密消息並檢查</a:t>
            </a:r>
            <a:r>
              <a:rPr lang="en-US" altLang="zh-TW" dirty="0" smtClean="0"/>
              <a:t>r +3</a:t>
            </a:r>
            <a:r>
              <a:rPr lang="zh-TW" altLang="en-US" dirty="0" smtClean="0"/>
              <a:t>。 現在，</a:t>
            </a:r>
            <a:r>
              <a:rPr lang="en-US" altLang="zh-TW" dirty="0" err="1" smtClean="0"/>
              <a:t>ni</a:t>
            </a:r>
            <a:r>
              <a:rPr lang="zh-TW" altLang="en-US" dirty="0" smtClean="0"/>
              <a:t>可以從對等固件共享網絡下載最新的固件文件</a:t>
            </a:r>
            <a:r>
              <a:rPr lang="en-US" altLang="zh-TW" dirty="0" smtClean="0"/>
              <a:t>f </a:t>
            </a:r>
            <a:r>
              <a:rPr lang="en-US" altLang="zh-TW" dirty="0" err="1" smtClean="0"/>
              <a:t>vnew</a:t>
            </a:r>
            <a:r>
              <a:rPr lang="zh-TW" altLang="en-US" dirty="0" smtClean="0"/>
              <a:t>，然後安裝該文件。</a:t>
            </a:r>
          </a:p>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24</a:t>
            </a:fld>
            <a:endParaRPr lang="en-US"/>
          </a:p>
        </p:txBody>
      </p:sp>
    </p:spTree>
    <p:extLst>
      <p:ext uri="{BB962C8B-B14F-4D97-AF65-F5344CB8AC3E}">
        <p14:creationId xmlns:p14="http://schemas.microsoft.com/office/powerpoint/2010/main" val="3476749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請求節點</a:t>
            </a:r>
            <a:r>
              <a:rPr lang="en-US" altLang="zh-TW" dirty="0" err="1" smtClean="0"/>
              <a:t>ni</a:t>
            </a:r>
            <a:r>
              <a:rPr lang="zh-TW" altLang="en-US" dirty="0" smtClean="0"/>
              <a:t>向區塊鍊網絡廣播包括</a:t>
            </a:r>
            <a:r>
              <a:rPr lang="en-US" altLang="zh-TW" dirty="0" err="1" smtClean="0"/>
              <a:t>PUni</a:t>
            </a:r>
            <a:r>
              <a:rPr lang="zh-TW" altLang="en-US" dirty="0" smtClean="0"/>
              <a:t>，</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a:t>
            </a:r>
            <a:r>
              <a:rPr lang="en-US" altLang="zh-TW" dirty="0" smtClean="0"/>
              <a:t>v</a:t>
            </a:r>
            <a:r>
              <a:rPr lang="zh-TW" altLang="en-US" dirty="0" smtClean="0"/>
              <a:t>和</a:t>
            </a:r>
            <a:r>
              <a:rPr lang="en-US" altLang="zh-TW" dirty="0" smtClean="0"/>
              <a:t>r</a:t>
            </a:r>
            <a:r>
              <a:rPr lang="zh-TW" altLang="en-US" dirty="0" smtClean="0"/>
              <a:t>的</a:t>
            </a:r>
            <a:r>
              <a:rPr lang="en-US" altLang="zh-TW" dirty="0" err="1" smtClean="0"/>
              <a:t>req_verchk</a:t>
            </a:r>
            <a:r>
              <a:rPr lang="zh-TW" altLang="en-US" dirty="0" smtClean="0"/>
              <a:t>消息。</a:t>
            </a:r>
          </a:p>
          <a:p>
            <a:r>
              <a:rPr lang="zh-TW" altLang="en-US" dirty="0" smtClean="0"/>
              <a:t>當響應節點</a:t>
            </a:r>
            <a:r>
              <a:rPr lang="en-US" altLang="zh-TW" dirty="0" smtClean="0"/>
              <a:t>n j</a:t>
            </a:r>
            <a:r>
              <a:rPr lang="zh-TW" altLang="en-US" dirty="0" smtClean="0"/>
              <a:t>接收到該消息時，它比較</a:t>
            </a:r>
            <a:r>
              <a:rPr lang="en-US" altLang="zh-TW" dirty="0" smtClean="0"/>
              <a:t>v</a:t>
            </a:r>
            <a:r>
              <a:rPr lang="zh-TW" altLang="en-US" dirty="0" smtClean="0"/>
              <a:t>和</a:t>
            </a:r>
            <a:r>
              <a:rPr lang="en-US" altLang="zh-TW" dirty="0" smtClean="0"/>
              <a:t>v</a:t>
            </a:r>
            <a:r>
              <a:rPr lang="zh-TW" altLang="en-US" dirty="0" smtClean="0"/>
              <a:t>。 如果</a:t>
            </a:r>
            <a:r>
              <a:rPr lang="en-US" altLang="zh-TW" dirty="0" smtClean="0"/>
              <a:t>v</a:t>
            </a:r>
            <a:r>
              <a:rPr lang="zh-TW" altLang="en-US" dirty="0" smtClean="0"/>
              <a:t>和</a:t>
            </a:r>
            <a:r>
              <a:rPr lang="en-US" altLang="zh-TW" dirty="0" smtClean="0"/>
              <a:t>v</a:t>
            </a:r>
            <a:r>
              <a:rPr lang="zh-TW" altLang="en-US" dirty="0" smtClean="0"/>
              <a:t>相等，則</a:t>
            </a:r>
            <a:r>
              <a:rPr lang="en-US" altLang="zh-TW" dirty="0" smtClean="0"/>
              <a:t>n j</a:t>
            </a:r>
            <a:r>
              <a:rPr lang="zh-TW" altLang="en-US" dirty="0" smtClean="0"/>
              <a:t>生成其驗證者</a:t>
            </a:r>
            <a:r>
              <a:rPr lang="en-US" altLang="zh-TW" dirty="0" smtClean="0"/>
              <a:t>H</a:t>
            </a:r>
            <a:r>
              <a:rPr lang="zh-TW" altLang="en-US" dirty="0" smtClean="0"/>
              <a:t>（</a:t>
            </a:r>
            <a:r>
              <a:rPr lang="en-US" altLang="zh-TW" dirty="0" smtClean="0"/>
              <a:t>f v</a:t>
            </a:r>
            <a:r>
              <a:rPr lang="zh-TW" altLang="en-US" dirty="0" smtClean="0"/>
              <a:t>）。</a:t>
            </a:r>
          </a:p>
          <a:p>
            <a:r>
              <a:rPr lang="en-US" altLang="zh-TW" dirty="0" smtClean="0"/>
              <a:t>n j</a:t>
            </a:r>
            <a:r>
              <a:rPr lang="zh-TW" altLang="en-US" dirty="0" smtClean="0"/>
              <a:t>向區塊鍊網絡廣播包括</a:t>
            </a:r>
            <a:r>
              <a:rPr lang="en-US" altLang="zh-TW" dirty="0" smtClean="0"/>
              <a:t>I </a:t>
            </a:r>
            <a:r>
              <a:rPr lang="en-US" altLang="zh-TW" dirty="0" err="1" smtClean="0"/>
              <a:t>Dni</a:t>
            </a:r>
            <a:r>
              <a:rPr lang="zh-TW" altLang="en-US" dirty="0" smtClean="0"/>
              <a:t>，</a:t>
            </a:r>
            <a:r>
              <a:rPr lang="en-US" altLang="zh-TW" dirty="0" smtClean="0"/>
              <a:t>I </a:t>
            </a:r>
            <a:r>
              <a:rPr lang="en-US" altLang="zh-TW" dirty="0" err="1" smtClean="0"/>
              <a:t>Dnj</a:t>
            </a:r>
            <a:r>
              <a:rPr lang="zh-TW" altLang="en-US" dirty="0" smtClean="0"/>
              <a:t>，</a:t>
            </a:r>
            <a:r>
              <a:rPr lang="en-US" altLang="zh-TW" dirty="0" smtClean="0"/>
              <a:t>D</a:t>
            </a:r>
            <a:r>
              <a:rPr lang="zh-TW" altLang="en-US" dirty="0" smtClean="0"/>
              <a:t>和</a:t>
            </a:r>
            <a:r>
              <a:rPr lang="en-US" altLang="zh-TW" dirty="0" smtClean="0"/>
              <a:t>H</a:t>
            </a:r>
            <a:r>
              <a:rPr lang="zh-TW" altLang="en-US" dirty="0" smtClean="0"/>
              <a:t>（</a:t>
            </a:r>
            <a:r>
              <a:rPr lang="en-US" altLang="zh-TW" dirty="0" smtClean="0"/>
              <a:t>f v</a:t>
            </a:r>
            <a:r>
              <a:rPr lang="zh-TW" altLang="en-US" dirty="0" smtClean="0"/>
              <a:t>）的</a:t>
            </a:r>
            <a:r>
              <a:rPr lang="en-US" altLang="zh-TW" dirty="0" err="1" smtClean="0"/>
              <a:t>join_verification</a:t>
            </a:r>
            <a:r>
              <a:rPr lang="zh-TW" altLang="en-US" dirty="0" smtClean="0"/>
              <a:t>消息，以請求其他節點加入驗證過程，並且其他節點執行</a:t>
            </a:r>
            <a:r>
              <a:rPr lang="en-US" altLang="zh-TW" dirty="0" err="1" smtClean="0"/>
              <a:t>PoW</a:t>
            </a:r>
            <a:r>
              <a:rPr lang="zh-TW" altLang="en-US" dirty="0" smtClean="0"/>
              <a:t>級。 在完成</a:t>
            </a:r>
            <a:r>
              <a:rPr lang="en-US" altLang="zh-TW" dirty="0" err="1" smtClean="0"/>
              <a:t>PoW</a:t>
            </a:r>
            <a:r>
              <a:rPr lang="zh-TW" altLang="en-US" dirty="0" smtClean="0"/>
              <a:t>之後，他們將</a:t>
            </a:r>
            <a:r>
              <a:rPr lang="en-US" altLang="zh-TW" dirty="0" smtClean="0"/>
              <a:t>I </a:t>
            </a:r>
            <a:r>
              <a:rPr lang="en-US" altLang="zh-TW" dirty="0" err="1" smtClean="0"/>
              <a:t>Dni</a:t>
            </a:r>
            <a:r>
              <a:rPr lang="zh-TW" altLang="en-US" dirty="0" smtClean="0"/>
              <a:t>作為請求節點的</a:t>
            </a:r>
            <a:r>
              <a:rPr lang="en-US" altLang="zh-TW" dirty="0" smtClean="0"/>
              <a:t>ID</a:t>
            </a:r>
            <a:r>
              <a:rPr lang="zh-TW" altLang="en-US" dirty="0" smtClean="0"/>
              <a:t>，</a:t>
            </a:r>
            <a:r>
              <a:rPr lang="en-US" altLang="zh-TW" dirty="0" smtClean="0"/>
              <a:t>I </a:t>
            </a:r>
            <a:r>
              <a:rPr lang="en-US" altLang="zh-TW" dirty="0" err="1" smtClean="0"/>
              <a:t>Dnj</a:t>
            </a:r>
            <a:r>
              <a:rPr lang="zh-TW" altLang="en-US" dirty="0" smtClean="0"/>
              <a:t>作為響應節點的</a:t>
            </a:r>
            <a:r>
              <a:rPr lang="en-US" altLang="zh-TW" dirty="0" smtClean="0"/>
              <a:t>ID</a:t>
            </a:r>
            <a:r>
              <a:rPr lang="zh-TW" altLang="en-US" dirty="0" smtClean="0"/>
              <a:t>，</a:t>
            </a:r>
            <a:r>
              <a:rPr lang="en-US" altLang="zh-TW" dirty="0" err="1" smtClean="0"/>
              <a:t>ts</a:t>
            </a:r>
            <a:r>
              <a:rPr lang="zh-TW" altLang="en-US" dirty="0" smtClean="0"/>
              <a:t>添加到驗證日誌中，然後將驗證日誌廣播到區塊鍊網絡中。</a:t>
            </a:r>
          </a:p>
          <a:p>
            <a:r>
              <a:rPr lang="zh-TW" altLang="en-US" dirty="0" smtClean="0"/>
              <a:t>如果</a:t>
            </a:r>
            <a:r>
              <a:rPr lang="en-US" altLang="zh-TW" dirty="0" smtClean="0"/>
              <a:t>n j</a:t>
            </a:r>
            <a:r>
              <a:rPr lang="zh-TW" altLang="en-US" dirty="0" smtClean="0"/>
              <a:t>從多於六個其他節點接收驗證日誌，則</a:t>
            </a:r>
            <a:r>
              <a:rPr lang="en-US" altLang="zh-TW" dirty="0" smtClean="0"/>
              <a:t>n j</a:t>
            </a:r>
            <a:r>
              <a:rPr lang="zh-TW" altLang="en-US" dirty="0" smtClean="0"/>
              <a:t>通過發送</a:t>
            </a:r>
            <a:r>
              <a:rPr lang="en-US" altLang="zh-TW" dirty="0" err="1" smtClean="0"/>
              <a:t>res_verchk</a:t>
            </a:r>
            <a:r>
              <a:rPr lang="zh-TW" altLang="en-US" dirty="0" smtClean="0"/>
              <a:t>消息來響應，該消息包括已經用</a:t>
            </a:r>
            <a:r>
              <a:rPr lang="en-US" altLang="zh-TW" dirty="0" err="1" smtClean="0"/>
              <a:t>PUni</a:t>
            </a:r>
            <a:r>
              <a:rPr lang="zh-TW" altLang="en-US" dirty="0" smtClean="0"/>
              <a:t>加密的</a:t>
            </a:r>
            <a:r>
              <a:rPr lang="en-US" altLang="zh-TW" dirty="0" smtClean="0"/>
              <a:t>v</a:t>
            </a:r>
            <a:r>
              <a:rPr lang="zh-TW" altLang="en-US" dirty="0" smtClean="0"/>
              <a:t>，</a:t>
            </a:r>
            <a:r>
              <a:rPr lang="en-US" altLang="zh-TW" dirty="0" smtClean="0"/>
              <a:t>r + 1</a:t>
            </a:r>
            <a:r>
              <a:rPr lang="zh-TW" altLang="en-US" dirty="0" smtClean="0"/>
              <a:t>，</a:t>
            </a:r>
            <a:r>
              <a:rPr lang="en-US" altLang="zh-TW" dirty="0" smtClean="0"/>
              <a:t>I </a:t>
            </a:r>
            <a:r>
              <a:rPr lang="en-US" altLang="zh-TW" dirty="0" err="1" smtClean="0"/>
              <a:t>Dnj</a:t>
            </a:r>
            <a:r>
              <a:rPr lang="zh-TW" altLang="en-US" dirty="0" smtClean="0"/>
              <a:t>和</a:t>
            </a:r>
            <a:r>
              <a:rPr lang="en-US" altLang="zh-TW" dirty="0" err="1" smtClean="0"/>
              <a:t>PUn</a:t>
            </a:r>
            <a:r>
              <a:rPr lang="en-US" altLang="zh-TW" dirty="0" smtClean="0"/>
              <a:t> j</a:t>
            </a:r>
            <a:r>
              <a:rPr lang="zh-TW" altLang="en-US" dirty="0" smtClean="0"/>
              <a:t>。</a:t>
            </a:r>
            <a:endParaRPr lang="en-US" altLang="zh-TW" dirty="0" smtClean="0"/>
          </a:p>
          <a:p>
            <a:endParaRPr lang="en-US" altLang="zh-TW" dirty="0" smtClean="0"/>
          </a:p>
          <a:p>
            <a:r>
              <a:rPr lang="zh-TW" altLang="en-US" dirty="0" smtClean="0"/>
              <a:t>當</a:t>
            </a:r>
            <a:r>
              <a:rPr lang="en-US" altLang="zh-TW" dirty="0" err="1" smtClean="0"/>
              <a:t>ni</a:t>
            </a:r>
            <a:r>
              <a:rPr lang="zh-TW" altLang="en-US" dirty="0" smtClean="0"/>
              <a:t>收到消息時，它用</a:t>
            </a:r>
            <a:r>
              <a:rPr lang="en-US" altLang="zh-TW" dirty="0" err="1" smtClean="0"/>
              <a:t>PRni</a:t>
            </a:r>
            <a:r>
              <a:rPr lang="zh-TW" altLang="en-US" dirty="0" smtClean="0"/>
              <a:t>解密消息並檢查</a:t>
            </a:r>
            <a:r>
              <a:rPr lang="en-US" altLang="zh-TW" dirty="0" smtClean="0"/>
              <a:t>r + 1.</a:t>
            </a:r>
            <a:r>
              <a:rPr lang="zh-TW" altLang="en-US" dirty="0" smtClean="0"/>
              <a:t>如果</a:t>
            </a:r>
            <a:r>
              <a:rPr lang="en-US" altLang="zh-TW" dirty="0" smtClean="0"/>
              <a:t>v</a:t>
            </a:r>
            <a:r>
              <a:rPr lang="zh-TW" altLang="en-US" dirty="0" smtClean="0"/>
              <a:t>和</a:t>
            </a:r>
            <a:r>
              <a:rPr lang="en-US" altLang="zh-TW" dirty="0" smtClean="0"/>
              <a:t>v</a:t>
            </a:r>
            <a:r>
              <a:rPr lang="zh-TW" altLang="en-US" dirty="0" smtClean="0"/>
              <a:t>相等，</a:t>
            </a:r>
            <a:r>
              <a:rPr lang="en-US" altLang="zh-TW" dirty="0" err="1" smtClean="0"/>
              <a:t>ni</a:t>
            </a:r>
            <a:r>
              <a:rPr lang="zh-TW" altLang="en-US" dirty="0" smtClean="0"/>
              <a:t>生成驗證者</a:t>
            </a:r>
            <a:r>
              <a:rPr lang="en-US" altLang="zh-TW" dirty="0" smtClean="0"/>
              <a:t>H</a:t>
            </a:r>
            <a:r>
              <a:rPr lang="zh-TW" altLang="en-US" dirty="0" smtClean="0"/>
              <a:t>（</a:t>
            </a:r>
            <a:r>
              <a:rPr lang="en-US" altLang="zh-TW" dirty="0" smtClean="0"/>
              <a:t>f v</a:t>
            </a:r>
            <a:r>
              <a:rPr lang="zh-TW" altLang="en-US" dirty="0" smtClean="0"/>
              <a:t>）。 否則，進程將終止並顯示錯誤。</a:t>
            </a:r>
          </a:p>
          <a:p>
            <a:r>
              <a:rPr lang="en-US" altLang="zh-TW" dirty="0" err="1" smtClean="0"/>
              <a:t>ni</a:t>
            </a:r>
            <a:r>
              <a:rPr lang="zh-TW" altLang="en-US" dirty="0" smtClean="0"/>
              <a:t>首先用</a:t>
            </a:r>
            <a:r>
              <a:rPr lang="en-US" altLang="zh-TW" dirty="0" err="1" smtClean="0"/>
              <a:t>PUn</a:t>
            </a:r>
            <a:r>
              <a:rPr lang="en-US" altLang="zh-TW" dirty="0" smtClean="0"/>
              <a:t> j</a:t>
            </a:r>
            <a:r>
              <a:rPr lang="zh-TW" altLang="en-US" dirty="0" smtClean="0"/>
              <a:t>加密</a:t>
            </a:r>
            <a:r>
              <a:rPr lang="en-US" altLang="zh-TW" dirty="0" smtClean="0"/>
              <a:t>H</a:t>
            </a:r>
            <a:r>
              <a:rPr lang="zh-TW" altLang="en-US" dirty="0" smtClean="0"/>
              <a:t>（</a:t>
            </a:r>
            <a:r>
              <a:rPr lang="en-US" altLang="zh-TW" dirty="0" err="1" smtClean="0"/>
              <a:t>fv</a:t>
            </a:r>
            <a:r>
              <a:rPr lang="zh-TW" altLang="en-US" dirty="0" smtClean="0"/>
              <a:t>）和</a:t>
            </a:r>
            <a:r>
              <a:rPr lang="en-US" altLang="zh-TW" dirty="0" smtClean="0"/>
              <a:t>r + 2</a:t>
            </a:r>
            <a:r>
              <a:rPr lang="zh-TW" altLang="en-US" dirty="0" smtClean="0"/>
              <a:t>，並在包含加密的</a:t>
            </a:r>
            <a:r>
              <a:rPr lang="en-US" altLang="zh-TW" dirty="0" smtClean="0"/>
              <a:t>H</a:t>
            </a:r>
            <a:r>
              <a:rPr lang="zh-TW" altLang="en-US" dirty="0" smtClean="0"/>
              <a:t>（</a:t>
            </a:r>
            <a:r>
              <a:rPr lang="en-US" altLang="zh-TW" dirty="0" err="1" smtClean="0"/>
              <a:t>fv</a:t>
            </a:r>
            <a:r>
              <a:rPr lang="zh-TW" altLang="en-US" dirty="0" smtClean="0"/>
              <a:t>）和</a:t>
            </a:r>
            <a:r>
              <a:rPr lang="en-US" altLang="zh-TW" dirty="0" smtClean="0"/>
              <a:t>r + 2</a:t>
            </a:r>
            <a:r>
              <a:rPr lang="zh-TW" altLang="en-US" dirty="0" smtClean="0"/>
              <a:t>的</a:t>
            </a:r>
            <a:r>
              <a:rPr lang="en-US" altLang="zh-TW" dirty="0" err="1" smtClean="0"/>
              <a:t>req_verification</a:t>
            </a:r>
            <a:r>
              <a:rPr lang="zh-TW" altLang="en-US" dirty="0" smtClean="0"/>
              <a:t>消息上生成數字簽名</a:t>
            </a:r>
            <a:r>
              <a:rPr lang="en-US" altLang="zh-TW" dirty="0" err="1" smtClean="0"/>
              <a:t>Signi</a:t>
            </a:r>
            <a:r>
              <a:rPr lang="zh-TW" altLang="en-US" dirty="0" smtClean="0"/>
              <a:t>。然後，當</a:t>
            </a:r>
            <a:r>
              <a:rPr lang="en-US" altLang="zh-TW" dirty="0" err="1" smtClean="0"/>
              <a:t>ni</a:t>
            </a:r>
            <a:r>
              <a:rPr lang="zh-TW" altLang="en-US" dirty="0" smtClean="0"/>
              <a:t>發送時，</a:t>
            </a:r>
            <a:r>
              <a:rPr lang="en-US" altLang="zh-TW" dirty="0" err="1" smtClean="0"/>
              <a:t>Signi</a:t>
            </a:r>
            <a:r>
              <a:rPr lang="zh-TW" altLang="en-US" dirty="0" smtClean="0"/>
              <a:t>附加在</a:t>
            </a:r>
            <a:r>
              <a:rPr lang="en-US" altLang="zh-TW" dirty="0" err="1" smtClean="0"/>
              <a:t>req_verification</a:t>
            </a:r>
            <a:r>
              <a:rPr lang="zh-TW" altLang="en-US" dirty="0" smtClean="0"/>
              <a:t>消息中 留言給</a:t>
            </a:r>
            <a:r>
              <a:rPr lang="en-US" altLang="zh-TW" dirty="0" err="1" smtClean="0"/>
              <a:t>nj</a:t>
            </a:r>
            <a:r>
              <a:rPr lang="zh-TW" altLang="en-US" dirty="0" smtClean="0"/>
              <a:t>。</a:t>
            </a:r>
          </a:p>
          <a:p>
            <a:r>
              <a:rPr lang="zh-TW" altLang="en-US" dirty="0" smtClean="0"/>
              <a:t>當</a:t>
            </a:r>
            <a:r>
              <a:rPr lang="en-US" altLang="zh-TW" dirty="0" smtClean="0"/>
              <a:t>n j</a:t>
            </a:r>
            <a:r>
              <a:rPr lang="zh-TW" altLang="en-US" dirty="0" smtClean="0"/>
              <a:t>接收到消息時，它首先使用從</a:t>
            </a:r>
            <a:r>
              <a:rPr lang="en-US" altLang="zh-TW" dirty="0" err="1" smtClean="0"/>
              <a:t>res_verchk</a:t>
            </a:r>
            <a:r>
              <a:rPr lang="zh-TW" altLang="en-US" dirty="0" smtClean="0"/>
              <a:t>消息獲得的</a:t>
            </a:r>
            <a:r>
              <a:rPr lang="en-US" altLang="zh-TW" dirty="0" err="1" smtClean="0"/>
              <a:t>Signi</a:t>
            </a:r>
            <a:r>
              <a:rPr lang="zh-TW" altLang="en-US" dirty="0" smtClean="0"/>
              <a:t>和</a:t>
            </a:r>
            <a:r>
              <a:rPr lang="en-US" altLang="zh-TW" dirty="0" err="1" smtClean="0"/>
              <a:t>PUn</a:t>
            </a:r>
            <a:r>
              <a:rPr lang="en-US" altLang="zh-TW" dirty="0" smtClean="0"/>
              <a:t> j</a:t>
            </a:r>
            <a:r>
              <a:rPr lang="zh-TW" altLang="en-US" dirty="0" smtClean="0"/>
              <a:t>來驗證消息的完整性和始發者。 然後，它用</a:t>
            </a:r>
            <a:r>
              <a:rPr lang="en-US" altLang="zh-TW" dirty="0" err="1" smtClean="0"/>
              <a:t>PRn</a:t>
            </a:r>
            <a:r>
              <a:rPr lang="en-US" altLang="zh-TW" dirty="0" smtClean="0"/>
              <a:t> j</a:t>
            </a:r>
            <a:r>
              <a:rPr lang="zh-TW" altLang="en-US" dirty="0" smtClean="0"/>
              <a:t>解密消息並檢查</a:t>
            </a:r>
            <a:r>
              <a:rPr lang="en-US" altLang="zh-TW" dirty="0" smtClean="0"/>
              <a:t>r + 2.</a:t>
            </a:r>
            <a:r>
              <a:rPr lang="zh-TW" altLang="en-US" dirty="0" smtClean="0"/>
              <a:t>作為檢查值的結果，</a:t>
            </a:r>
            <a:r>
              <a:rPr lang="en-US" altLang="zh-TW" dirty="0" smtClean="0"/>
              <a:t>n j</a:t>
            </a:r>
            <a:r>
              <a:rPr lang="zh-TW" altLang="en-US" dirty="0" smtClean="0"/>
              <a:t>準備發送</a:t>
            </a:r>
            <a:r>
              <a:rPr lang="en-US" altLang="zh-TW" dirty="0" smtClean="0"/>
              <a:t>H</a:t>
            </a:r>
            <a:r>
              <a:rPr lang="zh-TW" altLang="en-US" dirty="0" smtClean="0"/>
              <a:t>（</a:t>
            </a:r>
            <a:r>
              <a:rPr lang="en-US" altLang="zh-TW" dirty="0" smtClean="0"/>
              <a:t>f v</a:t>
            </a:r>
            <a:r>
              <a:rPr lang="zh-TW" altLang="en-US" dirty="0" smtClean="0"/>
              <a:t>）。 否則，進程將終止並顯示錯誤。</a:t>
            </a:r>
          </a:p>
          <a:p>
            <a:r>
              <a:rPr lang="en-US" altLang="zh-TW" dirty="0" smtClean="0"/>
              <a:t>n j</a:t>
            </a:r>
            <a:r>
              <a:rPr lang="zh-TW" altLang="en-US" dirty="0" smtClean="0"/>
              <a:t>首先用</a:t>
            </a:r>
            <a:r>
              <a:rPr lang="en-US" altLang="zh-TW" dirty="0" err="1" smtClean="0"/>
              <a:t>PUni</a:t>
            </a:r>
            <a:r>
              <a:rPr lang="zh-TW" altLang="en-US" dirty="0" smtClean="0"/>
              <a:t>加密</a:t>
            </a:r>
            <a:r>
              <a:rPr lang="en-US" altLang="zh-TW" dirty="0" smtClean="0"/>
              <a:t>H</a:t>
            </a:r>
            <a:r>
              <a:rPr lang="zh-TW" altLang="en-US" dirty="0" smtClean="0"/>
              <a:t>（</a:t>
            </a:r>
            <a:r>
              <a:rPr lang="en-US" altLang="zh-TW" dirty="0" smtClean="0"/>
              <a:t>f v</a:t>
            </a:r>
            <a:r>
              <a:rPr lang="zh-TW" altLang="en-US" dirty="0" smtClean="0"/>
              <a:t>）和</a:t>
            </a:r>
            <a:r>
              <a:rPr lang="en-US" altLang="zh-TW" dirty="0" smtClean="0"/>
              <a:t>r + 3</a:t>
            </a:r>
            <a:r>
              <a:rPr lang="zh-TW" altLang="en-US" dirty="0" smtClean="0"/>
              <a:t>，並在包含加密的</a:t>
            </a:r>
            <a:r>
              <a:rPr lang="en-US" altLang="zh-TW" dirty="0" smtClean="0"/>
              <a:t>H</a:t>
            </a:r>
            <a:r>
              <a:rPr lang="zh-TW" altLang="en-US" dirty="0" smtClean="0"/>
              <a:t>（</a:t>
            </a:r>
            <a:r>
              <a:rPr lang="en-US" altLang="zh-TW" dirty="0" smtClean="0"/>
              <a:t>f v</a:t>
            </a:r>
            <a:r>
              <a:rPr lang="zh-TW" altLang="en-US" dirty="0" smtClean="0"/>
              <a:t>）和</a:t>
            </a:r>
            <a:r>
              <a:rPr lang="en-US" altLang="zh-TW" dirty="0" smtClean="0"/>
              <a:t>r +3</a:t>
            </a:r>
            <a:r>
              <a:rPr lang="zh-TW" altLang="en-US" dirty="0" smtClean="0"/>
              <a:t>的</a:t>
            </a:r>
            <a:r>
              <a:rPr lang="en-US" altLang="zh-TW" dirty="0" err="1" smtClean="0"/>
              <a:t>res_verification</a:t>
            </a:r>
            <a:r>
              <a:rPr lang="zh-TW" altLang="en-US" dirty="0" smtClean="0"/>
              <a:t>消息上生成數字簽名</a:t>
            </a:r>
            <a:r>
              <a:rPr lang="en-US" altLang="zh-TW" dirty="0" smtClean="0"/>
              <a:t>Sign j</a:t>
            </a:r>
            <a:r>
              <a:rPr lang="zh-TW" altLang="en-US" dirty="0" smtClean="0"/>
              <a:t>。 然後，當</a:t>
            </a:r>
            <a:r>
              <a:rPr lang="en-US" altLang="zh-TW" dirty="0" smtClean="0"/>
              <a:t>n j</a:t>
            </a:r>
            <a:r>
              <a:rPr lang="zh-TW" altLang="en-US" dirty="0" smtClean="0"/>
              <a:t>向</a:t>
            </a:r>
            <a:r>
              <a:rPr lang="en-US" altLang="zh-TW" dirty="0" err="1" smtClean="0"/>
              <a:t>ni</a:t>
            </a:r>
            <a:r>
              <a:rPr lang="zh-TW" altLang="en-US" dirty="0" smtClean="0"/>
              <a:t>發送</a:t>
            </a:r>
            <a:r>
              <a:rPr lang="en-US" altLang="zh-TW" dirty="0" err="1" smtClean="0"/>
              <a:t>themessage</a:t>
            </a:r>
            <a:r>
              <a:rPr lang="zh-TW" altLang="en-US" dirty="0" smtClean="0"/>
              <a:t>時，將</a:t>
            </a:r>
            <a:r>
              <a:rPr lang="en-US" altLang="zh-TW" dirty="0" smtClean="0"/>
              <a:t>sign j</a:t>
            </a:r>
            <a:r>
              <a:rPr lang="zh-TW" altLang="en-US" dirty="0" smtClean="0"/>
              <a:t>附加在</a:t>
            </a:r>
            <a:r>
              <a:rPr lang="en-US" altLang="zh-TW" dirty="0" err="1" smtClean="0"/>
              <a:t>res_verification</a:t>
            </a:r>
            <a:r>
              <a:rPr lang="zh-TW" altLang="en-US" dirty="0" smtClean="0"/>
              <a:t>消息中。</a:t>
            </a:r>
          </a:p>
          <a:p>
            <a:r>
              <a:rPr lang="zh-TW" altLang="en-US" dirty="0" smtClean="0"/>
              <a:t>當</a:t>
            </a:r>
            <a:r>
              <a:rPr lang="en-US" altLang="zh-TW" dirty="0" err="1" smtClean="0"/>
              <a:t>ni</a:t>
            </a:r>
            <a:r>
              <a:rPr lang="zh-TW" altLang="en-US" dirty="0" smtClean="0"/>
              <a:t>收到消息時，它首先使用之前共享的</a:t>
            </a:r>
            <a:r>
              <a:rPr lang="en-US" altLang="zh-TW" dirty="0" smtClean="0"/>
              <a:t>Sign j</a:t>
            </a:r>
            <a:r>
              <a:rPr lang="zh-TW" altLang="en-US" dirty="0" smtClean="0"/>
              <a:t>和</a:t>
            </a:r>
            <a:r>
              <a:rPr lang="en-US" altLang="zh-TW" dirty="0" err="1" smtClean="0"/>
              <a:t>PUn</a:t>
            </a:r>
            <a:r>
              <a:rPr lang="en-US" altLang="zh-TW" dirty="0" smtClean="0"/>
              <a:t> j</a:t>
            </a:r>
            <a:r>
              <a:rPr lang="zh-TW" altLang="en-US" dirty="0" smtClean="0"/>
              <a:t>驗證消息的完整性和始發者。 然後，它用</a:t>
            </a:r>
            <a:r>
              <a:rPr lang="en-US" altLang="zh-TW" dirty="0" err="1" smtClean="0"/>
              <a:t>PRn</a:t>
            </a:r>
            <a:r>
              <a:rPr lang="en-US" altLang="zh-TW" dirty="0" smtClean="0"/>
              <a:t> j</a:t>
            </a:r>
            <a:r>
              <a:rPr lang="zh-TW" altLang="en-US" dirty="0" smtClean="0"/>
              <a:t>解密消息並檢查</a:t>
            </a:r>
            <a:r>
              <a:rPr lang="en-US" altLang="zh-TW" dirty="0" smtClean="0"/>
              <a:t>r + 3.</a:t>
            </a:r>
            <a:r>
              <a:rPr lang="zh-TW" altLang="en-US" dirty="0" smtClean="0"/>
              <a:t>現在，</a:t>
            </a:r>
            <a:r>
              <a:rPr lang="en-US" altLang="zh-TW" dirty="0" err="1" smtClean="0"/>
              <a:t>ni</a:t>
            </a:r>
            <a:r>
              <a:rPr lang="zh-TW" altLang="en-US" dirty="0" smtClean="0"/>
              <a:t>比較</a:t>
            </a:r>
            <a:r>
              <a:rPr lang="en-US" altLang="zh-TW" dirty="0" smtClean="0"/>
              <a:t>H</a:t>
            </a:r>
            <a:r>
              <a:rPr lang="zh-TW" altLang="en-US" dirty="0" smtClean="0"/>
              <a:t>（</a:t>
            </a:r>
            <a:r>
              <a:rPr lang="en-US" altLang="zh-TW" dirty="0" smtClean="0"/>
              <a:t>f v</a:t>
            </a:r>
            <a:r>
              <a:rPr lang="zh-TW" altLang="en-US" dirty="0" smtClean="0"/>
              <a:t>）和</a:t>
            </a:r>
            <a:r>
              <a:rPr lang="en-US" altLang="zh-TW" dirty="0" smtClean="0"/>
              <a:t>H</a:t>
            </a:r>
            <a:r>
              <a:rPr lang="zh-TW" altLang="en-US" dirty="0" smtClean="0"/>
              <a:t>（</a:t>
            </a:r>
            <a:r>
              <a:rPr lang="en-US" altLang="zh-TW" dirty="0" smtClean="0"/>
              <a:t>f v</a:t>
            </a:r>
            <a:r>
              <a:rPr lang="zh-TW" altLang="en-US" dirty="0" smtClean="0"/>
              <a:t>）以驗證</a:t>
            </a:r>
            <a:r>
              <a:rPr lang="en-US" altLang="zh-TW" dirty="0" err="1" smtClean="0"/>
              <a:t>ni</a:t>
            </a:r>
            <a:r>
              <a:rPr lang="zh-TW" altLang="en-US" dirty="0" smtClean="0"/>
              <a:t>的固件完整性。 如果驗證者相同，則該過程成功完成。否則，</a:t>
            </a:r>
            <a:r>
              <a:rPr lang="en-US" altLang="zh-TW" dirty="0" err="1" smtClean="0"/>
              <a:t>ni</a:t>
            </a:r>
            <a:r>
              <a:rPr lang="zh-TW" altLang="en-US" dirty="0" smtClean="0"/>
              <a:t>需要通過類似於</a:t>
            </a:r>
            <a:r>
              <a:rPr lang="en-US" altLang="zh-TW" dirty="0" smtClean="0"/>
              <a:t>C2-1</a:t>
            </a:r>
            <a:r>
              <a:rPr lang="zh-TW" altLang="en-US" dirty="0" smtClean="0"/>
              <a:t>或</a:t>
            </a:r>
            <a:r>
              <a:rPr lang="en-US" altLang="zh-TW" dirty="0" smtClean="0"/>
              <a:t>C2-3</a:t>
            </a:r>
            <a:r>
              <a:rPr lang="zh-TW" altLang="en-US" dirty="0" smtClean="0"/>
              <a:t>的對等固件共享網絡下載最新固件。</a:t>
            </a:r>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25</a:t>
            </a:fld>
            <a:endParaRPr lang="en-US"/>
          </a:p>
        </p:txBody>
      </p:sp>
    </p:spTree>
    <p:extLst>
      <p:ext uri="{BB962C8B-B14F-4D97-AF65-F5344CB8AC3E}">
        <p14:creationId xmlns:p14="http://schemas.microsoft.com/office/powerpoint/2010/main" val="2419542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請求節點</a:t>
            </a:r>
            <a:r>
              <a:rPr lang="en-US" altLang="zh-TW" dirty="0" err="1" smtClean="0"/>
              <a:t>ni</a:t>
            </a:r>
            <a:r>
              <a:rPr lang="zh-TW" altLang="en-US" dirty="0" smtClean="0"/>
              <a:t>向區塊鍊網絡廣播包括</a:t>
            </a:r>
            <a:r>
              <a:rPr lang="en-US" altLang="zh-TW" dirty="0" err="1" smtClean="0"/>
              <a:t>PUni</a:t>
            </a:r>
            <a:r>
              <a:rPr lang="zh-TW" altLang="en-US" dirty="0" smtClean="0"/>
              <a:t>，</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a:t>
            </a:r>
            <a:r>
              <a:rPr lang="en-US" altLang="zh-TW" dirty="0" smtClean="0"/>
              <a:t>v</a:t>
            </a:r>
            <a:r>
              <a:rPr lang="zh-TW" altLang="en-US" dirty="0" smtClean="0"/>
              <a:t>和</a:t>
            </a:r>
            <a:r>
              <a:rPr lang="en-US" altLang="zh-TW" dirty="0" smtClean="0"/>
              <a:t>r</a:t>
            </a:r>
            <a:r>
              <a:rPr lang="zh-TW" altLang="en-US" dirty="0" smtClean="0"/>
              <a:t>的</a:t>
            </a:r>
            <a:r>
              <a:rPr lang="en-US" altLang="zh-TW" dirty="0" err="1" smtClean="0"/>
              <a:t>req_verchk</a:t>
            </a:r>
            <a:r>
              <a:rPr lang="zh-TW" altLang="en-US" dirty="0" smtClean="0"/>
              <a:t>消息。</a:t>
            </a:r>
          </a:p>
          <a:p>
            <a:r>
              <a:rPr lang="zh-TW" altLang="en-US" dirty="0" smtClean="0"/>
              <a:t>當接收到消息時，</a:t>
            </a:r>
            <a:r>
              <a:rPr lang="en-US" altLang="zh-TW" dirty="0" smtClean="0"/>
              <a:t>n j</a:t>
            </a:r>
            <a:r>
              <a:rPr lang="zh-TW" altLang="en-US" dirty="0" smtClean="0"/>
              <a:t>比較從消息和</a:t>
            </a:r>
            <a:r>
              <a:rPr lang="en-US" altLang="zh-TW" dirty="0" smtClean="0"/>
              <a:t>v</a:t>
            </a:r>
            <a:r>
              <a:rPr lang="zh-TW" altLang="en-US" dirty="0" smtClean="0"/>
              <a:t>獲得的</a:t>
            </a:r>
            <a:r>
              <a:rPr lang="en-US" altLang="zh-TW" dirty="0" smtClean="0"/>
              <a:t>v</a:t>
            </a:r>
            <a:r>
              <a:rPr lang="zh-TW" altLang="en-US" dirty="0" smtClean="0"/>
              <a:t>並確認</a:t>
            </a:r>
            <a:r>
              <a:rPr lang="en-US" altLang="zh-TW" dirty="0" smtClean="0"/>
              <a:t>n j</a:t>
            </a:r>
            <a:r>
              <a:rPr lang="zh-TW" altLang="en-US" dirty="0" smtClean="0"/>
              <a:t>的固件版本更高。</a:t>
            </a:r>
          </a:p>
          <a:p>
            <a:r>
              <a:rPr lang="en-US" altLang="zh-TW" dirty="0" smtClean="0"/>
              <a:t>n j</a:t>
            </a:r>
            <a:r>
              <a:rPr lang="zh-TW" altLang="en-US" dirty="0" smtClean="0"/>
              <a:t>通過發送包含加密數據的</a:t>
            </a:r>
            <a:r>
              <a:rPr lang="en-US" altLang="zh-TW" dirty="0" err="1" smtClean="0"/>
              <a:t>res_verchk</a:t>
            </a:r>
            <a:r>
              <a:rPr lang="zh-TW" altLang="en-US" dirty="0" smtClean="0"/>
              <a:t>消息來響應，例如</a:t>
            </a:r>
            <a:r>
              <a:rPr lang="en-US" altLang="zh-TW" dirty="0" smtClean="0"/>
              <a:t>v</a:t>
            </a:r>
            <a:r>
              <a:rPr lang="zh-TW" altLang="en-US" dirty="0" smtClean="0"/>
              <a:t>，</a:t>
            </a:r>
            <a:r>
              <a:rPr lang="en-US" altLang="zh-TW" dirty="0" smtClean="0"/>
              <a:t>r + 1</a:t>
            </a:r>
            <a:r>
              <a:rPr lang="zh-TW" altLang="en-US" dirty="0" smtClean="0"/>
              <a:t>和</a:t>
            </a:r>
            <a:r>
              <a:rPr lang="en-US" altLang="zh-TW" dirty="0" smtClean="0"/>
              <a:t>I </a:t>
            </a:r>
            <a:r>
              <a:rPr lang="en-US" altLang="zh-TW" dirty="0" err="1" smtClean="0"/>
              <a:t>Dnj</a:t>
            </a:r>
            <a:r>
              <a:rPr lang="zh-TW" altLang="en-US" dirty="0" smtClean="0"/>
              <a:t>。 注意，從</a:t>
            </a:r>
            <a:r>
              <a:rPr lang="en-US" altLang="zh-TW" dirty="0" err="1" smtClean="0"/>
              <a:t>req_verchk</a:t>
            </a:r>
            <a:r>
              <a:rPr lang="zh-TW" altLang="en-US" dirty="0" smtClean="0"/>
              <a:t>消息獲得的</a:t>
            </a:r>
            <a:r>
              <a:rPr lang="en-US" altLang="zh-TW" dirty="0" err="1" smtClean="0"/>
              <a:t>PUni</a:t>
            </a:r>
            <a:r>
              <a:rPr lang="zh-TW" altLang="en-US" dirty="0" smtClean="0"/>
              <a:t>用於加密。</a:t>
            </a:r>
          </a:p>
          <a:p>
            <a:r>
              <a:rPr lang="zh-TW" altLang="en-US" dirty="0" smtClean="0"/>
              <a:t>在用</a:t>
            </a:r>
            <a:r>
              <a:rPr lang="en-US" altLang="zh-TW" dirty="0" err="1" smtClean="0"/>
              <a:t>PRni</a:t>
            </a:r>
            <a:r>
              <a:rPr lang="zh-TW" altLang="en-US" dirty="0" smtClean="0"/>
              <a:t>解密消息之後，</a:t>
            </a:r>
            <a:r>
              <a:rPr lang="en-US" altLang="zh-TW" dirty="0" err="1" smtClean="0"/>
              <a:t>ni</a:t>
            </a:r>
            <a:r>
              <a:rPr lang="zh-TW" altLang="en-US" dirty="0" smtClean="0"/>
              <a:t>比較</a:t>
            </a:r>
            <a:r>
              <a:rPr lang="en-US" altLang="zh-TW" dirty="0" smtClean="0"/>
              <a:t>v</a:t>
            </a:r>
            <a:r>
              <a:rPr lang="zh-TW" altLang="en-US" dirty="0" smtClean="0"/>
              <a:t>和</a:t>
            </a:r>
            <a:r>
              <a:rPr lang="en-US" altLang="zh-TW" dirty="0" smtClean="0"/>
              <a:t>v</a:t>
            </a:r>
            <a:r>
              <a:rPr lang="zh-TW" altLang="en-US" dirty="0" smtClean="0"/>
              <a:t>。然後，它還確認其固件版本低於</a:t>
            </a:r>
            <a:r>
              <a:rPr lang="en-US" altLang="zh-TW" dirty="0" smtClean="0"/>
              <a:t>n j</a:t>
            </a:r>
            <a:r>
              <a:rPr lang="zh-TW" altLang="en-US" dirty="0" smtClean="0"/>
              <a:t>的固件版本。</a:t>
            </a:r>
          </a:p>
          <a:p>
            <a:r>
              <a:rPr lang="en-US" altLang="zh-TW" dirty="0" err="1" smtClean="0"/>
              <a:t>Nowni</a:t>
            </a:r>
            <a:r>
              <a:rPr lang="zh-TW" altLang="en-US" dirty="0" smtClean="0"/>
              <a:t>通過發送</a:t>
            </a:r>
            <a:r>
              <a:rPr lang="en-US" altLang="zh-TW" dirty="0" err="1" smtClean="0"/>
              <a:t>req</a:t>
            </a:r>
            <a:r>
              <a:rPr lang="zh-TW" altLang="en-US" dirty="0" smtClean="0"/>
              <a:t>元數據消息來請求</a:t>
            </a:r>
            <a:r>
              <a:rPr lang="en-US" altLang="zh-TW" dirty="0" smtClean="0"/>
              <a:t>vi</a:t>
            </a:r>
            <a:r>
              <a:rPr lang="zh-TW" altLang="en-US" dirty="0" smtClean="0"/>
              <a:t>元數據。 消息包含加密數據，例如</a:t>
            </a:r>
            <a:r>
              <a:rPr lang="en-US" altLang="zh-TW" dirty="0" smtClean="0"/>
              <a:t>I </a:t>
            </a:r>
            <a:r>
              <a:rPr lang="en-US" altLang="zh-TW" dirty="0" err="1" smtClean="0"/>
              <a:t>Dni</a:t>
            </a:r>
            <a:r>
              <a:rPr lang="zh-TW" altLang="en-US" dirty="0" smtClean="0"/>
              <a:t>，</a:t>
            </a:r>
            <a:r>
              <a:rPr lang="en-US" altLang="zh-TW" dirty="0" smtClean="0"/>
              <a:t>v</a:t>
            </a:r>
            <a:r>
              <a:rPr lang="zh-TW" altLang="en-US" dirty="0" smtClean="0"/>
              <a:t>，</a:t>
            </a:r>
            <a:r>
              <a:rPr lang="en-US" altLang="zh-TW" dirty="0" smtClean="0"/>
              <a:t>D</a:t>
            </a:r>
            <a:r>
              <a:rPr lang="zh-TW" altLang="en-US" dirty="0" smtClean="0"/>
              <a:t>和</a:t>
            </a:r>
            <a:r>
              <a:rPr lang="en-US" altLang="zh-TW" dirty="0" smtClean="0"/>
              <a:t>r + 2</a:t>
            </a:r>
            <a:r>
              <a:rPr lang="zh-TW" altLang="en-US" dirty="0" smtClean="0"/>
              <a:t>，以及</a:t>
            </a:r>
            <a:r>
              <a:rPr lang="en-US" altLang="zh-TW" dirty="0" err="1" smtClean="0"/>
              <a:t>PUni</a:t>
            </a:r>
            <a:r>
              <a:rPr lang="zh-TW" altLang="en-US" dirty="0" smtClean="0"/>
              <a:t>。</a:t>
            </a:r>
          </a:p>
          <a:p>
            <a:r>
              <a:rPr lang="zh-TW" altLang="en-US" dirty="0" smtClean="0"/>
              <a:t>當</a:t>
            </a:r>
            <a:r>
              <a:rPr lang="en-US" altLang="zh-TW" dirty="0" smtClean="0"/>
              <a:t>vi</a:t>
            </a:r>
            <a:r>
              <a:rPr lang="zh-TW" altLang="en-US" dirty="0" smtClean="0"/>
              <a:t>收到</a:t>
            </a:r>
            <a:r>
              <a:rPr lang="en-US" altLang="zh-TW" dirty="0" err="1" smtClean="0"/>
              <a:t>req_metadata</a:t>
            </a:r>
            <a:r>
              <a:rPr lang="zh-TW" altLang="en-US" dirty="0" smtClean="0"/>
              <a:t>消息時，它會解密該消息。 基於所獲得的數據，例如</a:t>
            </a:r>
            <a:r>
              <a:rPr lang="en-US" altLang="zh-TW" dirty="0" smtClean="0"/>
              <a:t>I </a:t>
            </a:r>
            <a:r>
              <a:rPr lang="en-US" altLang="zh-TW" dirty="0" err="1" smtClean="0"/>
              <a:t>Dni</a:t>
            </a:r>
            <a:r>
              <a:rPr lang="zh-TW" altLang="en-US" dirty="0" smtClean="0"/>
              <a:t>，</a:t>
            </a:r>
            <a:r>
              <a:rPr lang="en-US" altLang="zh-TW" dirty="0" smtClean="0"/>
              <a:t>v</a:t>
            </a:r>
            <a:r>
              <a:rPr lang="zh-TW" altLang="en-US" dirty="0" smtClean="0"/>
              <a:t>和</a:t>
            </a:r>
            <a:r>
              <a:rPr lang="en-US" altLang="zh-TW" dirty="0" smtClean="0"/>
              <a:t>D</a:t>
            </a:r>
            <a:r>
              <a:rPr lang="zh-TW" altLang="en-US" dirty="0" smtClean="0"/>
              <a:t>，</a:t>
            </a:r>
            <a:r>
              <a:rPr lang="en-US" altLang="zh-TW" dirty="0" smtClean="0"/>
              <a:t>vi</a:t>
            </a:r>
            <a:r>
              <a:rPr lang="zh-TW" altLang="en-US" dirty="0" smtClean="0"/>
              <a:t>為</a:t>
            </a:r>
            <a:r>
              <a:rPr lang="en-US" altLang="zh-TW" dirty="0" err="1" smtClean="0"/>
              <a:t>ni</a:t>
            </a:r>
            <a:r>
              <a:rPr lang="zh-TW" altLang="en-US" dirty="0" smtClean="0"/>
              <a:t>找到</a:t>
            </a:r>
            <a:r>
              <a:rPr lang="en-US" altLang="zh-TW" dirty="0" err="1" smtClean="0"/>
              <a:t>Mvnew</a:t>
            </a:r>
            <a:r>
              <a:rPr lang="zh-TW" altLang="en-US" dirty="0" smtClean="0"/>
              <a:t>。</a:t>
            </a:r>
          </a:p>
          <a:p>
            <a:r>
              <a:rPr lang="en-US" altLang="zh-TW" dirty="0" smtClean="0"/>
              <a:t>vi</a:t>
            </a:r>
            <a:r>
              <a:rPr lang="zh-TW" altLang="en-US" dirty="0" smtClean="0"/>
              <a:t>現在通過向</a:t>
            </a:r>
            <a:r>
              <a:rPr lang="en-US" altLang="zh-TW" dirty="0" err="1" smtClean="0"/>
              <a:t>ni</a:t>
            </a:r>
            <a:r>
              <a:rPr lang="zh-TW" altLang="en-US" dirty="0" smtClean="0"/>
              <a:t>發送</a:t>
            </a:r>
            <a:r>
              <a:rPr lang="en-US" altLang="zh-TW" dirty="0" err="1" smtClean="0"/>
              <a:t>res_metadata</a:t>
            </a:r>
            <a:r>
              <a:rPr lang="zh-TW" altLang="en-US" dirty="0" smtClean="0"/>
              <a:t>消息來提供</a:t>
            </a:r>
            <a:r>
              <a:rPr lang="en-US" altLang="zh-TW" dirty="0" err="1" smtClean="0"/>
              <a:t>Mvnew</a:t>
            </a:r>
            <a:r>
              <a:rPr lang="zh-TW" altLang="en-US" dirty="0" smtClean="0"/>
              <a:t>。 該消息包含加密的</a:t>
            </a:r>
            <a:r>
              <a:rPr lang="en-US" altLang="zh-TW" dirty="0" err="1" smtClean="0"/>
              <a:t>Mvnew</a:t>
            </a:r>
            <a:r>
              <a:rPr lang="zh-TW" altLang="en-US" dirty="0" smtClean="0"/>
              <a:t>和帶有</a:t>
            </a:r>
            <a:r>
              <a:rPr lang="en-US" altLang="zh-TW" dirty="0" err="1" smtClean="0"/>
              <a:t>PUni</a:t>
            </a:r>
            <a:r>
              <a:rPr lang="zh-TW" altLang="en-US" dirty="0" smtClean="0"/>
              <a:t>的</a:t>
            </a:r>
            <a:r>
              <a:rPr lang="en-US" altLang="zh-TW" dirty="0" smtClean="0"/>
              <a:t>r + 3</a:t>
            </a:r>
            <a:r>
              <a:rPr lang="zh-TW" altLang="en-US" dirty="0" smtClean="0"/>
              <a:t>。</a:t>
            </a:r>
          </a:p>
          <a:p>
            <a:r>
              <a:rPr lang="en-US" altLang="zh-TW" dirty="0" err="1" smtClean="0"/>
              <a:t>ni</a:t>
            </a:r>
            <a:r>
              <a:rPr lang="zh-TW" altLang="en-US" dirty="0" smtClean="0"/>
              <a:t>在用</a:t>
            </a:r>
            <a:r>
              <a:rPr lang="en-US" altLang="zh-TW" dirty="0" err="1" smtClean="0"/>
              <a:t>PRni</a:t>
            </a:r>
            <a:r>
              <a:rPr lang="zh-TW" altLang="en-US" dirty="0" smtClean="0"/>
              <a:t>解密</a:t>
            </a:r>
            <a:r>
              <a:rPr lang="en-US" altLang="zh-TW" dirty="0" err="1" smtClean="0"/>
              <a:t>res_metadata</a:t>
            </a:r>
            <a:r>
              <a:rPr lang="zh-TW" altLang="en-US" dirty="0" smtClean="0"/>
              <a:t>消息後從</a:t>
            </a:r>
            <a:r>
              <a:rPr lang="en-US" altLang="zh-TW" dirty="0" err="1" smtClean="0"/>
              <a:t>Mvnew</a:t>
            </a:r>
            <a:r>
              <a:rPr lang="zh-TW" altLang="en-US" dirty="0" smtClean="0"/>
              <a:t>獲得</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a:t>
            </a:r>
          </a:p>
          <a:p>
            <a:r>
              <a:rPr lang="en-US" altLang="zh-TW" dirty="0" err="1" smtClean="0"/>
              <a:t>ni</a:t>
            </a:r>
            <a:r>
              <a:rPr lang="zh-TW" altLang="en-US" dirty="0" smtClean="0"/>
              <a:t>發送</a:t>
            </a:r>
            <a:r>
              <a:rPr lang="en-US" altLang="zh-TW" dirty="0" err="1" smtClean="0"/>
              <a:t>req_download</a:t>
            </a:r>
            <a:r>
              <a:rPr lang="zh-TW" altLang="en-US" dirty="0" smtClean="0"/>
              <a:t>消息，通過發送</a:t>
            </a:r>
            <a:r>
              <a:rPr lang="en-US" altLang="zh-TW" dirty="0" err="1" smtClean="0"/>
              <a:t>req_download</a:t>
            </a:r>
            <a:r>
              <a:rPr lang="zh-TW" altLang="en-US" dirty="0" smtClean="0"/>
              <a:t>消息來請求對等列表。 為了發送消息，它首先用</a:t>
            </a:r>
            <a:r>
              <a:rPr lang="en-US" altLang="zh-TW" dirty="0" err="1" smtClean="0"/>
              <a:t>PUvi</a:t>
            </a:r>
            <a:r>
              <a:rPr lang="zh-TW" altLang="en-US" dirty="0" smtClean="0"/>
              <a:t>加密</a:t>
            </a:r>
            <a:r>
              <a:rPr lang="en-US" altLang="zh-TW" dirty="0" smtClean="0"/>
              <a:t>I </a:t>
            </a:r>
            <a:r>
              <a:rPr lang="en-US" altLang="zh-TW" dirty="0" err="1" smtClean="0"/>
              <a:t>Dni</a:t>
            </a:r>
            <a:r>
              <a:rPr lang="zh-TW" altLang="en-US" dirty="0" smtClean="0"/>
              <a:t>，</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）和</a:t>
            </a:r>
            <a:r>
              <a:rPr lang="en-US" altLang="zh-TW" dirty="0" smtClean="0"/>
              <a:t>r + 4</a:t>
            </a:r>
            <a:r>
              <a:rPr lang="zh-TW" altLang="en-US" dirty="0" smtClean="0"/>
              <a:t>，並在包含加密數據的</a:t>
            </a:r>
            <a:r>
              <a:rPr lang="en-US" altLang="zh-TW" dirty="0" err="1" smtClean="0"/>
              <a:t>req_download</a:t>
            </a:r>
            <a:r>
              <a:rPr lang="zh-TW" altLang="en-US" dirty="0" smtClean="0"/>
              <a:t>消息上生成數字簽名</a:t>
            </a:r>
            <a:r>
              <a:rPr lang="en-US" altLang="zh-TW" dirty="0" err="1" smtClean="0"/>
              <a:t>Signi</a:t>
            </a:r>
            <a:r>
              <a:rPr lang="zh-TW" altLang="en-US" dirty="0" smtClean="0"/>
              <a:t>。 當</a:t>
            </a:r>
            <a:r>
              <a:rPr lang="en-US" altLang="zh-TW" dirty="0" err="1" smtClean="0"/>
              <a:t>ni</a:t>
            </a:r>
            <a:r>
              <a:rPr lang="zh-TW" altLang="en-US" dirty="0" smtClean="0"/>
              <a:t>將消息發送到</a:t>
            </a:r>
            <a:r>
              <a:rPr lang="en-US" altLang="zh-TW" dirty="0" smtClean="0"/>
              <a:t>vi</a:t>
            </a:r>
            <a:r>
              <a:rPr lang="zh-TW" altLang="en-US" dirty="0" smtClean="0"/>
              <a:t>時，</a:t>
            </a:r>
            <a:r>
              <a:rPr lang="en-US" altLang="zh-TW" dirty="0" err="1" smtClean="0"/>
              <a:t>Signi</a:t>
            </a:r>
            <a:r>
              <a:rPr lang="zh-TW" altLang="en-US" dirty="0" smtClean="0"/>
              <a:t>附加在</a:t>
            </a:r>
            <a:r>
              <a:rPr lang="en-US" altLang="zh-TW" dirty="0" err="1" smtClean="0"/>
              <a:t>req_download</a:t>
            </a:r>
            <a:r>
              <a:rPr lang="zh-TW" altLang="en-US" dirty="0" smtClean="0"/>
              <a:t>消息中。</a:t>
            </a:r>
          </a:p>
          <a:p>
            <a:r>
              <a:rPr lang="zh-TW" altLang="en-US" dirty="0" smtClean="0"/>
              <a:t>當</a:t>
            </a:r>
            <a:r>
              <a:rPr lang="en-US" altLang="zh-TW" dirty="0" smtClean="0"/>
              <a:t>vi</a:t>
            </a:r>
            <a:r>
              <a:rPr lang="zh-TW" altLang="en-US" dirty="0" smtClean="0"/>
              <a:t>收到消息時，它首先使用從</a:t>
            </a:r>
            <a:r>
              <a:rPr lang="en-US" altLang="zh-TW" dirty="0" err="1" smtClean="0"/>
              <a:t>req_metadata</a:t>
            </a:r>
            <a:r>
              <a:rPr lang="zh-TW" altLang="en-US" dirty="0" smtClean="0"/>
              <a:t>消息獲得的</a:t>
            </a:r>
            <a:r>
              <a:rPr lang="en-US" altLang="zh-TW" dirty="0" err="1" smtClean="0"/>
              <a:t>Signi</a:t>
            </a:r>
            <a:r>
              <a:rPr lang="zh-TW" altLang="en-US" dirty="0" smtClean="0"/>
              <a:t>和</a:t>
            </a:r>
            <a:r>
              <a:rPr lang="en-US" altLang="zh-TW" dirty="0" err="1" smtClean="0"/>
              <a:t>PUni</a:t>
            </a:r>
            <a:r>
              <a:rPr lang="zh-TW" altLang="en-US" dirty="0" smtClean="0"/>
              <a:t>來驗證消息的完整性和發起者。 然後，它用</a:t>
            </a:r>
            <a:r>
              <a:rPr lang="en-US" altLang="zh-TW" dirty="0" err="1" smtClean="0"/>
              <a:t>PRvi</a:t>
            </a:r>
            <a:r>
              <a:rPr lang="zh-TW" altLang="en-US" dirty="0" smtClean="0"/>
              <a:t>解密消息並檢查</a:t>
            </a:r>
            <a:r>
              <a:rPr lang="en-US" altLang="zh-TW" dirty="0" smtClean="0"/>
              <a:t>r + 4</a:t>
            </a:r>
            <a:r>
              <a:rPr lang="zh-TW" altLang="en-US" dirty="0" smtClean="0"/>
              <a:t>。 現在，</a:t>
            </a:r>
            <a:r>
              <a:rPr lang="en-US" altLang="zh-TW" dirty="0" smtClean="0"/>
              <a:t>vi</a:t>
            </a:r>
            <a:r>
              <a:rPr lang="zh-TW" altLang="en-US" dirty="0" smtClean="0"/>
              <a:t>基於</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）準備</a:t>
            </a:r>
            <a:r>
              <a:rPr lang="en-US" altLang="zh-TW" dirty="0" err="1" smtClean="0"/>
              <a:t>Lvnew</a:t>
            </a:r>
            <a:r>
              <a:rPr lang="zh-TW" altLang="en-US" dirty="0" smtClean="0"/>
              <a:t>。 注意，</a:t>
            </a:r>
            <a:r>
              <a:rPr lang="en-US" altLang="zh-TW" dirty="0" err="1" smtClean="0"/>
              <a:t>ni</a:t>
            </a:r>
            <a:r>
              <a:rPr lang="zh-TW" altLang="en-US" dirty="0" smtClean="0"/>
              <a:t>使用</a:t>
            </a:r>
            <a:r>
              <a:rPr lang="en-US" altLang="zh-TW" dirty="0" err="1" smtClean="0"/>
              <a:t>Lvnew</a:t>
            </a:r>
            <a:r>
              <a:rPr lang="zh-TW" altLang="en-US" dirty="0" smtClean="0"/>
              <a:t>從對等固件共享網絡下載最新的固件文件。</a:t>
            </a:r>
            <a:endParaRPr lang="en-US" altLang="zh-TW" dirty="0" smtClean="0"/>
          </a:p>
          <a:p>
            <a:r>
              <a:rPr lang="en-US" altLang="zh-TW" dirty="0" smtClean="0"/>
              <a:t>vi</a:t>
            </a:r>
            <a:r>
              <a:rPr lang="zh-TW" altLang="en-US" dirty="0" smtClean="0"/>
              <a:t>首先用</a:t>
            </a:r>
            <a:r>
              <a:rPr lang="en-US" altLang="zh-TW" dirty="0" err="1" smtClean="0"/>
              <a:t>PUni</a:t>
            </a:r>
            <a:r>
              <a:rPr lang="zh-TW" altLang="en-US" dirty="0" smtClean="0"/>
              <a:t>加密</a:t>
            </a:r>
            <a:r>
              <a:rPr lang="en-US" altLang="zh-TW" dirty="0" err="1" smtClean="0"/>
              <a:t>Lvnew</a:t>
            </a:r>
            <a:r>
              <a:rPr lang="zh-TW" altLang="en-US" dirty="0" smtClean="0"/>
              <a:t>，</a:t>
            </a:r>
            <a:r>
              <a:rPr lang="en-US" altLang="zh-TW" dirty="0" smtClean="0"/>
              <a:t>I </a:t>
            </a:r>
            <a:r>
              <a:rPr lang="en-US" altLang="zh-TW" dirty="0" err="1" smtClean="0"/>
              <a:t>Dvi</a:t>
            </a:r>
            <a:r>
              <a:rPr lang="zh-TW" altLang="en-US" dirty="0" smtClean="0"/>
              <a:t>和</a:t>
            </a:r>
            <a:r>
              <a:rPr lang="en-US" altLang="zh-TW" dirty="0" smtClean="0"/>
              <a:t>r + 5</a:t>
            </a:r>
            <a:r>
              <a:rPr lang="zh-TW" altLang="en-US" dirty="0" smtClean="0"/>
              <a:t>，並在包含加密數據的</a:t>
            </a:r>
            <a:r>
              <a:rPr lang="en-US" altLang="zh-TW" dirty="0" err="1" smtClean="0"/>
              <a:t>res_download</a:t>
            </a:r>
            <a:r>
              <a:rPr lang="zh-TW" altLang="en-US" dirty="0" smtClean="0"/>
              <a:t>消息上生成數字簽名</a:t>
            </a:r>
            <a:r>
              <a:rPr lang="en-US" altLang="zh-TW" dirty="0" err="1" smtClean="0"/>
              <a:t>Sigvi</a:t>
            </a:r>
            <a:r>
              <a:rPr lang="zh-TW" altLang="en-US" dirty="0" smtClean="0"/>
              <a:t>。 然後，當</a:t>
            </a:r>
            <a:r>
              <a:rPr lang="en-US" altLang="zh-TW" dirty="0" smtClean="0"/>
              <a:t>vi</a:t>
            </a:r>
            <a:r>
              <a:rPr lang="zh-TW" altLang="en-US" dirty="0" smtClean="0"/>
              <a:t>向</a:t>
            </a:r>
            <a:r>
              <a:rPr lang="en-US" altLang="zh-TW" dirty="0" err="1" smtClean="0"/>
              <a:t>ni</a:t>
            </a:r>
            <a:r>
              <a:rPr lang="zh-TW" altLang="en-US" dirty="0" smtClean="0"/>
              <a:t>發送</a:t>
            </a:r>
            <a:r>
              <a:rPr lang="en-US" altLang="zh-TW" dirty="0" err="1" smtClean="0"/>
              <a:t>themessage</a:t>
            </a:r>
            <a:r>
              <a:rPr lang="zh-TW" altLang="en-US" dirty="0" smtClean="0"/>
              <a:t>時，</a:t>
            </a:r>
            <a:r>
              <a:rPr lang="en-US" altLang="zh-TW" dirty="0" err="1" smtClean="0"/>
              <a:t>Sigvi</a:t>
            </a:r>
            <a:r>
              <a:rPr lang="zh-TW" altLang="en-US" dirty="0" smtClean="0"/>
              <a:t>附加在</a:t>
            </a:r>
            <a:r>
              <a:rPr lang="en-US" altLang="zh-TW" dirty="0" err="1" smtClean="0"/>
              <a:t>res_download</a:t>
            </a:r>
            <a:r>
              <a:rPr lang="zh-TW" altLang="en-US" dirty="0" smtClean="0"/>
              <a:t>消息中。</a:t>
            </a:r>
          </a:p>
          <a:p>
            <a:r>
              <a:rPr lang="zh-TW" altLang="en-US" dirty="0" smtClean="0"/>
              <a:t>當</a:t>
            </a:r>
            <a:r>
              <a:rPr lang="en-US" altLang="zh-TW" dirty="0" err="1" smtClean="0"/>
              <a:t>ni</a:t>
            </a:r>
            <a:r>
              <a:rPr lang="zh-TW" altLang="en-US" dirty="0" smtClean="0"/>
              <a:t>收到消息時，它首先使用之前共享的</a:t>
            </a:r>
            <a:r>
              <a:rPr lang="en-US" altLang="zh-TW" dirty="0" err="1" smtClean="0"/>
              <a:t>Sigvi</a:t>
            </a:r>
            <a:r>
              <a:rPr lang="zh-TW" altLang="en-US" dirty="0" smtClean="0"/>
              <a:t>和</a:t>
            </a:r>
            <a:r>
              <a:rPr lang="en-US" altLang="zh-TW" dirty="0" err="1" smtClean="0"/>
              <a:t>PUvi</a:t>
            </a:r>
            <a:r>
              <a:rPr lang="zh-TW" altLang="en-US" dirty="0" smtClean="0"/>
              <a:t>驗證消息的完整性和發起者。 然後，它用</a:t>
            </a:r>
            <a:r>
              <a:rPr lang="en-US" altLang="zh-TW" dirty="0" err="1" smtClean="0"/>
              <a:t>PRni</a:t>
            </a:r>
            <a:r>
              <a:rPr lang="zh-TW" altLang="en-US" dirty="0" smtClean="0"/>
              <a:t>解密消息並檢查</a:t>
            </a:r>
            <a:r>
              <a:rPr lang="en-US" altLang="zh-TW" dirty="0" smtClean="0"/>
              <a:t>r +5</a:t>
            </a:r>
            <a:r>
              <a:rPr lang="zh-TW" altLang="en-US" dirty="0" smtClean="0"/>
              <a:t>。 現在，</a:t>
            </a:r>
            <a:r>
              <a:rPr lang="en-US" altLang="zh-TW" dirty="0" err="1" smtClean="0"/>
              <a:t>ni</a:t>
            </a:r>
            <a:r>
              <a:rPr lang="zh-TW" altLang="en-US" dirty="0" smtClean="0"/>
              <a:t>可以從對等固件共享網絡下載最新的固件文件</a:t>
            </a:r>
            <a:r>
              <a:rPr lang="en-US" altLang="zh-TW" dirty="0" smtClean="0"/>
              <a:t>f </a:t>
            </a:r>
            <a:r>
              <a:rPr lang="en-US" altLang="zh-TW" dirty="0" err="1" smtClean="0"/>
              <a:t>vnew</a:t>
            </a:r>
            <a:r>
              <a:rPr lang="zh-TW" altLang="en-US" dirty="0" smtClean="0"/>
              <a:t>，然後安裝該文件。</a:t>
            </a:r>
          </a:p>
          <a:p>
            <a:r>
              <a:rPr lang="zh-TW" altLang="en-US" dirty="0" smtClean="0"/>
              <a:t>在固件驗證結束後，請求節點生成其驗證日誌，包括請求節點的</a:t>
            </a:r>
            <a:r>
              <a:rPr lang="en-US" altLang="zh-TW" dirty="0" smtClean="0"/>
              <a:t>ID</a:t>
            </a:r>
            <a:r>
              <a:rPr lang="zh-TW" altLang="en-US" dirty="0" smtClean="0"/>
              <a:t>，響應節點的</a:t>
            </a:r>
            <a:r>
              <a:rPr lang="en-US" altLang="zh-TW" dirty="0" smtClean="0"/>
              <a:t>ID</a:t>
            </a:r>
            <a:r>
              <a:rPr lang="zh-TW" altLang="en-US" dirty="0" smtClean="0"/>
              <a:t>，時間戳等。請求節點然後將其廣播到區塊鍊網絡。 因此，它可以驗證固件完整性並確定設備上的更新固件是否需要或沒有用戶的控制。</a:t>
            </a:r>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26</a:t>
            </a:fld>
            <a:endParaRPr lang="en-US"/>
          </a:p>
        </p:txBody>
      </p:sp>
    </p:spTree>
    <p:extLst>
      <p:ext uri="{BB962C8B-B14F-4D97-AF65-F5344CB8AC3E}">
        <p14:creationId xmlns:p14="http://schemas.microsoft.com/office/powerpoint/2010/main" val="2604806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請求節點</a:t>
            </a:r>
            <a:r>
              <a:rPr lang="en-US" altLang="zh-TW" dirty="0" err="1" smtClean="0"/>
              <a:t>ni</a:t>
            </a:r>
            <a:r>
              <a:rPr lang="zh-TW" altLang="en-US" dirty="0" smtClean="0"/>
              <a:t>向區塊鍊網絡廣播包括</a:t>
            </a:r>
            <a:r>
              <a:rPr lang="en-US" altLang="zh-TW" dirty="0" err="1" smtClean="0"/>
              <a:t>PUni</a:t>
            </a:r>
            <a:r>
              <a:rPr lang="zh-TW" altLang="en-US" dirty="0" smtClean="0"/>
              <a:t>，</a:t>
            </a:r>
            <a:r>
              <a:rPr lang="en-US" altLang="zh-TW" dirty="0" smtClean="0"/>
              <a:t>I </a:t>
            </a:r>
            <a:r>
              <a:rPr lang="en-US" altLang="zh-TW" dirty="0" err="1" smtClean="0"/>
              <a:t>Dni</a:t>
            </a:r>
            <a:r>
              <a:rPr lang="zh-TW" altLang="en-US" dirty="0" smtClean="0"/>
              <a:t>，</a:t>
            </a:r>
            <a:r>
              <a:rPr lang="en-US" altLang="zh-TW" dirty="0" smtClean="0"/>
              <a:t>D</a:t>
            </a:r>
            <a:r>
              <a:rPr lang="zh-TW" altLang="en-US" dirty="0" smtClean="0"/>
              <a:t>，</a:t>
            </a:r>
            <a:r>
              <a:rPr lang="en-US" altLang="zh-TW" dirty="0" smtClean="0"/>
              <a:t>v</a:t>
            </a:r>
            <a:r>
              <a:rPr lang="zh-TW" altLang="en-US" dirty="0" smtClean="0"/>
              <a:t>和</a:t>
            </a:r>
            <a:r>
              <a:rPr lang="en-US" altLang="zh-TW" dirty="0" smtClean="0"/>
              <a:t>r</a:t>
            </a:r>
            <a:r>
              <a:rPr lang="zh-TW" altLang="en-US" dirty="0" smtClean="0"/>
              <a:t>的</a:t>
            </a:r>
            <a:r>
              <a:rPr lang="en-US" altLang="zh-TW" dirty="0" err="1" smtClean="0"/>
              <a:t>req_verchk</a:t>
            </a:r>
            <a:r>
              <a:rPr lang="zh-TW" altLang="en-US" dirty="0" smtClean="0"/>
              <a:t>消息。</a:t>
            </a:r>
          </a:p>
          <a:p>
            <a:r>
              <a:rPr lang="zh-TW" altLang="en-US" dirty="0" smtClean="0"/>
              <a:t>當接收到消息時，</a:t>
            </a:r>
            <a:r>
              <a:rPr lang="en-US" altLang="zh-TW" dirty="0" smtClean="0"/>
              <a:t>n j</a:t>
            </a:r>
            <a:r>
              <a:rPr lang="zh-TW" altLang="en-US" dirty="0" smtClean="0"/>
              <a:t>比較從消息和</a:t>
            </a:r>
            <a:r>
              <a:rPr lang="en-US" altLang="zh-TW" dirty="0" smtClean="0"/>
              <a:t>v</a:t>
            </a:r>
            <a:r>
              <a:rPr lang="zh-TW" altLang="en-US" dirty="0" smtClean="0"/>
              <a:t>獲得的</a:t>
            </a:r>
            <a:r>
              <a:rPr lang="en-US" altLang="zh-TW" dirty="0" smtClean="0"/>
              <a:t>v</a:t>
            </a:r>
            <a:r>
              <a:rPr lang="zh-TW" altLang="en-US" dirty="0" smtClean="0"/>
              <a:t>並確認</a:t>
            </a:r>
            <a:r>
              <a:rPr lang="en-US" altLang="zh-TW" dirty="0" err="1" smtClean="0"/>
              <a:t>ni</a:t>
            </a:r>
            <a:r>
              <a:rPr lang="en-US" altLang="zh-TW" dirty="0" smtClean="0"/>
              <a:t> </a:t>
            </a:r>
            <a:r>
              <a:rPr lang="zh-TW" altLang="en-US" dirty="0" smtClean="0"/>
              <a:t>固件版本更高。</a:t>
            </a:r>
          </a:p>
          <a:p>
            <a:r>
              <a:rPr lang="en-US" altLang="zh-TW" dirty="0" smtClean="0"/>
              <a:t>n j</a:t>
            </a:r>
            <a:r>
              <a:rPr lang="zh-TW" altLang="en-US" dirty="0" smtClean="0"/>
              <a:t>通過發送包含加密數據的</a:t>
            </a:r>
            <a:r>
              <a:rPr lang="en-US" altLang="zh-TW" dirty="0" err="1" smtClean="0"/>
              <a:t>res_verchk</a:t>
            </a:r>
            <a:r>
              <a:rPr lang="zh-TW" altLang="en-US" dirty="0" smtClean="0"/>
              <a:t>消息來響應，例如</a:t>
            </a:r>
            <a:r>
              <a:rPr lang="en-US" altLang="zh-TW" dirty="0" smtClean="0"/>
              <a:t>v</a:t>
            </a:r>
            <a:r>
              <a:rPr lang="zh-TW" altLang="en-US" dirty="0" smtClean="0"/>
              <a:t>，</a:t>
            </a:r>
            <a:r>
              <a:rPr lang="en-US" altLang="zh-TW" dirty="0" smtClean="0"/>
              <a:t>r + 1</a:t>
            </a:r>
            <a:r>
              <a:rPr lang="zh-TW" altLang="en-US" dirty="0" smtClean="0"/>
              <a:t>和</a:t>
            </a:r>
            <a:r>
              <a:rPr lang="en-US" altLang="zh-TW" dirty="0" smtClean="0"/>
              <a:t>I </a:t>
            </a:r>
            <a:r>
              <a:rPr lang="en-US" altLang="zh-TW" dirty="0" err="1" smtClean="0"/>
              <a:t>Dnj</a:t>
            </a:r>
            <a:r>
              <a:rPr lang="zh-TW" altLang="en-US" dirty="0" smtClean="0"/>
              <a:t>。 注意，從</a:t>
            </a:r>
            <a:r>
              <a:rPr lang="en-US" altLang="zh-TW" dirty="0" err="1" smtClean="0"/>
              <a:t>req_verchk</a:t>
            </a:r>
            <a:r>
              <a:rPr lang="zh-TW" altLang="en-US" dirty="0" smtClean="0"/>
              <a:t>消息獲得的</a:t>
            </a:r>
            <a:r>
              <a:rPr lang="en-US" altLang="zh-TW" dirty="0" err="1" smtClean="0"/>
              <a:t>PUni</a:t>
            </a:r>
            <a:r>
              <a:rPr lang="zh-TW" altLang="en-US" dirty="0" smtClean="0"/>
              <a:t>用於加密。</a:t>
            </a:r>
          </a:p>
          <a:p>
            <a:r>
              <a:rPr lang="zh-TW" altLang="en-US" dirty="0" smtClean="0"/>
              <a:t>在用</a:t>
            </a:r>
            <a:r>
              <a:rPr lang="en-US" altLang="zh-TW" dirty="0" err="1" smtClean="0"/>
              <a:t>PRni</a:t>
            </a:r>
            <a:r>
              <a:rPr lang="zh-TW" altLang="en-US" dirty="0" smtClean="0"/>
              <a:t>解密消息之後，</a:t>
            </a:r>
            <a:r>
              <a:rPr lang="en-US" altLang="zh-TW" dirty="0" err="1" smtClean="0"/>
              <a:t>ni</a:t>
            </a:r>
            <a:r>
              <a:rPr lang="zh-TW" altLang="en-US" dirty="0" smtClean="0"/>
              <a:t>比較</a:t>
            </a:r>
            <a:r>
              <a:rPr lang="en-US" altLang="zh-TW" dirty="0" smtClean="0"/>
              <a:t>v</a:t>
            </a:r>
            <a:r>
              <a:rPr lang="zh-TW" altLang="en-US" dirty="0" smtClean="0"/>
              <a:t>和</a:t>
            </a:r>
            <a:r>
              <a:rPr lang="en-US" altLang="zh-TW" dirty="0" smtClean="0"/>
              <a:t>v</a:t>
            </a:r>
            <a:r>
              <a:rPr lang="zh-TW" altLang="en-US" dirty="0" smtClean="0"/>
              <a:t>然後，它還確認其固件版本高於</a:t>
            </a:r>
            <a:r>
              <a:rPr lang="en-US" altLang="zh-TW" dirty="0" smtClean="0"/>
              <a:t>n j</a:t>
            </a:r>
            <a:r>
              <a:rPr lang="zh-TW" altLang="en-US" dirty="0" smtClean="0"/>
              <a:t>的固件版本。</a:t>
            </a:r>
          </a:p>
          <a:p>
            <a:r>
              <a:rPr lang="en-US" altLang="zh-TW" dirty="0" err="1" smtClean="0"/>
              <a:t>ni</a:t>
            </a:r>
            <a:r>
              <a:rPr lang="zh-TW" altLang="en-US" dirty="0" smtClean="0"/>
              <a:t>在包含</a:t>
            </a:r>
            <a:r>
              <a:rPr lang="en-US" altLang="zh-TW" dirty="0" smtClean="0"/>
              <a:t>I </a:t>
            </a:r>
            <a:r>
              <a:rPr lang="en-US" altLang="zh-TW" dirty="0" err="1" smtClean="0"/>
              <a:t>Dni</a:t>
            </a:r>
            <a:r>
              <a:rPr lang="zh-TW" altLang="en-US" dirty="0" smtClean="0"/>
              <a:t>，</a:t>
            </a:r>
            <a:r>
              <a:rPr lang="en-US" altLang="zh-TW" dirty="0" smtClean="0"/>
              <a:t>v</a:t>
            </a:r>
            <a:r>
              <a:rPr lang="zh-TW" altLang="en-US" dirty="0" smtClean="0"/>
              <a:t>和</a:t>
            </a:r>
            <a:r>
              <a:rPr lang="en-US" altLang="zh-TW" dirty="0" smtClean="0"/>
              <a:t>r + 2</a:t>
            </a:r>
            <a:r>
              <a:rPr lang="zh-TW" altLang="en-US" dirty="0" smtClean="0"/>
              <a:t>的</a:t>
            </a:r>
            <a:r>
              <a:rPr lang="en-US" altLang="zh-TW" dirty="0" err="1" smtClean="0"/>
              <a:t>notice_download</a:t>
            </a:r>
            <a:r>
              <a:rPr lang="zh-TW" altLang="en-US" dirty="0" smtClean="0"/>
              <a:t>消息上生成數字簽名</a:t>
            </a:r>
            <a:r>
              <a:rPr lang="en-US" altLang="zh-TW" dirty="0" err="1" smtClean="0"/>
              <a:t>Signi</a:t>
            </a:r>
            <a:r>
              <a:rPr lang="zh-TW" altLang="en-US" dirty="0" smtClean="0"/>
              <a:t>。然後，當</a:t>
            </a:r>
            <a:r>
              <a:rPr lang="en-US" altLang="zh-TW" dirty="0" err="1" smtClean="0"/>
              <a:t>ni</a:t>
            </a:r>
            <a:r>
              <a:rPr lang="zh-TW" altLang="en-US" dirty="0" smtClean="0"/>
              <a:t>將消息發送到</a:t>
            </a:r>
            <a:r>
              <a:rPr lang="en-US" altLang="zh-TW" dirty="0" smtClean="0"/>
              <a:t>n j</a:t>
            </a:r>
            <a:r>
              <a:rPr lang="zh-TW" altLang="en-US" dirty="0" smtClean="0"/>
              <a:t>時，</a:t>
            </a:r>
            <a:r>
              <a:rPr lang="en-US" altLang="zh-TW" dirty="0" err="1" smtClean="0"/>
              <a:t>Signi</a:t>
            </a:r>
            <a:r>
              <a:rPr lang="zh-TW" altLang="en-US" dirty="0" smtClean="0"/>
              <a:t>附加在</a:t>
            </a:r>
            <a:r>
              <a:rPr lang="en-US" altLang="zh-TW" dirty="0" err="1" smtClean="0"/>
              <a:t>notice_download</a:t>
            </a:r>
            <a:r>
              <a:rPr lang="zh-TW" altLang="en-US" dirty="0" smtClean="0"/>
              <a:t>消息中。</a:t>
            </a:r>
            <a:endParaRPr lang="en-US" altLang="zh-TW" dirty="0" smtClean="0"/>
          </a:p>
          <a:p>
            <a:r>
              <a:rPr lang="zh-TW" altLang="en-US" dirty="0" smtClean="0"/>
              <a:t>當</a:t>
            </a:r>
            <a:r>
              <a:rPr lang="en-US" altLang="zh-TW" dirty="0" smtClean="0"/>
              <a:t>n j</a:t>
            </a:r>
            <a:r>
              <a:rPr lang="zh-TW" altLang="en-US" dirty="0" smtClean="0"/>
              <a:t>收到</a:t>
            </a:r>
            <a:r>
              <a:rPr lang="en-US" altLang="zh-TW" dirty="0" err="1" smtClean="0"/>
              <a:t>notice_download</a:t>
            </a:r>
            <a:r>
              <a:rPr lang="zh-TW" altLang="en-US" dirty="0" smtClean="0"/>
              <a:t>消息時，它會使用從</a:t>
            </a:r>
            <a:r>
              <a:rPr lang="en-US" altLang="zh-TW" dirty="0" err="1" smtClean="0"/>
              <a:t>req_verchk</a:t>
            </a:r>
            <a:r>
              <a:rPr lang="zh-TW" altLang="en-US" dirty="0" smtClean="0"/>
              <a:t>消息中獲取的</a:t>
            </a:r>
            <a:r>
              <a:rPr lang="en-US" altLang="zh-TW" dirty="0" err="1" smtClean="0"/>
              <a:t>Signi</a:t>
            </a:r>
            <a:r>
              <a:rPr lang="zh-TW" altLang="en-US" dirty="0" smtClean="0"/>
              <a:t>和</a:t>
            </a:r>
            <a:r>
              <a:rPr lang="en-US" altLang="zh-TW" dirty="0" err="1" smtClean="0"/>
              <a:t>PUni</a:t>
            </a:r>
            <a:r>
              <a:rPr lang="zh-TW" altLang="en-US" dirty="0" smtClean="0"/>
              <a:t>來驗證消息的完整性和發起者。</a:t>
            </a:r>
          </a:p>
          <a:p>
            <a:r>
              <a:rPr lang="en-US" altLang="zh-TW" dirty="0" err="1" smtClean="0"/>
              <a:t>Nown</a:t>
            </a:r>
            <a:r>
              <a:rPr lang="en-US" altLang="zh-TW" dirty="0" smtClean="0"/>
              <a:t> j</a:t>
            </a:r>
            <a:r>
              <a:rPr lang="zh-TW" altLang="en-US" dirty="0" smtClean="0"/>
              <a:t>通過發送</a:t>
            </a:r>
            <a:r>
              <a:rPr lang="en-US" altLang="zh-TW" dirty="0" err="1" smtClean="0"/>
              <a:t>req_metadata</a:t>
            </a:r>
            <a:r>
              <a:rPr lang="zh-TW" altLang="en-US" dirty="0" smtClean="0"/>
              <a:t>消息來請求</a:t>
            </a:r>
            <a:r>
              <a:rPr lang="en-US" altLang="zh-TW" dirty="0" smtClean="0"/>
              <a:t>vi </a:t>
            </a:r>
            <a:r>
              <a:rPr lang="en-US" altLang="zh-TW" dirty="0" err="1" smtClean="0"/>
              <a:t>ametadata</a:t>
            </a:r>
            <a:r>
              <a:rPr lang="zh-TW" altLang="en-US" dirty="0" smtClean="0"/>
              <a:t>。 </a:t>
            </a:r>
            <a:r>
              <a:rPr lang="en-US" altLang="zh-TW" dirty="0" err="1" smtClean="0"/>
              <a:t>Themessage</a:t>
            </a:r>
            <a:r>
              <a:rPr lang="zh-TW" altLang="en-US" dirty="0" smtClean="0"/>
              <a:t>包含加密數據，例如</a:t>
            </a:r>
            <a:r>
              <a:rPr lang="en-US" altLang="zh-TW" dirty="0" smtClean="0"/>
              <a:t>I </a:t>
            </a:r>
            <a:r>
              <a:rPr lang="en-US" altLang="zh-TW" dirty="0" err="1" smtClean="0"/>
              <a:t>Dnj</a:t>
            </a:r>
            <a:r>
              <a:rPr lang="zh-TW" altLang="en-US" dirty="0" smtClean="0"/>
              <a:t>，</a:t>
            </a:r>
            <a:r>
              <a:rPr lang="en-US" altLang="zh-TW" dirty="0" smtClean="0"/>
              <a:t>v</a:t>
            </a:r>
            <a:r>
              <a:rPr lang="zh-TW" altLang="en-US" dirty="0" smtClean="0"/>
              <a:t>，</a:t>
            </a:r>
            <a:r>
              <a:rPr lang="en-US" altLang="zh-TW" dirty="0" smtClean="0"/>
              <a:t>D</a:t>
            </a:r>
            <a:r>
              <a:rPr lang="zh-TW" altLang="en-US" dirty="0" smtClean="0"/>
              <a:t>和</a:t>
            </a:r>
            <a:r>
              <a:rPr lang="en-US" altLang="zh-TW" dirty="0" smtClean="0"/>
              <a:t>r + 3</a:t>
            </a:r>
            <a:r>
              <a:rPr lang="zh-TW" altLang="en-US" dirty="0" smtClean="0"/>
              <a:t>，以及</a:t>
            </a:r>
            <a:r>
              <a:rPr lang="en-US" altLang="zh-TW" dirty="0" err="1" smtClean="0"/>
              <a:t>PUn</a:t>
            </a:r>
            <a:r>
              <a:rPr lang="en-US" altLang="zh-TW" dirty="0" smtClean="0"/>
              <a:t> j</a:t>
            </a:r>
            <a:r>
              <a:rPr lang="zh-TW" altLang="en-US" dirty="0" smtClean="0"/>
              <a:t>。</a:t>
            </a:r>
          </a:p>
          <a:p>
            <a:r>
              <a:rPr lang="zh-TW" altLang="en-US" dirty="0" smtClean="0"/>
              <a:t>當</a:t>
            </a:r>
            <a:r>
              <a:rPr lang="en-US" altLang="zh-TW" dirty="0" smtClean="0"/>
              <a:t>vi</a:t>
            </a:r>
            <a:r>
              <a:rPr lang="zh-TW" altLang="en-US" dirty="0" smtClean="0"/>
              <a:t>收到</a:t>
            </a:r>
            <a:r>
              <a:rPr lang="en-US" altLang="zh-TW" dirty="0" err="1" smtClean="0"/>
              <a:t>req_metadata</a:t>
            </a:r>
            <a:r>
              <a:rPr lang="zh-TW" altLang="en-US" dirty="0" smtClean="0"/>
              <a:t>消息時，它會解密該消息。 基於所獲得的數據，例如</a:t>
            </a:r>
            <a:r>
              <a:rPr lang="en-US" altLang="zh-TW" dirty="0" smtClean="0"/>
              <a:t>I </a:t>
            </a:r>
            <a:r>
              <a:rPr lang="en-US" altLang="zh-TW" dirty="0" err="1" smtClean="0"/>
              <a:t>Dnj</a:t>
            </a:r>
            <a:r>
              <a:rPr lang="zh-TW" altLang="en-US" dirty="0" smtClean="0"/>
              <a:t>，</a:t>
            </a:r>
            <a:r>
              <a:rPr lang="en-US" altLang="zh-TW" dirty="0" smtClean="0"/>
              <a:t>v</a:t>
            </a:r>
            <a:r>
              <a:rPr lang="zh-TW" altLang="en-US" dirty="0" smtClean="0"/>
              <a:t>和</a:t>
            </a:r>
            <a:r>
              <a:rPr lang="en-US" altLang="zh-TW" dirty="0" smtClean="0"/>
              <a:t>D</a:t>
            </a:r>
            <a:r>
              <a:rPr lang="zh-TW" altLang="en-US" dirty="0" smtClean="0"/>
              <a:t>，</a:t>
            </a:r>
            <a:r>
              <a:rPr lang="en-US" altLang="zh-TW" dirty="0" smtClean="0"/>
              <a:t>vi</a:t>
            </a:r>
            <a:r>
              <a:rPr lang="zh-TW" altLang="en-US" dirty="0" smtClean="0"/>
              <a:t>為</a:t>
            </a:r>
            <a:r>
              <a:rPr lang="en-US" altLang="zh-TW" dirty="0" smtClean="0"/>
              <a:t>n j</a:t>
            </a:r>
            <a:r>
              <a:rPr lang="zh-TW" altLang="en-US" dirty="0" smtClean="0"/>
              <a:t>找到</a:t>
            </a:r>
            <a:r>
              <a:rPr lang="en-US" altLang="zh-TW" dirty="0" err="1" smtClean="0"/>
              <a:t>Mvnew</a:t>
            </a:r>
            <a:r>
              <a:rPr lang="zh-TW" altLang="en-US" dirty="0" smtClean="0"/>
              <a:t>。</a:t>
            </a:r>
          </a:p>
          <a:p>
            <a:r>
              <a:rPr lang="en-US" altLang="zh-TW" dirty="0" smtClean="0"/>
              <a:t>vi</a:t>
            </a:r>
            <a:r>
              <a:rPr lang="zh-TW" altLang="en-US" dirty="0" smtClean="0"/>
              <a:t>現在通過向</a:t>
            </a:r>
            <a:r>
              <a:rPr lang="en-US" altLang="zh-TW" dirty="0" smtClean="0"/>
              <a:t>n j</a:t>
            </a:r>
            <a:r>
              <a:rPr lang="zh-TW" altLang="en-US" dirty="0" smtClean="0"/>
              <a:t>發送</a:t>
            </a:r>
            <a:r>
              <a:rPr lang="en-US" altLang="zh-TW" dirty="0" err="1" smtClean="0"/>
              <a:t>res_metadata</a:t>
            </a:r>
            <a:r>
              <a:rPr lang="zh-TW" altLang="en-US" dirty="0" smtClean="0"/>
              <a:t>消息來提供</a:t>
            </a:r>
            <a:r>
              <a:rPr lang="en-US" altLang="zh-TW" dirty="0" err="1" smtClean="0"/>
              <a:t>Mvnew</a:t>
            </a:r>
            <a:r>
              <a:rPr lang="zh-TW" altLang="en-US" dirty="0" smtClean="0"/>
              <a:t>。 該消息包含加密的</a:t>
            </a:r>
            <a:r>
              <a:rPr lang="en-US" altLang="zh-TW" dirty="0" err="1" smtClean="0"/>
              <a:t>Mvnew</a:t>
            </a:r>
            <a:r>
              <a:rPr lang="zh-TW" altLang="en-US" dirty="0" smtClean="0"/>
              <a:t>和帶有</a:t>
            </a:r>
            <a:r>
              <a:rPr lang="en-US" altLang="zh-TW" dirty="0" err="1" smtClean="0"/>
              <a:t>PUn</a:t>
            </a:r>
            <a:r>
              <a:rPr lang="en-US" altLang="zh-TW" dirty="0" smtClean="0"/>
              <a:t> j</a:t>
            </a:r>
            <a:r>
              <a:rPr lang="zh-TW" altLang="en-US" dirty="0" smtClean="0"/>
              <a:t>的</a:t>
            </a:r>
            <a:r>
              <a:rPr lang="en-US" altLang="zh-TW" dirty="0" smtClean="0"/>
              <a:t>r + 4</a:t>
            </a:r>
            <a:r>
              <a:rPr lang="zh-TW" altLang="en-US" dirty="0" smtClean="0"/>
              <a:t>。</a:t>
            </a:r>
          </a:p>
          <a:p>
            <a:r>
              <a:rPr lang="zh-TW" altLang="en-US" dirty="0" smtClean="0"/>
              <a:t>在用</a:t>
            </a:r>
            <a:r>
              <a:rPr lang="en-US" altLang="zh-TW" dirty="0" err="1" smtClean="0"/>
              <a:t>PRn</a:t>
            </a:r>
            <a:r>
              <a:rPr lang="en-US" altLang="zh-TW" dirty="0" smtClean="0"/>
              <a:t> j</a:t>
            </a:r>
            <a:r>
              <a:rPr lang="zh-TW" altLang="en-US" dirty="0" smtClean="0"/>
              <a:t>解密</a:t>
            </a:r>
            <a:r>
              <a:rPr lang="en-US" altLang="zh-TW" dirty="0" err="1" smtClean="0"/>
              <a:t>res_metadata</a:t>
            </a:r>
            <a:r>
              <a:rPr lang="zh-TW" altLang="en-US" dirty="0" smtClean="0"/>
              <a:t>消息之後，</a:t>
            </a:r>
            <a:r>
              <a:rPr lang="en-US" altLang="zh-TW" dirty="0" smtClean="0"/>
              <a:t>n j</a:t>
            </a:r>
            <a:r>
              <a:rPr lang="zh-TW" altLang="en-US" dirty="0" smtClean="0"/>
              <a:t>從</a:t>
            </a:r>
            <a:r>
              <a:rPr lang="en-US" altLang="zh-TW" dirty="0" err="1" smtClean="0"/>
              <a:t>Mvnew</a:t>
            </a:r>
            <a:r>
              <a:rPr lang="zh-TW" altLang="en-US" dirty="0" smtClean="0"/>
              <a:t>獲取</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a:t>
            </a:r>
          </a:p>
          <a:p>
            <a:r>
              <a:rPr lang="en-US" altLang="zh-TW" dirty="0" smtClean="0"/>
              <a:t>n j</a:t>
            </a:r>
            <a:r>
              <a:rPr lang="zh-TW" altLang="en-US" dirty="0" smtClean="0"/>
              <a:t>通過發送</a:t>
            </a:r>
            <a:r>
              <a:rPr lang="en-US" altLang="zh-TW" dirty="0" err="1" smtClean="0"/>
              <a:t>req_download</a:t>
            </a:r>
            <a:r>
              <a:rPr lang="zh-TW" altLang="en-US" dirty="0" smtClean="0"/>
              <a:t>消息發送</a:t>
            </a:r>
            <a:r>
              <a:rPr lang="en-US" altLang="zh-TW" dirty="0" err="1" smtClean="0"/>
              <a:t>req_download</a:t>
            </a:r>
            <a:r>
              <a:rPr lang="zh-TW" altLang="en-US" dirty="0" smtClean="0"/>
              <a:t>消息以請求對等列表。 </a:t>
            </a:r>
          </a:p>
          <a:p>
            <a:r>
              <a:rPr lang="zh-TW" altLang="en-US" dirty="0" smtClean="0"/>
              <a:t>為了發送消息，它首先用</a:t>
            </a:r>
            <a:r>
              <a:rPr lang="en-US" altLang="zh-TW" dirty="0" err="1" smtClean="0"/>
              <a:t>PUvi</a:t>
            </a:r>
            <a:r>
              <a:rPr lang="zh-TW" altLang="en-US" dirty="0" smtClean="0"/>
              <a:t>加密</a:t>
            </a:r>
            <a:r>
              <a:rPr lang="en-US" altLang="zh-TW" dirty="0" smtClean="0"/>
              <a:t>I </a:t>
            </a:r>
            <a:r>
              <a:rPr lang="en-US" altLang="zh-TW" dirty="0" err="1" smtClean="0"/>
              <a:t>Dnj</a:t>
            </a:r>
            <a:r>
              <a:rPr lang="zh-TW" altLang="en-US" dirty="0" smtClean="0"/>
              <a:t>，</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）和</a:t>
            </a:r>
            <a:r>
              <a:rPr lang="en-US" altLang="zh-TW" dirty="0" smtClean="0"/>
              <a:t>r + 5</a:t>
            </a:r>
            <a:r>
              <a:rPr lang="zh-TW" altLang="en-US" dirty="0" smtClean="0"/>
              <a:t>，並在包含加密數據的</a:t>
            </a:r>
            <a:r>
              <a:rPr lang="en-US" altLang="zh-TW" dirty="0" err="1" smtClean="0"/>
              <a:t>req_download</a:t>
            </a:r>
            <a:r>
              <a:rPr lang="zh-TW" altLang="en-US" dirty="0" smtClean="0"/>
              <a:t>消息上生成數字簽名</a:t>
            </a:r>
            <a:r>
              <a:rPr lang="en-US" altLang="zh-TW" dirty="0" smtClean="0"/>
              <a:t>Sign j</a:t>
            </a:r>
            <a:r>
              <a:rPr lang="zh-TW" altLang="en-US" dirty="0" smtClean="0"/>
              <a:t>。 </a:t>
            </a:r>
          </a:p>
          <a:p>
            <a:r>
              <a:rPr lang="zh-TW" altLang="en-US" dirty="0" smtClean="0"/>
              <a:t>當</a:t>
            </a:r>
            <a:r>
              <a:rPr lang="en-US" altLang="zh-TW" dirty="0" smtClean="0"/>
              <a:t>j </a:t>
            </a:r>
            <a:r>
              <a:rPr lang="en-US" altLang="zh-TW" dirty="0" err="1" smtClean="0"/>
              <a:t>j</a:t>
            </a:r>
            <a:r>
              <a:rPr lang="zh-TW" altLang="en-US" dirty="0" smtClean="0"/>
              <a:t>將消息發送到</a:t>
            </a:r>
            <a:r>
              <a:rPr lang="en-US" altLang="zh-TW" dirty="0" smtClean="0"/>
              <a:t>vi</a:t>
            </a:r>
            <a:r>
              <a:rPr lang="zh-TW" altLang="en-US" dirty="0" smtClean="0"/>
              <a:t>時，符號</a:t>
            </a:r>
            <a:r>
              <a:rPr lang="en-US" altLang="zh-TW" dirty="0" smtClean="0"/>
              <a:t>j</a:t>
            </a:r>
            <a:r>
              <a:rPr lang="zh-TW" altLang="en-US" dirty="0" smtClean="0"/>
              <a:t>附加在</a:t>
            </a:r>
            <a:r>
              <a:rPr lang="en-US" altLang="zh-TW" dirty="0" err="1" smtClean="0"/>
              <a:t>req_download</a:t>
            </a:r>
            <a:r>
              <a:rPr lang="zh-TW" altLang="en-US" dirty="0" smtClean="0"/>
              <a:t>消息中。</a:t>
            </a:r>
          </a:p>
          <a:p>
            <a:r>
              <a:rPr lang="zh-TW" altLang="en-US" dirty="0" smtClean="0"/>
              <a:t>當</a:t>
            </a:r>
            <a:r>
              <a:rPr lang="en-US" altLang="zh-TW" dirty="0" smtClean="0"/>
              <a:t>vi</a:t>
            </a:r>
            <a:r>
              <a:rPr lang="zh-TW" altLang="en-US" dirty="0" smtClean="0"/>
              <a:t>接收到消息時，它首先使用從</a:t>
            </a:r>
            <a:r>
              <a:rPr lang="en-US" altLang="zh-TW" dirty="0" err="1" smtClean="0"/>
              <a:t>req_metadata</a:t>
            </a:r>
            <a:r>
              <a:rPr lang="zh-TW" altLang="en-US" dirty="0" smtClean="0"/>
              <a:t>消息獲得的</a:t>
            </a:r>
            <a:r>
              <a:rPr lang="en-US" altLang="zh-TW" dirty="0" smtClean="0"/>
              <a:t>Sign j</a:t>
            </a:r>
            <a:r>
              <a:rPr lang="zh-TW" altLang="en-US" dirty="0" smtClean="0"/>
              <a:t>和</a:t>
            </a:r>
            <a:r>
              <a:rPr lang="en-US" altLang="zh-TW" dirty="0" err="1" smtClean="0"/>
              <a:t>PUn</a:t>
            </a:r>
            <a:r>
              <a:rPr lang="en-US" altLang="zh-TW" dirty="0" smtClean="0"/>
              <a:t> j</a:t>
            </a:r>
            <a:r>
              <a:rPr lang="zh-TW" altLang="en-US" dirty="0" smtClean="0"/>
              <a:t>來驗證消息的完整性和發起者。 然後，它用</a:t>
            </a:r>
            <a:r>
              <a:rPr lang="en-US" altLang="zh-TW" dirty="0" err="1" smtClean="0"/>
              <a:t>PRvi</a:t>
            </a:r>
            <a:r>
              <a:rPr lang="zh-TW" altLang="en-US" dirty="0" smtClean="0"/>
              <a:t>解密消息並檢查</a:t>
            </a:r>
            <a:r>
              <a:rPr lang="en-US" altLang="zh-TW" dirty="0" smtClean="0"/>
              <a:t>r + 5</a:t>
            </a:r>
            <a:r>
              <a:rPr lang="zh-TW" altLang="en-US" dirty="0" smtClean="0"/>
              <a:t>。 </a:t>
            </a:r>
          </a:p>
          <a:p>
            <a:r>
              <a:rPr lang="zh-TW" altLang="en-US" dirty="0" smtClean="0"/>
              <a:t>現在，</a:t>
            </a:r>
            <a:r>
              <a:rPr lang="en-US" altLang="zh-TW" dirty="0" smtClean="0"/>
              <a:t>vi</a:t>
            </a:r>
            <a:r>
              <a:rPr lang="zh-TW" altLang="en-US" dirty="0" smtClean="0"/>
              <a:t>準備基於</a:t>
            </a:r>
            <a:r>
              <a:rPr lang="en-US" altLang="zh-TW" dirty="0" smtClean="0"/>
              <a:t>H</a:t>
            </a:r>
            <a:r>
              <a:rPr lang="zh-TW" altLang="en-US" dirty="0" smtClean="0"/>
              <a:t>（</a:t>
            </a:r>
            <a:r>
              <a:rPr lang="en-US" altLang="zh-TW" dirty="0" smtClean="0"/>
              <a:t>f </a:t>
            </a:r>
            <a:r>
              <a:rPr lang="en-US" altLang="zh-TW" dirty="0" err="1" smtClean="0"/>
              <a:t>vnew</a:t>
            </a:r>
            <a:r>
              <a:rPr lang="zh-TW" altLang="en-US" dirty="0" smtClean="0"/>
              <a:t>）的</a:t>
            </a:r>
            <a:r>
              <a:rPr lang="en-US" altLang="zh-TW" dirty="0" err="1" smtClean="0"/>
              <a:t>Lvnew</a:t>
            </a:r>
            <a:r>
              <a:rPr lang="zh-TW" altLang="en-US" dirty="0" smtClean="0"/>
              <a:t>。 請注意，</a:t>
            </a:r>
            <a:r>
              <a:rPr lang="en-US" altLang="zh-TW" dirty="0" smtClean="0"/>
              <a:t>n j</a:t>
            </a:r>
            <a:r>
              <a:rPr lang="zh-TW" altLang="en-US" dirty="0" smtClean="0"/>
              <a:t>使用</a:t>
            </a:r>
            <a:r>
              <a:rPr lang="en-US" altLang="zh-TW" dirty="0" err="1" smtClean="0"/>
              <a:t>Lvnew</a:t>
            </a:r>
            <a:r>
              <a:rPr lang="zh-TW" altLang="en-US" dirty="0" smtClean="0"/>
              <a:t>從對等固件共享網絡下載最新的固件文件。</a:t>
            </a:r>
          </a:p>
          <a:p>
            <a:r>
              <a:rPr lang="en-US" altLang="zh-TW" dirty="0" smtClean="0"/>
              <a:t>vi</a:t>
            </a:r>
            <a:r>
              <a:rPr lang="zh-TW" altLang="en-US" dirty="0" smtClean="0"/>
              <a:t>首先用</a:t>
            </a:r>
            <a:r>
              <a:rPr lang="en-US" altLang="zh-TW" dirty="0" err="1" smtClean="0"/>
              <a:t>PUn</a:t>
            </a:r>
            <a:r>
              <a:rPr lang="en-US" altLang="zh-TW" dirty="0" smtClean="0"/>
              <a:t> j</a:t>
            </a:r>
            <a:r>
              <a:rPr lang="zh-TW" altLang="en-US" dirty="0" smtClean="0"/>
              <a:t>加密</a:t>
            </a:r>
            <a:r>
              <a:rPr lang="en-US" altLang="zh-TW" dirty="0" err="1" smtClean="0"/>
              <a:t>Lvnew</a:t>
            </a:r>
            <a:r>
              <a:rPr lang="zh-TW" altLang="en-US" dirty="0" smtClean="0"/>
              <a:t>，</a:t>
            </a:r>
            <a:r>
              <a:rPr lang="en-US" altLang="zh-TW" dirty="0" smtClean="0"/>
              <a:t>I </a:t>
            </a:r>
            <a:r>
              <a:rPr lang="en-US" altLang="zh-TW" dirty="0" err="1" smtClean="0"/>
              <a:t>Dvi</a:t>
            </a:r>
            <a:r>
              <a:rPr lang="zh-TW" altLang="en-US" dirty="0" smtClean="0"/>
              <a:t>和</a:t>
            </a:r>
            <a:r>
              <a:rPr lang="en-US" altLang="zh-TW" dirty="0" smtClean="0"/>
              <a:t>r + 6</a:t>
            </a:r>
            <a:r>
              <a:rPr lang="zh-TW" altLang="en-US" dirty="0" smtClean="0"/>
              <a:t>，並在包含加密數據的</a:t>
            </a:r>
            <a:r>
              <a:rPr lang="en-US" altLang="zh-TW" dirty="0" err="1" smtClean="0"/>
              <a:t>res_download</a:t>
            </a:r>
            <a:r>
              <a:rPr lang="zh-TW" altLang="en-US" dirty="0" smtClean="0"/>
              <a:t>消息上生成數字簽名</a:t>
            </a:r>
            <a:r>
              <a:rPr lang="en-US" altLang="zh-TW" dirty="0" err="1" smtClean="0"/>
              <a:t>Sigvi</a:t>
            </a:r>
            <a:r>
              <a:rPr lang="zh-TW" altLang="en-US" dirty="0" smtClean="0"/>
              <a:t>。 然後，當</a:t>
            </a:r>
            <a:r>
              <a:rPr lang="en-US" altLang="zh-TW" dirty="0" smtClean="0"/>
              <a:t>vi</a:t>
            </a:r>
            <a:r>
              <a:rPr lang="zh-TW" altLang="en-US" dirty="0" smtClean="0"/>
              <a:t>向</a:t>
            </a:r>
            <a:r>
              <a:rPr lang="en-US" altLang="zh-TW" dirty="0" smtClean="0"/>
              <a:t>n j</a:t>
            </a:r>
            <a:r>
              <a:rPr lang="zh-TW" altLang="en-US" dirty="0" smtClean="0"/>
              <a:t>發送</a:t>
            </a:r>
            <a:r>
              <a:rPr lang="en-US" altLang="zh-TW" dirty="0" err="1" smtClean="0"/>
              <a:t>themessage</a:t>
            </a:r>
            <a:r>
              <a:rPr lang="zh-TW" altLang="en-US" dirty="0" smtClean="0"/>
              <a:t>時，</a:t>
            </a:r>
            <a:r>
              <a:rPr lang="en-US" altLang="zh-TW" dirty="0" err="1" smtClean="0"/>
              <a:t>Sigvi</a:t>
            </a:r>
            <a:r>
              <a:rPr lang="zh-TW" altLang="en-US" dirty="0" smtClean="0"/>
              <a:t>附加在</a:t>
            </a:r>
            <a:r>
              <a:rPr lang="en-US" altLang="zh-TW" dirty="0" err="1" smtClean="0"/>
              <a:t>res_download</a:t>
            </a:r>
            <a:r>
              <a:rPr lang="zh-TW" altLang="en-US" dirty="0" smtClean="0"/>
              <a:t>消息中。</a:t>
            </a:r>
          </a:p>
          <a:p>
            <a:r>
              <a:rPr lang="zh-TW" altLang="en-US" dirty="0" smtClean="0"/>
              <a:t>當</a:t>
            </a:r>
            <a:r>
              <a:rPr lang="en-US" altLang="zh-TW" dirty="0" smtClean="0"/>
              <a:t>n j</a:t>
            </a:r>
            <a:r>
              <a:rPr lang="zh-TW" altLang="en-US" dirty="0" smtClean="0"/>
              <a:t>收到消息時，它首先驗證消息的完整性和發起者，</a:t>
            </a:r>
            <a:r>
              <a:rPr lang="en-US" altLang="zh-TW" dirty="0" err="1" smtClean="0"/>
              <a:t>Sigvi</a:t>
            </a:r>
            <a:r>
              <a:rPr lang="zh-TW" altLang="en-US" dirty="0" smtClean="0"/>
              <a:t>和</a:t>
            </a:r>
            <a:r>
              <a:rPr lang="en-US" altLang="zh-TW" dirty="0" err="1" smtClean="0"/>
              <a:t>PUvi</a:t>
            </a:r>
            <a:r>
              <a:rPr lang="zh-TW" altLang="en-US" dirty="0" smtClean="0"/>
              <a:t>先前已共享。 然後，它用</a:t>
            </a:r>
            <a:r>
              <a:rPr lang="en-US" altLang="zh-TW" dirty="0" err="1" smtClean="0"/>
              <a:t>PRn</a:t>
            </a:r>
            <a:r>
              <a:rPr lang="en-US" altLang="zh-TW" dirty="0" smtClean="0"/>
              <a:t> j</a:t>
            </a:r>
            <a:r>
              <a:rPr lang="zh-TW" altLang="en-US" dirty="0" smtClean="0"/>
              <a:t>解密消息並檢查</a:t>
            </a:r>
            <a:r>
              <a:rPr lang="en-US" altLang="zh-TW" dirty="0" smtClean="0"/>
              <a:t>r + 6.</a:t>
            </a:r>
            <a:r>
              <a:rPr lang="zh-TW" altLang="en-US" dirty="0" smtClean="0"/>
              <a:t>現在，</a:t>
            </a:r>
            <a:r>
              <a:rPr lang="en-US" altLang="zh-TW" dirty="0" smtClean="0"/>
              <a:t>n j</a:t>
            </a:r>
            <a:r>
              <a:rPr lang="zh-TW" altLang="en-US" dirty="0" smtClean="0"/>
              <a:t>能夠從對等固件共享網絡下載最新的固件文件</a:t>
            </a:r>
            <a:r>
              <a:rPr lang="en-US" altLang="zh-TW" dirty="0" smtClean="0"/>
              <a:t>f </a:t>
            </a:r>
            <a:r>
              <a:rPr lang="en-US" altLang="zh-TW" dirty="0" err="1" smtClean="0"/>
              <a:t>vnew</a:t>
            </a:r>
            <a:r>
              <a:rPr lang="zh-TW" altLang="en-US" dirty="0" smtClean="0"/>
              <a:t>，然後安裝該文件。</a:t>
            </a:r>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27</a:t>
            </a:fld>
            <a:endParaRPr lang="en-US"/>
          </a:p>
        </p:txBody>
      </p:sp>
    </p:spTree>
    <p:extLst>
      <p:ext uri="{BB962C8B-B14F-4D97-AF65-F5344CB8AC3E}">
        <p14:creationId xmlns:p14="http://schemas.microsoft.com/office/powerpoint/2010/main" val="2674087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t>Scyther 優化用</a:t>
            </a:r>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28</a:t>
            </a:fld>
            <a:endParaRPr lang="en-US"/>
          </a:p>
        </p:txBody>
      </p:sp>
    </p:spTree>
    <p:extLst>
      <p:ext uri="{BB962C8B-B14F-4D97-AF65-F5344CB8AC3E}">
        <p14:creationId xmlns:p14="http://schemas.microsoft.com/office/powerpoint/2010/main" val="2236245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48382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prstClr val="black"/>
                </a:solidFill>
              </a:rPr>
              <a:t>© Copyright Showeet.com – Free PowerPoint Templates</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246374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hlinkClick r:id="rId3"/>
              </a:rPr>
              <a:t>這是一個做</a:t>
            </a:r>
            <a:r>
              <a:rPr lang="en-US" altLang="zh-TW" dirty="0" smtClean="0">
                <a:hlinkClick r:id="rId3"/>
              </a:rPr>
              <a:t>IOT</a:t>
            </a:r>
            <a:r>
              <a:rPr lang="zh-TW" altLang="en-US" dirty="0" smtClean="0">
                <a:hlinkClick r:id="rId3"/>
              </a:rPr>
              <a:t>設備假設和統計的報告，</a:t>
            </a:r>
            <a:r>
              <a:rPr lang="zh-TW" altLang="en-US" sz="1200" b="0" i="0" kern="1200" dirty="0" smtClean="0">
                <a:solidFill>
                  <a:schemeClr val="tx1"/>
                </a:solidFill>
                <a:effectLst/>
                <a:latin typeface="+mn-lt"/>
                <a:ea typeface="+mn-ea"/>
                <a:cs typeface="+mn-cs"/>
              </a:rPr>
              <a:t>高德納是全球最具權威的</a:t>
            </a:r>
            <a:r>
              <a:rPr lang="en-US" altLang="zh-TW" sz="1200" b="0" i="0" kern="1200" dirty="0" smtClean="0">
                <a:solidFill>
                  <a:schemeClr val="tx1"/>
                </a:solidFill>
                <a:effectLst/>
                <a:latin typeface="+mn-lt"/>
                <a:ea typeface="+mn-ea"/>
                <a:cs typeface="+mn-cs"/>
              </a:rPr>
              <a:t>IT</a:t>
            </a:r>
            <a:r>
              <a:rPr lang="zh-TW" altLang="en-US" sz="1200" b="0" i="0" kern="1200" dirty="0" smtClean="0">
                <a:solidFill>
                  <a:schemeClr val="tx1"/>
                </a:solidFill>
                <a:effectLst/>
                <a:latin typeface="+mn-lt"/>
                <a:ea typeface="+mn-ea"/>
                <a:cs typeface="+mn-cs"/>
              </a:rPr>
              <a:t>研究與顧問諮詢公司，成立於</a:t>
            </a:r>
            <a:r>
              <a:rPr lang="en-US" altLang="zh-TW" sz="1200" b="0" i="0" kern="1200" dirty="0" smtClean="0">
                <a:solidFill>
                  <a:schemeClr val="tx1"/>
                </a:solidFill>
                <a:effectLst/>
                <a:latin typeface="+mn-lt"/>
                <a:ea typeface="+mn-ea"/>
                <a:cs typeface="+mn-cs"/>
              </a:rPr>
              <a:t>1979</a:t>
            </a:r>
            <a:r>
              <a:rPr lang="zh-TW" altLang="en-US" sz="1200" b="0" i="0" kern="1200" dirty="0" smtClean="0">
                <a:solidFill>
                  <a:schemeClr val="tx1"/>
                </a:solidFill>
                <a:effectLst/>
                <a:latin typeface="+mn-lt"/>
                <a:ea typeface="+mn-ea"/>
                <a:cs typeface="+mn-cs"/>
              </a:rPr>
              <a:t>年，總部設在美國康涅狄克州斯坦福。其研究範圍覆蓋全部</a:t>
            </a:r>
            <a:r>
              <a:rPr lang="en-US" altLang="zh-TW" sz="1200" b="0" i="0" kern="1200" dirty="0" smtClean="0">
                <a:solidFill>
                  <a:schemeClr val="tx1"/>
                </a:solidFill>
                <a:effectLst/>
                <a:latin typeface="+mn-lt"/>
                <a:ea typeface="+mn-ea"/>
                <a:cs typeface="+mn-cs"/>
              </a:rPr>
              <a:t>IT</a:t>
            </a:r>
            <a:r>
              <a:rPr lang="zh-TW" altLang="en-US" sz="1200" b="0" i="0" kern="1200" dirty="0" smtClean="0">
                <a:solidFill>
                  <a:schemeClr val="tx1"/>
                </a:solidFill>
                <a:effectLst/>
                <a:latin typeface="+mn-lt"/>
                <a:ea typeface="+mn-ea"/>
                <a:cs typeface="+mn-cs"/>
              </a:rPr>
              <a:t>產業，餘地ˋ一個論文參考做引用，因為</a:t>
            </a:r>
            <a:r>
              <a:rPr lang="en-US" altLang="zh-TW" sz="1200" b="0" i="0" kern="1200" dirty="0" smtClean="0">
                <a:solidFill>
                  <a:schemeClr val="tx1"/>
                </a:solidFill>
                <a:effectLst/>
                <a:latin typeface="+mn-lt"/>
                <a:ea typeface="+mn-ea"/>
                <a:cs typeface="+mn-cs"/>
              </a:rPr>
              <a:t>2015</a:t>
            </a:r>
            <a:r>
              <a:rPr lang="zh-TW" altLang="en-US" sz="1200" b="0" i="0" kern="1200" dirty="0" smtClean="0">
                <a:solidFill>
                  <a:schemeClr val="tx1"/>
                </a:solidFill>
                <a:effectLst/>
                <a:latin typeface="+mn-lt"/>
                <a:ea typeface="+mn-ea"/>
                <a:cs typeface="+mn-cs"/>
              </a:rPr>
              <a:t>太久了，我就找最新的，可以</a:t>
            </a:r>
            <a:r>
              <a:rPr lang="en-US" altLang="zh-TW" sz="1200" b="0" i="0" kern="1200" dirty="0" smtClean="0">
                <a:solidFill>
                  <a:schemeClr val="tx1"/>
                </a:solidFill>
                <a:effectLst/>
                <a:latin typeface="+mn-lt"/>
                <a:ea typeface="+mn-ea"/>
                <a:cs typeface="+mn-cs"/>
              </a:rPr>
              <a:t>google</a:t>
            </a:r>
            <a:r>
              <a:rPr lang="zh-TW" altLang="en-US" sz="1200" b="0" i="0" kern="1200" dirty="0" smtClean="0">
                <a:solidFill>
                  <a:schemeClr val="tx1"/>
                </a:solidFill>
                <a:effectLst/>
                <a:latin typeface="+mn-lt"/>
                <a:ea typeface="+mn-ea"/>
                <a:cs typeface="+mn-cs"/>
              </a:rPr>
              <a:t>相關的資訊，論文提到</a:t>
            </a:r>
            <a:r>
              <a:rPr lang="en-US" altLang="zh-TW" sz="1200" b="0" i="0" kern="1200" dirty="0" smtClean="0">
                <a:solidFill>
                  <a:schemeClr val="tx1"/>
                </a:solidFill>
                <a:effectLst/>
                <a:latin typeface="+mn-lt"/>
                <a:ea typeface="+mn-ea"/>
                <a:cs typeface="+mn-cs"/>
              </a:rPr>
              <a:t>2020</a:t>
            </a:r>
            <a:r>
              <a:rPr lang="zh-TW" altLang="en-US" sz="1200" b="0" i="0" kern="1200" dirty="0" smtClean="0">
                <a:solidFill>
                  <a:schemeClr val="tx1"/>
                </a:solidFill>
                <a:effectLst/>
                <a:latin typeface="+mn-lt"/>
                <a:ea typeface="+mn-ea"/>
                <a:cs typeface="+mn-cs"/>
              </a:rPr>
              <a:t>年，物聯網設備的數量預計將達到</a:t>
            </a:r>
            <a:r>
              <a:rPr lang="en-US" altLang="zh-TW" sz="1200" b="0" i="0" kern="1200" dirty="0" smtClean="0">
                <a:solidFill>
                  <a:schemeClr val="tx1"/>
                </a:solidFill>
                <a:effectLst/>
                <a:latin typeface="+mn-lt"/>
                <a:ea typeface="+mn-ea"/>
                <a:cs typeface="+mn-cs"/>
              </a:rPr>
              <a:t>250</a:t>
            </a:r>
            <a:r>
              <a:rPr lang="zh-TW" altLang="en-US" sz="1200" b="0" i="0" kern="1200" dirty="0" smtClean="0">
                <a:solidFill>
                  <a:schemeClr val="tx1"/>
                </a:solidFill>
                <a:effectLst/>
                <a:latin typeface="+mn-lt"/>
                <a:ea typeface="+mn-ea"/>
                <a:cs typeface="+mn-cs"/>
              </a:rPr>
              <a:t>億，並且數量將不斷增加，最近估的又遠遠超過，為何摩會越來越多各行各業都會需要</a:t>
            </a:r>
            <a:r>
              <a:rPr lang="en-US" altLang="zh-TW" sz="1200" b="0" i="0" kern="1200" dirty="0"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的部屬來幫助生活更方便化。</a:t>
            </a:r>
            <a:endParaRPr lang="en-US" altLang="zh-TW" dirty="0" smtClean="0">
              <a:hlinkClick r:id="rId3"/>
            </a:endParaRPr>
          </a:p>
          <a:p>
            <a:r>
              <a:rPr lang="en-US" altLang="zh-TW" dirty="0" smtClean="0">
                <a:hlinkClick r:id="rId3"/>
              </a:rPr>
              <a:t>https://www.gartner.com/en/newsroom/press-releases/2017-02-07-gartner-says-8-billion-connected-things-will-be-in-use-in-2017-up-31-percent-from-2016</a:t>
            </a:r>
            <a:endParaRPr lang="en-US" altLang="zh-TW" dirty="0" smtClean="0"/>
          </a:p>
          <a:p>
            <a:r>
              <a:rPr lang="zh-TW" altLang="en-US" dirty="0" smtClean="0"/>
              <a:t>高德納維基</a:t>
            </a:r>
            <a:r>
              <a:rPr lang="en-US" altLang="zh-TW" dirty="0" smtClean="0"/>
              <a:t>:</a:t>
            </a:r>
          </a:p>
          <a:p>
            <a:r>
              <a:rPr lang="en-US" altLang="zh-TW" dirty="0" smtClean="0">
                <a:hlinkClick r:id="rId4"/>
              </a:rPr>
              <a:t>https://zh.wikipedia.org/wiki/%E9%AB%98%E5%BE%B7%E7%BA%B3%E5%92%A8%E8%AF%A2%E5%85%AC%E5%8F%B8</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214840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https://en.wikipedia.org/wiki/Read-only_memory</a:t>
            </a:r>
            <a:endParaRPr lang="en-US" altLang="zh-TW" dirty="0" smtClean="0"/>
          </a:p>
          <a:p>
            <a:r>
              <a:rPr lang="en-US" altLang="zh-TW" sz="1200" b="0" i="0" u="none" strike="noStrike" kern="1200" dirty="0" smtClean="0">
                <a:solidFill>
                  <a:schemeClr val="tx1"/>
                </a:solidFill>
                <a:effectLst/>
                <a:latin typeface="+mn-lt"/>
                <a:ea typeface="+mn-ea"/>
                <a:cs typeface="+mn-cs"/>
                <a:hlinkClick r:id="rId4" tooltip="EEPROM"/>
              </a:rPr>
              <a:t>EEPROM</a:t>
            </a:r>
            <a:r>
              <a:rPr lang="zh-TW" altLang="en-US" sz="1200" b="0" i="0" kern="1200" dirty="0" smtClean="0">
                <a:solidFill>
                  <a:schemeClr val="tx1"/>
                </a:solidFill>
                <a:effectLst/>
                <a:latin typeface="+mn-lt"/>
                <a:ea typeface="+mn-ea"/>
                <a:cs typeface="+mn-cs"/>
              </a:rPr>
              <a:t>：電可擦除可編程只讀存儲器可以重新編程並重複使用多次</a:t>
            </a:r>
          </a:p>
          <a:p>
            <a:r>
              <a:rPr lang="en-US" altLang="zh-TW" sz="1200" b="0" i="0" u="none" strike="noStrike" kern="1200" dirty="0" smtClean="0">
                <a:solidFill>
                  <a:schemeClr val="tx1"/>
                </a:solidFill>
                <a:effectLst/>
                <a:latin typeface="+mn-lt"/>
                <a:ea typeface="+mn-ea"/>
                <a:cs typeface="+mn-cs"/>
                <a:hlinkClick r:id="rId5" tooltip="EPROM"/>
              </a:rPr>
              <a:t>EPROM</a:t>
            </a:r>
            <a:r>
              <a:rPr lang="zh-TW" altLang="en-US" sz="1200" b="0" i="0" kern="1200" dirty="0" smtClean="0">
                <a:solidFill>
                  <a:schemeClr val="tx1"/>
                </a:solidFill>
                <a:effectLst/>
                <a:latin typeface="+mn-lt"/>
                <a:ea typeface="+mn-ea"/>
                <a:cs typeface="+mn-cs"/>
              </a:rPr>
              <a:t>：可擦除可編程只讀存儲器，可以通過紫外線擦除以便重複使用</a:t>
            </a:r>
          </a:p>
          <a:p>
            <a:r>
              <a:rPr lang="en-US" altLang="zh-TW" sz="1200" b="0" i="0" u="none" strike="noStrike" kern="1200" dirty="0" smtClean="0">
                <a:solidFill>
                  <a:schemeClr val="tx1"/>
                </a:solidFill>
                <a:effectLst/>
                <a:latin typeface="+mn-lt"/>
                <a:ea typeface="+mn-ea"/>
                <a:cs typeface="+mn-cs"/>
                <a:hlinkClick r:id="rId6" tooltip="可編程只讀存儲器"/>
              </a:rPr>
              <a:t>PROM</a:t>
            </a:r>
            <a:r>
              <a:rPr lang="zh-TW" altLang="en-US" sz="1200" b="0" i="0" kern="1200" dirty="0" smtClean="0">
                <a:solidFill>
                  <a:schemeClr val="tx1"/>
                </a:solidFill>
                <a:effectLst/>
                <a:latin typeface="+mn-lt"/>
                <a:ea typeface="+mn-ea"/>
                <a:cs typeface="+mn-cs"/>
              </a:rPr>
              <a:t>：可編程只讀存儲器可以寫一次</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需要去撰寫其他介紹，有空的話</a:t>
            </a:r>
            <a:endParaRPr lang="en-US" altLang="zh-TW" sz="1200" b="0" i="0" kern="1200" dirty="0" smtClean="0">
              <a:solidFill>
                <a:schemeClr val="tx1"/>
              </a:solidFill>
              <a:effectLst/>
              <a:latin typeface="+mn-lt"/>
              <a:ea typeface="+mn-ea"/>
              <a:cs typeface="+mn-cs"/>
            </a:endParaRPr>
          </a:p>
          <a:p>
            <a:r>
              <a:rPr lang="en-US" altLang="zh-TW" dirty="0" smtClean="0">
                <a:hlinkClick r:id="rId7"/>
              </a:rPr>
              <a:t>https://uk.rs-online.com/web/p/eeprom-memory-chips/1276570/</a:t>
            </a:r>
            <a:endParaRPr lang="zh-TW" altLang="en-US" sz="1200" b="0" i="0" kern="1200" dirty="0" smtClean="0">
              <a:solidFill>
                <a:schemeClr val="tx1"/>
              </a:solidFill>
              <a:effectLst/>
              <a:latin typeface="+mn-lt"/>
              <a:ea typeface="+mn-ea"/>
              <a:cs typeface="+mn-cs"/>
            </a:endParaRPr>
          </a:p>
          <a:p>
            <a:r>
              <a:rPr lang="zh-TW" altLang="en-US" sz="1200" b="1" i="0" kern="1200" dirty="0" smtClean="0">
                <a:solidFill>
                  <a:schemeClr val="tx1"/>
                </a:solidFill>
                <a:effectLst/>
                <a:latin typeface="+mn-lt"/>
                <a:ea typeface="+mn-ea"/>
                <a:cs typeface="+mn-cs"/>
              </a:rPr>
              <a:t>快閃記憶體</a:t>
            </a:r>
            <a:r>
              <a:rPr lang="zh-TW" altLang="en-US" sz="1200" b="0" i="0" kern="1200" dirty="0" smtClean="0">
                <a:solidFill>
                  <a:schemeClr val="tx1"/>
                </a:solidFill>
                <a:effectLst/>
                <a:latin typeface="+mn-lt"/>
                <a:ea typeface="+mn-ea"/>
                <a:cs typeface="+mn-cs"/>
              </a:rPr>
              <a:t>（英語：</a:t>
            </a:r>
            <a:r>
              <a:rPr lang="en-US" altLang="zh-TW" sz="1200" b="1" i="0" kern="1200" dirty="0" smtClean="0">
                <a:solidFill>
                  <a:schemeClr val="tx1"/>
                </a:solidFill>
                <a:effectLst/>
                <a:latin typeface="+mn-lt"/>
                <a:ea typeface="+mn-ea"/>
                <a:cs typeface="+mn-cs"/>
              </a:rPr>
              <a:t>flash memory</a:t>
            </a:r>
            <a:r>
              <a:rPr lang="zh-TW" altLang="en-US" sz="1200" b="0" i="0" kern="1200" dirty="0" smtClean="0">
                <a:solidFill>
                  <a:schemeClr val="tx1"/>
                </a:solidFill>
                <a:effectLst/>
                <a:latin typeface="+mn-lt"/>
                <a:ea typeface="+mn-ea"/>
                <a:cs typeface="+mn-cs"/>
              </a:rPr>
              <a:t>），是一種</a:t>
            </a:r>
            <a:r>
              <a:rPr lang="zh-TW" altLang="en-US" sz="1200" b="0" i="0" u="none" strike="noStrike" kern="1200" dirty="0" smtClean="0">
                <a:solidFill>
                  <a:schemeClr val="tx1"/>
                </a:solidFill>
                <a:effectLst/>
                <a:latin typeface="+mn-lt"/>
                <a:ea typeface="+mn-ea"/>
                <a:cs typeface="+mn-cs"/>
                <a:hlinkClick r:id="rId8" tooltip="EEPROM"/>
              </a:rPr>
              <a:t>電子清除式可程式唯讀記憶體</a:t>
            </a:r>
            <a:r>
              <a:rPr lang="zh-TW" altLang="en-US" sz="1200" b="0" i="0" kern="1200" dirty="0" smtClean="0">
                <a:solidFill>
                  <a:schemeClr val="tx1"/>
                </a:solidFill>
                <a:effectLst/>
                <a:latin typeface="+mn-lt"/>
                <a:ea typeface="+mn-ea"/>
                <a:cs typeface="+mn-cs"/>
              </a:rPr>
              <a:t>的形式，允許在操作中被多次擦或寫的記憶體。如</a:t>
            </a:r>
            <a:r>
              <a:rPr lang="zh-TW" altLang="en-US" sz="1200" b="0" i="0" u="none" strike="noStrike" kern="1200" dirty="0" smtClean="0">
                <a:solidFill>
                  <a:schemeClr val="tx1"/>
                </a:solidFill>
                <a:effectLst/>
                <a:latin typeface="+mn-lt"/>
                <a:ea typeface="+mn-ea"/>
                <a:cs typeface="+mn-cs"/>
                <a:hlinkClick r:id="rId9" tooltip="記憶卡"/>
              </a:rPr>
              <a:t>記憶卡</a:t>
            </a:r>
            <a:r>
              <a:rPr lang="zh-TW" altLang="en-US" sz="1200" b="0" i="0" kern="1200" dirty="0" smtClean="0">
                <a:solidFill>
                  <a:schemeClr val="tx1"/>
                </a:solidFill>
                <a:effectLst/>
                <a:latin typeface="+mn-lt"/>
                <a:ea typeface="+mn-ea"/>
                <a:cs typeface="+mn-cs"/>
              </a:rPr>
              <a:t>與</a:t>
            </a:r>
            <a:r>
              <a:rPr lang="zh-TW" altLang="en-US" sz="1200" b="0" i="0" u="none" strike="noStrike" kern="1200" dirty="0" smtClean="0">
                <a:solidFill>
                  <a:schemeClr val="tx1"/>
                </a:solidFill>
                <a:effectLst/>
                <a:latin typeface="+mn-lt"/>
                <a:ea typeface="+mn-ea"/>
                <a:cs typeface="+mn-cs"/>
                <a:hlinkClick r:id="rId10"/>
              </a:rPr>
              <a:t>隨身碟</a:t>
            </a:r>
            <a:endParaRPr lang="en-US" altLang="zh-TW" sz="1200" b="0" i="0" u="none" strike="noStrike" kern="1200" dirty="0" smtClean="0">
              <a:solidFill>
                <a:schemeClr val="tx1"/>
              </a:solidFill>
              <a:effectLst/>
              <a:latin typeface="+mn-lt"/>
              <a:ea typeface="+mn-ea"/>
              <a:cs typeface="+mn-cs"/>
            </a:endParaRPr>
          </a:p>
          <a:p>
            <a:r>
              <a:rPr lang="zh-TW" altLang="en-US" sz="1200" b="1" i="0" kern="1200" dirty="0" smtClean="0">
                <a:solidFill>
                  <a:schemeClr val="tx1"/>
                </a:solidFill>
                <a:effectLst/>
                <a:latin typeface="+mn-lt"/>
                <a:ea typeface="+mn-ea"/>
                <a:cs typeface="+mn-cs"/>
              </a:rPr>
              <a:t>隨機存取記憶體</a:t>
            </a:r>
            <a:r>
              <a:rPr lang="zh-TW" altLang="en-US" sz="1200" b="0" i="0" kern="1200" dirty="0" smtClean="0">
                <a:solidFill>
                  <a:schemeClr val="tx1"/>
                </a:solidFill>
                <a:effectLst/>
                <a:latin typeface="+mn-lt"/>
                <a:ea typeface="+mn-ea"/>
                <a:cs typeface="+mn-cs"/>
              </a:rPr>
              <a:t>（英語：</a:t>
            </a:r>
            <a:r>
              <a:rPr lang="en-US" altLang="zh-TW" sz="1200" b="1" i="0" kern="1200" dirty="0" smtClean="0">
                <a:solidFill>
                  <a:schemeClr val="tx1"/>
                </a:solidFill>
                <a:effectLst/>
                <a:latin typeface="+mn-lt"/>
                <a:ea typeface="+mn-ea"/>
                <a:cs typeface="+mn-cs"/>
              </a:rPr>
              <a:t>R</a:t>
            </a:r>
            <a:r>
              <a:rPr lang="en-US" altLang="zh-TW" sz="1200" b="0" i="0" kern="1200" dirty="0" smtClean="0">
                <a:solidFill>
                  <a:schemeClr val="tx1"/>
                </a:solidFill>
                <a:effectLst/>
                <a:latin typeface="+mn-lt"/>
                <a:ea typeface="+mn-ea"/>
                <a:cs typeface="+mn-cs"/>
              </a:rPr>
              <a:t>andom </a:t>
            </a:r>
            <a:r>
              <a:rPr lang="en-US" altLang="zh-TW" sz="1200" b="1" i="0" kern="1200" dirty="0" smtClean="0">
                <a:solidFill>
                  <a:schemeClr val="tx1"/>
                </a:solidFill>
                <a:effectLst/>
                <a:latin typeface="+mn-lt"/>
                <a:ea typeface="+mn-ea"/>
                <a:cs typeface="+mn-cs"/>
              </a:rPr>
              <a:t>A</a:t>
            </a:r>
            <a:r>
              <a:rPr lang="en-US" altLang="zh-TW" sz="1200" b="0" i="0" kern="1200" dirty="0" smtClean="0">
                <a:solidFill>
                  <a:schemeClr val="tx1"/>
                </a:solidFill>
                <a:effectLst/>
                <a:latin typeface="+mn-lt"/>
                <a:ea typeface="+mn-ea"/>
                <a:cs typeface="+mn-cs"/>
              </a:rPr>
              <a:t>ccess </a:t>
            </a:r>
            <a:r>
              <a:rPr lang="en-US" altLang="zh-TW" sz="1200" b="1" i="0" kern="1200" dirty="0" smtClean="0">
                <a:solidFill>
                  <a:schemeClr val="tx1"/>
                </a:solidFill>
                <a:effectLst/>
                <a:latin typeface="+mn-lt"/>
                <a:ea typeface="+mn-ea"/>
                <a:cs typeface="+mn-cs"/>
              </a:rPr>
              <a:t>M</a:t>
            </a:r>
            <a:r>
              <a:rPr lang="en-US" altLang="zh-TW" sz="1200" b="0" i="0" kern="1200" dirty="0" smtClean="0">
                <a:solidFill>
                  <a:schemeClr val="tx1"/>
                </a:solidFill>
                <a:effectLst/>
                <a:latin typeface="+mn-lt"/>
                <a:ea typeface="+mn-ea"/>
                <a:cs typeface="+mn-cs"/>
              </a:rPr>
              <a:t>emory</a:t>
            </a:r>
            <a:r>
              <a:rPr lang="zh-TW" altLang="en-US" sz="1200" b="0" i="0" kern="1200" dirty="0" smtClean="0">
                <a:solidFill>
                  <a:schemeClr val="tx1"/>
                </a:solidFill>
                <a:effectLst/>
                <a:latin typeface="+mn-lt"/>
                <a:ea typeface="+mn-ea"/>
                <a:cs typeface="+mn-cs"/>
              </a:rPr>
              <a:t>，縮寫：</a:t>
            </a:r>
            <a:r>
              <a:rPr lang="en-US" altLang="zh-TW" sz="1200" b="1" i="0" kern="1200" dirty="0" smtClean="0">
                <a:solidFill>
                  <a:schemeClr val="tx1"/>
                </a:solidFill>
                <a:effectLst/>
                <a:latin typeface="+mn-lt"/>
                <a:ea typeface="+mn-ea"/>
                <a:cs typeface="+mn-cs"/>
              </a:rPr>
              <a:t>RAM</a:t>
            </a:r>
            <a:r>
              <a:rPr lang="zh-TW" altLang="en-US" sz="1200" b="0" i="0" kern="1200" dirty="0" smtClean="0">
                <a:solidFill>
                  <a:schemeClr val="tx1"/>
                </a:solidFill>
                <a:effectLst/>
                <a:latin typeface="+mn-lt"/>
                <a:ea typeface="+mn-ea"/>
                <a:cs typeface="+mn-cs"/>
              </a:rPr>
              <a:t>），也叫</a:t>
            </a:r>
            <a:r>
              <a:rPr lang="zh-TW" altLang="en-US" sz="1200" b="1" i="0" kern="1200" dirty="0" smtClean="0">
                <a:solidFill>
                  <a:schemeClr val="tx1"/>
                </a:solidFill>
                <a:effectLst/>
                <a:latin typeface="+mn-lt"/>
                <a:ea typeface="+mn-ea"/>
                <a:cs typeface="+mn-cs"/>
              </a:rPr>
              <a:t>主記憶體</a:t>
            </a:r>
            <a:r>
              <a:rPr lang="zh-TW" altLang="en-US" sz="1200" b="0" i="0" kern="1200" dirty="0" smtClean="0">
                <a:solidFill>
                  <a:schemeClr val="tx1"/>
                </a:solidFill>
                <a:effectLst/>
                <a:latin typeface="+mn-lt"/>
                <a:ea typeface="+mn-ea"/>
                <a:cs typeface="+mn-cs"/>
              </a:rPr>
              <a:t>，是與</a:t>
            </a:r>
            <a:r>
              <a:rPr lang="en-US" altLang="zh-TW" sz="1200" b="0" i="0" u="none" strike="noStrike" kern="1200" dirty="0" smtClean="0">
                <a:solidFill>
                  <a:schemeClr val="tx1"/>
                </a:solidFill>
                <a:effectLst/>
                <a:latin typeface="+mn-lt"/>
                <a:ea typeface="+mn-ea"/>
                <a:cs typeface="+mn-cs"/>
                <a:hlinkClick r:id="rId11" tooltip="CPU"/>
              </a:rPr>
              <a:t>CPU</a:t>
            </a:r>
            <a:r>
              <a:rPr lang="zh-TW" altLang="en-US" sz="1200" b="0" i="0" kern="1200" dirty="0" smtClean="0">
                <a:solidFill>
                  <a:schemeClr val="tx1"/>
                </a:solidFill>
                <a:effectLst/>
                <a:latin typeface="+mn-lt"/>
                <a:ea typeface="+mn-ea"/>
                <a:cs typeface="+mn-cs"/>
              </a:rPr>
              <a:t>直接交換資料的記憶體。</a:t>
            </a:r>
          </a:p>
        </p:txBody>
      </p:sp>
      <p:sp>
        <p:nvSpPr>
          <p:cNvPr id="4" name="投影片編號版面配置區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318049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2016 IEEE</a:t>
            </a:r>
          </a:p>
          <a:p>
            <a:r>
              <a:rPr lang="zh-TW" altLang="en-US" dirty="0" smtClean="0"/>
              <a:t>還建議進行遠程固件更新，以快速分發安全更新，以消除以前版本固件中發現的漏洞。 在本文中，介紹了一種安全的固件驗證和更新方案。</a:t>
            </a:r>
          </a:p>
          <a:p>
            <a:r>
              <a:rPr lang="zh-TW" altLang="en-US" dirty="0" smtClean="0"/>
              <a:t>該提議集中於家庭網絡環境中的消費者設備，其中家庭路由器用作網關</a:t>
            </a:r>
          </a:p>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230358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http://www.servicepro.com.tw/product/apt-bec-proofpoint-apt/proofpoint-apt</a:t>
            </a:r>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1917503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https://zh.wikipedia.org/wiki/Rootkit</a:t>
            </a:r>
            <a:endParaRPr lang="en-US" altLang="zh-TW" dirty="0" smtClean="0"/>
          </a:p>
        </p:txBody>
      </p:sp>
      <p:sp>
        <p:nvSpPr>
          <p:cNvPr id="4" name="投影片編號版面配置區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293261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2938502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howeet.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2" y="-1"/>
            <a:ext cx="12191998"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4"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2"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74214"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422642"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85064"/>
            <a:ext cx="9144000" cy="1561058"/>
          </a:xfrm>
        </p:spPr>
        <p:txBody>
          <a:bodyPr anchor="b"/>
          <a:lstStyle>
            <a:lvl1pPr algn="r">
              <a:defRPr sz="6000" b="1">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1647163"/>
            <a:ext cx="9144000" cy="1174065"/>
          </a:xfrm>
        </p:spPr>
        <p:txBody>
          <a:bodyPr/>
          <a:lstStyle>
            <a:lvl1pPr marL="0" indent="0" algn="r">
              <a:buNone/>
              <a:defRPr sz="2400">
                <a:solidFill>
                  <a:srgbClr val="57697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9741819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62179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56275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482600" y="2536672"/>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27" name="Text Placeholder 7"/>
          <p:cNvSpPr>
            <a:spLocks noGrp="1"/>
          </p:cNvSpPr>
          <p:nvPr>
            <p:ph type="body" sz="quarter" idx="29" hasCustomPrompt="1"/>
          </p:nvPr>
        </p:nvSpPr>
        <p:spPr>
          <a:xfrm>
            <a:off x="482600" y="4443451"/>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smtClean="0"/>
              <a:t></a:t>
            </a:r>
            <a:endParaRPr lang="en-US"/>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1" name="Text Placeholder 7"/>
          <p:cNvSpPr>
            <a:spLocks noGrp="1"/>
          </p:cNvSpPr>
          <p:nvPr>
            <p:ph type="body" sz="quarter" idx="38" hasCustomPrompt="1"/>
          </p:nvPr>
        </p:nvSpPr>
        <p:spPr>
          <a:xfrm>
            <a:off x="6557978" y="2536672"/>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2000" b="1" cap="none" baseline="0">
                <a:solidFill>
                  <a:srgbClr val="324D5E"/>
                </a:solidFill>
              </a:defRPr>
            </a:lvl1pPr>
          </a:lstStyle>
          <a:p>
            <a:pPr lvl="0"/>
            <a:r>
              <a:rPr lang="en-US" smtClean="0"/>
              <a:t>Title Here</a:t>
            </a:r>
            <a:endParaRPr lang="en-US"/>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54" name="Text Placeholder 7"/>
          <p:cNvSpPr>
            <a:spLocks noGrp="1"/>
          </p:cNvSpPr>
          <p:nvPr>
            <p:ph type="body" sz="quarter" idx="41" hasCustomPrompt="1"/>
          </p:nvPr>
        </p:nvSpPr>
        <p:spPr>
          <a:xfrm>
            <a:off x="6557978" y="4443451"/>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smtClean="0"/>
              <a:t></a:t>
            </a:r>
            <a:endParaRPr lang="en-US"/>
          </a:p>
        </p:txBody>
      </p:sp>
      <p:sp>
        <p:nvSpPr>
          <p:cNvPr id="28" name="Text Placeholder 29"/>
          <p:cNvSpPr>
            <a:spLocks noGrp="1"/>
          </p:cNvSpPr>
          <p:nvPr>
            <p:ph type="body" sz="quarter" idx="42" hasCustomPrompt="1"/>
          </p:nvPr>
        </p:nvSpPr>
        <p:spPr>
          <a:xfrm>
            <a:off x="909471" y="1425678"/>
            <a:ext cx="10373058" cy="773698"/>
          </a:xfrm>
          <a:solidFill>
            <a:schemeClr val="tx1">
              <a:lumMod val="10000"/>
              <a:lumOff val="90000"/>
            </a:schemeClr>
          </a:solidFill>
        </p:spPr>
        <p:txBody>
          <a:bodyPr anchor="ctr">
            <a:normAutofit/>
          </a:bodyPr>
          <a:lstStyle>
            <a:lvl1pPr marL="0" indent="0" algn="ctr">
              <a:buNone/>
              <a:defRPr sz="2000">
                <a:solidFill>
                  <a:schemeClr val="tx2"/>
                </a:solidFill>
              </a:defRPr>
            </a:lvl1pPr>
          </a:lstStyle>
          <a:p>
            <a:pPr lvl="0"/>
            <a:r>
              <a:rPr lang="en-US" smtClean="0"/>
              <a:t>Short introduction text here</a:t>
            </a:r>
            <a:endParaRPr lang="en-US"/>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33990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smtClean="0"/>
              <a:t>Project Name Here</a:t>
            </a:r>
            <a:endParaRPr lang="en-US"/>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smtClean="0"/>
              <a:t>Project Name Here</a:t>
            </a:r>
            <a:endParaRPr lang="en-US"/>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smtClean="0"/>
              <a:t>Client Name Here</a:t>
            </a:r>
            <a:endParaRPr lang="en-US"/>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smtClean="0"/>
              <a:t>Client Name Here</a:t>
            </a:r>
            <a:endParaRPr lang="en-US"/>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11994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smtClean="0"/>
              <a:t>Project Name Here</a:t>
            </a:r>
            <a:endParaRPr lang="en-US"/>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smtClean="0"/>
              <a:t>Client Name Here</a:t>
            </a:r>
            <a:endParaRPr lang="en-US"/>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smtClean="0"/>
              <a:t>Project Name Here</a:t>
            </a:r>
            <a:endParaRPr lang="en-US"/>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smtClean="0"/>
              <a:t>Client Name Here</a:t>
            </a:r>
            <a:endParaRPr lang="en-US"/>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26648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57927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60285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9408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smtClean="0"/>
              <a:t>Click to edit Master title style</a:t>
            </a:r>
            <a:endParaRPr lang="en-US"/>
          </a:p>
        </p:txBody>
      </p:sp>
      <p:sp>
        <p:nvSpPr>
          <p:cNvPr id="35"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smtClean="0"/>
              <a:t>Short description text here</a:t>
            </a:r>
            <a:endParaRPr lang="en-US"/>
          </a:p>
        </p:txBody>
      </p:sp>
    </p:spTree>
    <p:extLst>
      <p:ext uri="{BB962C8B-B14F-4D97-AF65-F5344CB8AC3E}">
        <p14:creationId xmlns:p14="http://schemas.microsoft.com/office/powerpoint/2010/main" val="28825991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smtClean="0"/>
              <a:t>Click to edit Master title style</a:t>
            </a:r>
            <a:endParaRPr lang="en-US"/>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smtClean="0"/>
              <a:t>Short description text here</a:t>
            </a:r>
            <a:endParaRPr lang="en-US"/>
          </a:p>
        </p:txBody>
      </p:sp>
    </p:spTree>
    <p:extLst>
      <p:ext uri="{BB962C8B-B14F-4D97-AF65-F5344CB8AC3E}">
        <p14:creationId xmlns:p14="http://schemas.microsoft.com/office/powerpoint/2010/main" val="20877347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13404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smtClean="0"/>
              <a:t>Project Here</a:t>
            </a:r>
            <a:endParaRPr lang="en-US"/>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smtClean="0"/>
              <a:t>Project Here</a:t>
            </a:r>
            <a:endParaRPr lang="en-US"/>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smtClean="0"/>
              <a:t>Project Here</a:t>
            </a:r>
            <a:endParaRPr lang="en-US"/>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smtClean="0"/>
              <a:t>Project Here</a:t>
            </a:r>
            <a:endParaRPr lang="en-US"/>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smtClean="0"/>
              <a:t>Client Here</a:t>
            </a:r>
            <a:endParaRPr lang="en-US"/>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smtClean="0"/>
              <a:t>Client Here</a:t>
            </a:r>
            <a:endParaRPr lang="en-US"/>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smtClean="0"/>
              <a:t>Client Here</a:t>
            </a:r>
            <a:endParaRPr lang="en-US"/>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smtClean="0"/>
              <a:t>Client Here</a:t>
            </a:r>
            <a:endParaRPr lang="en-US"/>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6976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419551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4044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715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894311"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0"/>
          <p:cNvSpPr>
            <a:spLocks noGrp="1" noChangeAspect="1"/>
          </p:cNvSpPr>
          <p:nvPr>
            <p:ph type="pic" sz="quarter" idx="14"/>
          </p:nvPr>
        </p:nvSpPr>
        <p:spPr>
          <a:xfrm>
            <a:off x="971180" y="1902617"/>
            <a:ext cx="184484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1" name="Oval 50"/>
          <p:cNvSpPr>
            <a:spLocks noChangeAspect="1"/>
          </p:cNvSpPr>
          <p:nvPr userDrawn="1"/>
        </p:nvSpPr>
        <p:spPr>
          <a:xfrm>
            <a:off x="8889332"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cture Placeholder 10"/>
          <p:cNvSpPr>
            <a:spLocks noGrp="1" noChangeAspect="1"/>
          </p:cNvSpPr>
          <p:nvPr>
            <p:ph type="pic" sz="quarter" idx="19"/>
          </p:nvPr>
        </p:nvSpPr>
        <p:spPr>
          <a:xfrm>
            <a:off x="8966201" y="1902617"/>
            <a:ext cx="184484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7" name="Oval 56"/>
          <p:cNvSpPr>
            <a:spLocks noChangeAspect="1"/>
          </p:cNvSpPr>
          <p:nvPr userDrawn="1"/>
        </p:nvSpPr>
        <p:spPr>
          <a:xfrm>
            <a:off x="6224325"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10"/>
          <p:cNvSpPr>
            <a:spLocks noGrp="1" noChangeAspect="1"/>
          </p:cNvSpPr>
          <p:nvPr>
            <p:ph type="pic" sz="quarter" idx="21"/>
          </p:nvPr>
        </p:nvSpPr>
        <p:spPr>
          <a:xfrm>
            <a:off x="6301194" y="1902617"/>
            <a:ext cx="184484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5925166" y="144500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60" name="Oval 59"/>
          <p:cNvSpPr>
            <a:spLocks noChangeAspect="1"/>
          </p:cNvSpPr>
          <p:nvPr userDrawn="1"/>
        </p:nvSpPr>
        <p:spPr>
          <a:xfrm>
            <a:off x="3559318"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0"/>
          <p:cNvSpPr>
            <a:spLocks noGrp="1" noChangeAspect="1"/>
          </p:cNvSpPr>
          <p:nvPr>
            <p:ph type="pic" sz="quarter" idx="23"/>
          </p:nvPr>
        </p:nvSpPr>
        <p:spPr>
          <a:xfrm>
            <a:off x="3636187" y="1902617"/>
            <a:ext cx="184484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67" name="Oval 66"/>
          <p:cNvSpPr>
            <a:spLocks noChangeAspect="1"/>
          </p:cNvSpPr>
          <p:nvPr userDrawn="1"/>
        </p:nvSpPr>
        <p:spPr>
          <a:xfrm>
            <a:off x="894311"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10"/>
          <p:cNvSpPr>
            <a:spLocks noGrp="1" noChangeAspect="1"/>
          </p:cNvSpPr>
          <p:nvPr>
            <p:ph type="pic" sz="quarter" idx="25"/>
          </p:nvPr>
        </p:nvSpPr>
        <p:spPr>
          <a:xfrm>
            <a:off x="971180" y="4345803"/>
            <a:ext cx="184484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70" name="Oval 69"/>
          <p:cNvSpPr>
            <a:spLocks noChangeAspect="1"/>
          </p:cNvSpPr>
          <p:nvPr userDrawn="1"/>
        </p:nvSpPr>
        <p:spPr>
          <a:xfrm>
            <a:off x="8889332"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icture Placeholder 10"/>
          <p:cNvSpPr>
            <a:spLocks noGrp="1" noChangeAspect="1"/>
          </p:cNvSpPr>
          <p:nvPr>
            <p:ph type="pic" sz="quarter" idx="27"/>
          </p:nvPr>
        </p:nvSpPr>
        <p:spPr>
          <a:xfrm>
            <a:off x="8966201" y="4345803"/>
            <a:ext cx="184484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73" name="Oval 72"/>
          <p:cNvSpPr>
            <a:spLocks noChangeAspect="1"/>
          </p:cNvSpPr>
          <p:nvPr userDrawn="1"/>
        </p:nvSpPr>
        <p:spPr>
          <a:xfrm>
            <a:off x="6224325"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icture Placeholder 10"/>
          <p:cNvSpPr>
            <a:spLocks noGrp="1" noChangeAspect="1"/>
          </p:cNvSpPr>
          <p:nvPr>
            <p:ph type="pic" sz="quarter" idx="29"/>
          </p:nvPr>
        </p:nvSpPr>
        <p:spPr>
          <a:xfrm>
            <a:off x="6301194" y="4345803"/>
            <a:ext cx="184484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5925166" y="388819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76" name="Oval 75"/>
          <p:cNvSpPr>
            <a:spLocks noChangeAspect="1"/>
          </p:cNvSpPr>
          <p:nvPr userDrawn="1"/>
        </p:nvSpPr>
        <p:spPr>
          <a:xfrm>
            <a:off x="3559318"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icture Placeholder 10"/>
          <p:cNvSpPr>
            <a:spLocks noGrp="1" noChangeAspect="1"/>
          </p:cNvSpPr>
          <p:nvPr>
            <p:ph type="pic" sz="quarter" idx="31"/>
          </p:nvPr>
        </p:nvSpPr>
        <p:spPr>
          <a:xfrm>
            <a:off x="3636187" y="4345803"/>
            <a:ext cx="184484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85574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53395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6" y="3483798"/>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 name="TextBox 2"/>
          <p:cNvSpPr txBox="1"/>
          <p:nvPr userDrawn="1"/>
        </p:nvSpPr>
        <p:spPr>
          <a:xfrm>
            <a:off x="370264" y="4416650"/>
            <a:ext cx="941283" cy="492443"/>
          </a:xfrm>
          <a:prstGeom prst="rect">
            <a:avLst/>
          </a:prstGeom>
          <a:noFill/>
        </p:spPr>
        <p:txBody>
          <a:bodyPr wrap="none" rtlCol="0">
            <a:spAutoFit/>
          </a:bodyPr>
          <a:lstStyle/>
          <a:p>
            <a:r>
              <a:rPr lang="en-US" sz="2600" smtClean="0"/>
              <a:t>Skills:</a:t>
            </a:r>
            <a:endParaRPr lang="en-US" sz="2600"/>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smtClean="0"/>
              <a:t>Name Here</a:t>
            </a:r>
            <a:endParaRPr lang="en-US"/>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smtClean="0"/>
              <a:t>Job Title Here</a:t>
            </a:r>
            <a:endParaRPr lang="en-US"/>
          </a:p>
        </p:txBody>
      </p:sp>
      <p:sp>
        <p:nvSpPr>
          <p:cNvPr id="87" name="Text Placeholder 29"/>
          <p:cNvSpPr>
            <a:spLocks noGrp="1"/>
          </p:cNvSpPr>
          <p:nvPr>
            <p:ph type="body" sz="quarter" idx="27" hasCustomPrompt="1"/>
          </p:nvPr>
        </p:nvSpPr>
        <p:spPr>
          <a:xfrm>
            <a:off x="2948511" y="2868500"/>
            <a:ext cx="2087181" cy="431800"/>
          </a:xfrm>
          <a:noFill/>
        </p:spPr>
        <p:txBody>
          <a:bodyPr anchor="ctr">
            <a:normAutofit/>
          </a:bodyPr>
          <a:lstStyle>
            <a:lvl1pPr marL="0" indent="0" algn="r">
              <a:buNone/>
              <a:defRPr sz="1400" u="sng">
                <a:solidFill>
                  <a:srgbClr val="8C9CA6"/>
                </a:solidFill>
              </a:defRPr>
            </a:lvl1pPr>
          </a:lstStyle>
          <a:p>
            <a:pPr lvl="0"/>
            <a:r>
              <a:rPr lang="en-US" smtClean="0"/>
              <a:t>Email here</a:t>
            </a:r>
            <a:endParaRPr lang="en-US"/>
          </a:p>
        </p:txBody>
      </p:sp>
      <p:sp>
        <p:nvSpPr>
          <p:cNvPr id="88" name="Picture Placeholder 10"/>
          <p:cNvSpPr>
            <a:spLocks noGrp="1" noChangeAspect="1"/>
          </p:cNvSpPr>
          <p:nvPr>
            <p:ph type="pic" sz="quarter" idx="28"/>
          </p:nvPr>
        </p:nvSpPr>
        <p:spPr>
          <a:xfrm>
            <a:off x="6893513" y="1425678"/>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4" y="3483796"/>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103" name="TextBox 102"/>
          <p:cNvSpPr txBox="1"/>
          <p:nvPr userDrawn="1"/>
        </p:nvSpPr>
        <p:spPr>
          <a:xfrm>
            <a:off x="6909002" y="4416648"/>
            <a:ext cx="941283" cy="492443"/>
          </a:xfrm>
          <a:prstGeom prst="rect">
            <a:avLst/>
          </a:prstGeom>
          <a:noFill/>
        </p:spPr>
        <p:txBody>
          <a:bodyPr wrap="none" rtlCol="0">
            <a:spAutoFit/>
          </a:bodyPr>
          <a:lstStyle/>
          <a:p>
            <a:r>
              <a:rPr lang="en-US" sz="2600" smtClean="0"/>
              <a:t>Skills:</a:t>
            </a:r>
            <a:endParaRPr lang="en-US" sz="2600"/>
          </a:p>
        </p:txBody>
      </p:sp>
      <p:sp>
        <p:nvSpPr>
          <p:cNvPr id="104" name="Text Placeholder 29"/>
          <p:cNvSpPr>
            <a:spLocks noGrp="1"/>
          </p:cNvSpPr>
          <p:nvPr>
            <p:ph type="body" sz="quarter" idx="30" hasCustomPrompt="1"/>
          </p:nvPr>
        </p:nvSpPr>
        <p:spPr>
          <a:xfrm>
            <a:off x="8978662" y="1722195"/>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smtClean="0"/>
              <a:t>Name Here</a:t>
            </a:r>
            <a:endParaRPr lang="en-US"/>
          </a:p>
        </p:txBody>
      </p:sp>
      <p:sp>
        <p:nvSpPr>
          <p:cNvPr id="105" name="Text Placeholder 29"/>
          <p:cNvSpPr>
            <a:spLocks noGrp="1"/>
          </p:cNvSpPr>
          <p:nvPr>
            <p:ph type="body" sz="quarter" idx="31" hasCustomPrompt="1"/>
          </p:nvPr>
        </p:nvSpPr>
        <p:spPr>
          <a:xfrm>
            <a:off x="8978662" y="2313819"/>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smtClean="0"/>
              <a:t>Job Title Here</a:t>
            </a:r>
            <a:endParaRPr lang="en-US"/>
          </a:p>
        </p:txBody>
      </p:sp>
      <p:sp>
        <p:nvSpPr>
          <p:cNvPr id="106" name="Text Placeholder 29"/>
          <p:cNvSpPr>
            <a:spLocks noGrp="1"/>
          </p:cNvSpPr>
          <p:nvPr>
            <p:ph type="body" sz="quarter" idx="32" hasCustomPrompt="1"/>
          </p:nvPr>
        </p:nvSpPr>
        <p:spPr>
          <a:xfrm>
            <a:off x="9487249" y="2868498"/>
            <a:ext cx="2087181" cy="431800"/>
          </a:xfrm>
          <a:noFill/>
        </p:spPr>
        <p:txBody>
          <a:bodyPr anchor="ctr">
            <a:normAutofit/>
          </a:bodyPr>
          <a:lstStyle>
            <a:lvl1pPr marL="0" indent="0" algn="r">
              <a:buNone/>
              <a:defRPr sz="1400" u="sng">
                <a:solidFill>
                  <a:srgbClr val="8C9CA6"/>
                </a:solidFill>
              </a:defRPr>
            </a:lvl1pPr>
          </a:lstStyle>
          <a:p>
            <a:pPr lvl="0"/>
            <a:r>
              <a:rPr lang="en-US" smtClean="0"/>
              <a:t>Email here</a:t>
            </a:r>
            <a:endParaRPr lang="en-US"/>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4849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48"/>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3200">
                <a:solidFill>
                  <a:srgbClr val="324D5E"/>
                </a:solidFill>
              </a:defRPr>
            </a:lvl1pPr>
          </a:lstStyle>
          <a:p>
            <a:pPr lvl="0"/>
            <a:r>
              <a:rPr lang="en-US" smtClean="0"/>
              <a:t>Name Here</a:t>
            </a:r>
            <a:endParaRPr lang="en-US"/>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20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800">
                <a:solidFill>
                  <a:srgbClr val="8C9CA6"/>
                </a:solidFill>
              </a:defRPr>
            </a:lvl1pPr>
          </a:lstStyle>
          <a:p>
            <a:pPr lvl="0"/>
            <a:r>
              <a:rPr lang="en-US" smtClean="0"/>
              <a:t>Job Title Here</a:t>
            </a:r>
            <a:endParaRPr lang="en-US"/>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2000">
                <a:solidFill>
                  <a:srgbClr val="324D5E"/>
                </a:solidFill>
              </a:defRPr>
            </a:lvl1pPr>
          </a:lstStyle>
          <a:p>
            <a:pPr lvl="0"/>
            <a:r>
              <a:rPr lang="en-US" smtClean="0"/>
              <a:t>Name Here</a:t>
            </a:r>
            <a:endParaRPr lang="en-US"/>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2000">
                <a:solidFill>
                  <a:srgbClr val="324D5E"/>
                </a:solidFill>
              </a:defRPr>
            </a:lvl1pPr>
          </a:lstStyle>
          <a:p>
            <a:pPr lvl="0"/>
            <a:r>
              <a:rPr lang="en-US" smtClean="0"/>
              <a:t>Name Here</a:t>
            </a:r>
            <a:endParaRPr lang="en-US"/>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2000">
                <a:solidFill>
                  <a:srgbClr val="324D5E"/>
                </a:solidFill>
              </a:defRPr>
            </a:lvl1pPr>
          </a:lstStyle>
          <a:p>
            <a:pPr lvl="0"/>
            <a:r>
              <a:rPr lang="en-US" smtClean="0"/>
              <a:t>Name Here</a:t>
            </a:r>
            <a:endParaRPr lang="en-US"/>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600">
                <a:solidFill>
                  <a:srgbClr val="8C9CA6"/>
                </a:solidFill>
              </a:defRPr>
            </a:lvl1pPr>
          </a:lstStyle>
          <a:p>
            <a:pPr lvl="0"/>
            <a:r>
              <a:rPr lang="en-US" smtClean="0"/>
              <a:t>Job Title Here</a:t>
            </a:r>
            <a:endParaRPr lang="en-US"/>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1144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2360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54775" y="4799118"/>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Job Title Here</a:t>
            </a:r>
          </a:p>
        </p:txBody>
      </p:sp>
      <p:sp>
        <p:nvSpPr>
          <p:cNvPr id="37" name="Text Placeholder 29"/>
          <p:cNvSpPr>
            <a:spLocks noGrp="1"/>
          </p:cNvSpPr>
          <p:nvPr>
            <p:ph type="body" sz="quarter" idx="24" hasCustomPrompt="1"/>
          </p:nvPr>
        </p:nvSpPr>
        <p:spPr>
          <a:xfrm>
            <a:off x="6278479" y="4799118"/>
            <a:ext cx="2596896" cy="431800"/>
          </a:xfrm>
        </p:spPr>
        <p:txBody>
          <a:bodyPr anchor="ctr">
            <a:normAutofit/>
          </a:bodyPr>
          <a:lstStyle>
            <a:lvl1pPr marL="0" indent="0" algn="ctr">
              <a:buNone/>
              <a:defRPr sz="1800">
                <a:solidFill>
                  <a:srgbClr val="8C9CA6"/>
                </a:solidFill>
              </a:defRPr>
            </a:lvl1pPr>
          </a:lstStyle>
          <a:p>
            <a:pPr lvl="0"/>
            <a:r>
              <a:rPr lang="en-US" smtClean="0"/>
              <a:t>Job Title Here</a:t>
            </a:r>
            <a:endParaRPr lang="en-US"/>
          </a:p>
        </p:txBody>
      </p:sp>
      <p:sp>
        <p:nvSpPr>
          <p:cNvPr id="31" name="Text Placeholder 29"/>
          <p:cNvSpPr>
            <a:spLocks noGrp="1"/>
          </p:cNvSpPr>
          <p:nvPr>
            <p:ph type="body" sz="quarter" idx="27" hasCustomPrompt="1"/>
          </p:nvPr>
        </p:nvSpPr>
        <p:spPr>
          <a:xfrm>
            <a:off x="3314870" y="2368596"/>
            <a:ext cx="2596896" cy="2862322"/>
          </a:xfrm>
        </p:spPr>
        <p:txBody>
          <a:bodyPr anchor="ctr">
            <a:spAutoFit/>
          </a:bodyPr>
          <a:lstStyle>
            <a:lvl1pPr marL="0" indent="457200" algn="just">
              <a:buNone/>
              <a:defRPr sz="2000">
                <a:solidFill>
                  <a:srgbClr val="324D5E"/>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22" name="Text Placeholder 21"/>
          <p:cNvSpPr>
            <a:spLocks noGrp="1"/>
          </p:cNvSpPr>
          <p:nvPr>
            <p:ph type="body" sz="quarter" idx="31" hasCustomPrompt="1"/>
          </p:nvPr>
        </p:nvSpPr>
        <p:spPr>
          <a:xfrm>
            <a:off x="9235060" y="2368846"/>
            <a:ext cx="2596896" cy="2862072"/>
          </a:xfr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4842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6" y="1425680"/>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53" name="Picture Placeholder 10"/>
          <p:cNvSpPr>
            <a:spLocks noGrp="1" noChangeAspect="1"/>
          </p:cNvSpPr>
          <p:nvPr>
            <p:ph type="pic" sz="quarter" idx="23"/>
          </p:nvPr>
        </p:nvSpPr>
        <p:spPr>
          <a:xfrm>
            <a:off x="3460496" y="3274113"/>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57" name="Picture Placeholder 10"/>
          <p:cNvSpPr>
            <a:spLocks noGrp="1" noChangeAspect="1"/>
          </p:cNvSpPr>
          <p:nvPr>
            <p:ph type="pic" sz="quarter" idx="26"/>
          </p:nvPr>
        </p:nvSpPr>
        <p:spPr>
          <a:xfrm>
            <a:off x="6610096" y="1425680"/>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61" name="Picture Placeholder 10"/>
          <p:cNvSpPr>
            <a:spLocks noGrp="1" noChangeAspect="1"/>
          </p:cNvSpPr>
          <p:nvPr>
            <p:ph type="pic" sz="quarter" idx="29"/>
          </p:nvPr>
        </p:nvSpPr>
        <p:spPr>
          <a:xfrm>
            <a:off x="9759696"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800">
                <a:solidFill>
                  <a:srgbClr val="8C9CA6"/>
                </a:solidFill>
              </a:defRPr>
            </a:lvl1pPr>
          </a:lstStyle>
          <a:p>
            <a:pPr lvl="0"/>
            <a:r>
              <a:rPr lang="en-US" smtClean="0"/>
              <a:t>Job Title Here</a:t>
            </a:r>
            <a:endParaRPr lang="en-US"/>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81971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15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6" y="1589809"/>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6"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Text Placeholder 29"/>
          <p:cNvSpPr>
            <a:spLocks noGrp="1"/>
          </p:cNvSpPr>
          <p:nvPr>
            <p:ph type="body" sz="quarter" idx="22" hasCustomPrompt="1"/>
          </p:nvPr>
        </p:nvSpPr>
        <p:spPr>
          <a:xfrm>
            <a:off x="579706" y="3950472"/>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53" name="Picture Placeholder 10"/>
          <p:cNvSpPr>
            <a:spLocks noGrp="1" noChangeAspect="1"/>
          </p:cNvSpPr>
          <p:nvPr>
            <p:ph type="pic" sz="quarter" idx="23"/>
          </p:nvPr>
        </p:nvSpPr>
        <p:spPr>
          <a:xfrm>
            <a:off x="3553978" y="3950472"/>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61" name="Picture Placeholder 10"/>
          <p:cNvSpPr>
            <a:spLocks noGrp="1" noChangeAspect="1"/>
          </p:cNvSpPr>
          <p:nvPr>
            <p:ph type="pic" sz="quarter" idx="29"/>
          </p:nvPr>
        </p:nvSpPr>
        <p:spPr>
          <a:xfrm>
            <a:off x="9393235" y="3950697"/>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800">
                <a:solidFill>
                  <a:srgbClr val="8C9CA6"/>
                </a:solidFill>
              </a:defRPr>
            </a:lvl1pPr>
          </a:lstStyle>
          <a:p>
            <a:pPr lvl="0"/>
            <a:r>
              <a:rPr lang="en-US" smtClean="0"/>
              <a:t>Job Title Here</a:t>
            </a:r>
            <a:endParaRPr lang="en-US"/>
          </a:p>
        </p:txBody>
      </p:sp>
      <p:sp>
        <p:nvSpPr>
          <p:cNvPr id="3" name="Pentagon 2"/>
          <p:cNvSpPr/>
          <p:nvPr userDrawn="1"/>
        </p:nvSpPr>
        <p:spPr>
          <a:xfrm>
            <a:off x="310895" y="3345750"/>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hevron 30"/>
          <p:cNvSpPr/>
          <p:nvPr userDrawn="1"/>
        </p:nvSpPr>
        <p:spPr>
          <a:xfrm>
            <a:off x="3204252" y="3345750"/>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hevron 31"/>
          <p:cNvSpPr/>
          <p:nvPr userDrawn="1"/>
        </p:nvSpPr>
        <p:spPr>
          <a:xfrm>
            <a:off x="6097609" y="3345750"/>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Chevron 32"/>
          <p:cNvSpPr/>
          <p:nvPr userDrawn="1"/>
        </p:nvSpPr>
        <p:spPr>
          <a:xfrm>
            <a:off x="8990967" y="3345750"/>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Picture Placeholder 10"/>
          <p:cNvSpPr>
            <a:spLocks noGrp="1" noChangeAspect="1"/>
          </p:cNvSpPr>
          <p:nvPr>
            <p:ph type="pic" sz="quarter" idx="26"/>
          </p:nvPr>
        </p:nvSpPr>
        <p:spPr>
          <a:xfrm>
            <a:off x="6455392" y="1589809"/>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800">
                <a:solidFill>
                  <a:srgbClr val="8C9CA6"/>
                </a:solidFill>
              </a:defRPr>
            </a:lvl1pPr>
          </a:lstStyle>
          <a:p>
            <a:pPr lvl="0"/>
            <a:r>
              <a:rPr lang="en-US" smtClean="0"/>
              <a:t>Job Title Here</a:t>
            </a:r>
            <a:endParaRPr lang="en-US"/>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2200">
                <a:solidFill>
                  <a:schemeClr val="bg1"/>
                </a:solidFill>
              </a:defRPr>
            </a:lvl1pPr>
          </a:lstStyle>
          <a:p>
            <a:pPr lvl="0"/>
            <a:r>
              <a:rPr lang="en-US" smtClean="0"/>
              <a:t>Name Here</a:t>
            </a:r>
            <a:endParaRPr lang="en-US"/>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sp>
        <p:nvSpPr>
          <p:cNvPr id="30" name="Text Placeholder 29"/>
          <p:cNvSpPr>
            <a:spLocks noGrp="1"/>
          </p:cNvSpPr>
          <p:nvPr>
            <p:ph type="body" sz="quarter" idx="18" hasCustomPrompt="1"/>
          </p:nvPr>
        </p:nvSpPr>
        <p:spPr>
          <a:xfrm>
            <a:off x="579706" y="3438467"/>
            <a:ext cx="2121408" cy="311784"/>
          </a:xfrm>
        </p:spPr>
        <p:txBody>
          <a:bodyPr anchor="ctr">
            <a:normAutofit/>
          </a:bodyPr>
          <a:lstStyle>
            <a:lvl1pPr marL="0" indent="0" algn="ctr">
              <a:buNone/>
              <a:defRPr sz="2200">
                <a:solidFill>
                  <a:schemeClr val="bg1"/>
                </a:solidFill>
              </a:defRPr>
            </a:lvl1pPr>
          </a:lstStyle>
          <a:p>
            <a:pPr lvl="0"/>
            <a:r>
              <a:rPr lang="en-US" smtClean="0"/>
              <a:t>Name Here</a:t>
            </a:r>
            <a:endParaRPr lang="en-US"/>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2200">
                <a:solidFill>
                  <a:srgbClr val="324D5E"/>
                </a:solidFill>
              </a:defRPr>
            </a:lvl1pPr>
          </a:lstStyle>
          <a:p>
            <a:pPr lvl="0"/>
            <a:r>
              <a:rPr lang="en-US" smtClean="0"/>
              <a:t>Name Here</a:t>
            </a:r>
            <a:endParaRPr lang="en-US"/>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31627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79" y="6356350"/>
            <a:ext cx="1543821" cy="365125"/>
          </a:xfrm>
        </p:spPr>
        <p:txBody>
          <a:bodyPr/>
          <a:lstStyle>
            <a:lvl1pPr>
              <a:defRPr>
                <a:solidFill>
                  <a:srgbClr val="273339"/>
                </a:solidFill>
              </a:defRPr>
            </a:lvl1pPr>
          </a:lstStyle>
          <a:p>
            <a:r>
              <a:rPr lang="en-US" smtClean="0"/>
              <a:t>your date here</a:t>
            </a:r>
            <a:endParaRPr lang="en-US"/>
          </a:p>
        </p:txBody>
      </p:sp>
      <p:sp>
        <p:nvSpPr>
          <p:cNvPr id="18" name="Footer Placeholder 4"/>
          <p:cNvSpPr>
            <a:spLocks noGrp="1"/>
          </p:cNvSpPr>
          <p:nvPr>
            <p:ph type="ftr" sz="quarter" idx="11"/>
          </p:nvPr>
        </p:nvSpPr>
        <p:spPr>
          <a:xfrm>
            <a:off x="5850147" y="6356350"/>
            <a:ext cx="4114800" cy="365125"/>
          </a:xfrm>
        </p:spPr>
        <p:txBody>
          <a:bodyPr/>
          <a:lstStyle>
            <a:lvl1pPr algn="ctr">
              <a:defRPr>
                <a:solidFill>
                  <a:srgbClr val="273339"/>
                </a:solidFill>
              </a:defRPr>
            </a:lvl1pPr>
          </a:lstStyle>
          <a:p>
            <a:r>
              <a:rPr lang="en-US" smtClean="0"/>
              <a:t>större - a multipurpose PowerPoint template</a:t>
            </a:r>
            <a:endParaRPr lang="en-US"/>
          </a:p>
        </p:txBody>
      </p:sp>
      <p:sp>
        <p:nvSpPr>
          <p:cNvPr id="19" name="Slide Number Placeholder 5"/>
          <p:cNvSpPr>
            <a:spLocks noGrp="1"/>
          </p:cNvSpPr>
          <p:nvPr>
            <p:ph type="sldNum" sz="quarter" idx="12"/>
          </p:nvPr>
        </p:nvSpPr>
        <p:spPr>
          <a:xfrm>
            <a:off x="10239794" y="6356350"/>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0" y="418032"/>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Text Placeholder 29"/>
          <p:cNvSpPr>
            <a:spLocks noGrp="1"/>
          </p:cNvSpPr>
          <p:nvPr>
            <p:ph type="body" sz="quarter" idx="27" hasCustomPrompt="1"/>
          </p:nvPr>
        </p:nvSpPr>
        <p:spPr>
          <a:xfrm>
            <a:off x="449646" y="3380693"/>
            <a:ext cx="2596896" cy="2862322"/>
          </a:xfrm>
        </p:spPr>
        <p:txBody>
          <a:bodyPr anchor="ctr">
            <a:spAutoFit/>
          </a:bodyPr>
          <a:lstStyle>
            <a:lvl1pPr marL="0" indent="457200" algn="just">
              <a:buNone/>
              <a:defRPr sz="2000">
                <a:solidFill>
                  <a:srgbClr val="324D5E"/>
                </a:solidFill>
              </a:defRPr>
            </a:lvl1pPr>
          </a:lstStyle>
          <a:p>
            <a:pPr lvl="0"/>
            <a:r>
              <a:rPr lang="en-US" smtClean="0"/>
              <a:t>Lorem ipsum dolor sit amet, commodo lacinia dignissim vel sed, ut vestibulum augue phasellus eros. Parturient eros at in diam non eleifend, ac vitae non non vestibulum justo. Venenatis porta mit.</a:t>
            </a:r>
            <a:endParaRPr lang="en-US"/>
          </a:p>
        </p:txBody>
      </p:sp>
      <p:sp>
        <p:nvSpPr>
          <p:cNvPr id="24" name="TextBox 23"/>
          <p:cNvSpPr txBox="1"/>
          <p:nvPr userDrawn="1"/>
        </p:nvSpPr>
        <p:spPr>
          <a:xfrm>
            <a:off x="0" y="2758941"/>
            <a:ext cx="825867" cy="1862048"/>
          </a:xfrm>
          <a:prstGeom prst="rect">
            <a:avLst/>
          </a:prstGeom>
          <a:noFill/>
        </p:spPr>
        <p:txBody>
          <a:bodyPr wrap="none" rtlCol="0">
            <a:spAutoFit/>
          </a:bodyPr>
          <a:lstStyle/>
          <a:p>
            <a:r>
              <a:rPr lang="en-US" sz="11500" b="1" smtClean="0">
                <a:solidFill>
                  <a:srgbClr val="8C9CA6"/>
                </a:solidFill>
              </a:rPr>
              <a:t>“</a:t>
            </a:r>
            <a:endParaRPr lang="en-US" sz="11500" b="1">
              <a:solidFill>
                <a:srgbClr val="8C9CA6"/>
              </a:solidFill>
            </a:endParaRPr>
          </a:p>
        </p:txBody>
      </p:sp>
      <p:sp>
        <p:nvSpPr>
          <p:cNvPr id="27" name="Picture Placeholder 10"/>
          <p:cNvSpPr>
            <a:spLocks noGrp="1" noChangeAspect="1"/>
          </p:cNvSpPr>
          <p:nvPr>
            <p:ph type="pic" sz="quarter" idx="14"/>
          </p:nvPr>
        </p:nvSpPr>
        <p:spPr>
          <a:xfrm>
            <a:off x="3084289"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2" y="509008"/>
            <a:ext cx="5188204" cy="1006429"/>
          </a:xfrm>
        </p:spPr>
        <p:txBody>
          <a:bodyPr anchor="ctr">
            <a:spAutoFit/>
          </a:bodyPr>
          <a:lstStyle>
            <a:lvl1pPr marL="0" indent="0" algn="l">
              <a:buNone/>
              <a:defRPr sz="6600" b="1" cap="all" baseline="0">
                <a:solidFill>
                  <a:schemeClr val="tx2">
                    <a:lumMod val="50000"/>
                  </a:schemeClr>
                </a:solidFill>
              </a:defRPr>
            </a:lvl1pPr>
          </a:lstStyle>
          <a:p>
            <a:pPr lvl="0"/>
            <a:r>
              <a:rPr lang="en-US" smtClean="0"/>
              <a:t>Name Here</a:t>
            </a:r>
            <a:endParaRPr lang="en-US"/>
          </a:p>
        </p:txBody>
      </p:sp>
      <p:sp>
        <p:nvSpPr>
          <p:cNvPr id="21" name="Text Placeholder 29"/>
          <p:cNvSpPr>
            <a:spLocks noGrp="1"/>
          </p:cNvSpPr>
          <p:nvPr>
            <p:ph type="body" sz="quarter" idx="22" hasCustomPrompt="1"/>
          </p:nvPr>
        </p:nvSpPr>
        <p:spPr>
          <a:xfrm>
            <a:off x="647752" y="1699086"/>
            <a:ext cx="5188204" cy="757130"/>
          </a:xfrm>
        </p:spPr>
        <p:txBody>
          <a:bodyPr anchor="t">
            <a:spAutoFit/>
          </a:bodyPr>
          <a:lstStyle>
            <a:lvl1pPr marL="0" indent="0" algn="l">
              <a:buNone/>
              <a:defRPr sz="4800" cap="none" baseline="0">
                <a:solidFill>
                  <a:schemeClr val="tx2">
                    <a:lumMod val="50000"/>
                  </a:schemeClr>
                </a:solidFill>
              </a:defRPr>
            </a:lvl1pPr>
          </a:lstStyle>
          <a:p>
            <a:pPr lvl="0"/>
            <a:r>
              <a:rPr lang="en-US" smtClean="0"/>
              <a:t>Job Title Here</a:t>
            </a:r>
            <a:endParaRPr lang="en-US"/>
          </a:p>
        </p:txBody>
      </p:sp>
      <p:sp>
        <p:nvSpPr>
          <p:cNvPr id="25" name="TextBox 24"/>
          <p:cNvSpPr txBox="1"/>
          <p:nvPr userDrawn="1"/>
        </p:nvSpPr>
        <p:spPr>
          <a:xfrm>
            <a:off x="3007854" y="5662506"/>
            <a:ext cx="825867" cy="1862048"/>
          </a:xfrm>
          <a:prstGeom prst="rect">
            <a:avLst/>
          </a:prstGeom>
          <a:noFill/>
        </p:spPr>
        <p:txBody>
          <a:bodyPr wrap="none" rtlCol="0">
            <a:spAutoFit/>
          </a:bodyPr>
          <a:lstStyle/>
          <a:p>
            <a:r>
              <a:rPr lang="en-US" sz="11500" b="1" smtClean="0">
                <a:solidFill>
                  <a:schemeClr val="bg1"/>
                </a:solidFill>
              </a:rPr>
              <a:t>”</a:t>
            </a:r>
            <a:endParaRPr lang="en-US" sz="11500" b="1">
              <a:solidFill>
                <a:schemeClr val="bg1"/>
              </a:solidFill>
            </a:endParaRP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34794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2" y="-9731"/>
            <a:ext cx="94360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85979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5"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802815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p:spPr>
        <p:txBody>
          <a:bodyPr anchor="b">
            <a:noAutofit/>
          </a:bodyPr>
          <a:lstStyle>
            <a:lvl1pPr>
              <a:defRPr sz="3200" b="1">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031479" y="6356350"/>
            <a:ext cx="1543821" cy="365125"/>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5850147" y="6356350"/>
            <a:ext cx="4114800" cy="365125"/>
          </a:xfrm>
        </p:spPr>
        <p:txBody>
          <a:bodyPr/>
          <a:lstStyle>
            <a:lvl1pPr algn="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10239794" y="6356350"/>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17" y="1958585"/>
            <a:ext cx="2920641" cy="638175"/>
          </a:xfr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smtClean="0"/>
              <a:t>Title description</a:t>
            </a:r>
            <a:endParaRPr lang="en-US"/>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11660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smtClean="0"/>
              <a:t>Insert some title here</a:t>
            </a:r>
            <a:endParaRPr lang="en-US"/>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145378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615695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28199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274800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06667"/>
            <a:ext cx="2641601" cy="3117518"/>
          </a:xfrm>
        </p:spPr>
        <p:txBody>
          <a:bodyPr/>
          <a:lstStyle/>
          <a:p>
            <a:endParaRPr lang="en-US"/>
          </a:p>
        </p:txBody>
      </p:sp>
      <p:sp>
        <p:nvSpPr>
          <p:cNvPr id="15" name="Text Placeholder 2"/>
          <p:cNvSpPr>
            <a:spLocks noGrp="1"/>
          </p:cNvSpPr>
          <p:nvPr>
            <p:ph type="body" idx="1"/>
          </p:nvPr>
        </p:nvSpPr>
        <p:spPr>
          <a:xfrm>
            <a:off x="482599" y="5053307"/>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Text Placeholder 12"/>
          <p:cNvSpPr>
            <a:spLocks noGrp="1"/>
          </p:cNvSpPr>
          <p:nvPr>
            <p:ph type="body" sz="quarter" idx="15" hasCustomPrompt="1"/>
          </p:nvPr>
        </p:nvSpPr>
        <p:spPr>
          <a:xfrm>
            <a:off x="482599" y="4692664"/>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smtClean="0"/>
              <a:t>Insert some title here</a:t>
            </a:r>
            <a:endParaRPr lang="en-US"/>
          </a:p>
        </p:txBody>
      </p:sp>
      <p:sp>
        <p:nvSpPr>
          <p:cNvPr id="25" name="Chart Placeholder 8"/>
          <p:cNvSpPr>
            <a:spLocks noGrp="1"/>
          </p:cNvSpPr>
          <p:nvPr>
            <p:ph type="chart" sz="quarter" idx="16"/>
          </p:nvPr>
        </p:nvSpPr>
        <p:spPr>
          <a:xfrm>
            <a:off x="3344333" y="1425678"/>
            <a:ext cx="2641601" cy="3117518"/>
          </a:xfrm>
        </p:spPr>
        <p:txBody>
          <a:bodyPr/>
          <a:lstStyle/>
          <a:p>
            <a:endParaRPr lang="en-US"/>
          </a:p>
        </p:txBody>
      </p:sp>
      <p:sp>
        <p:nvSpPr>
          <p:cNvPr id="32" name="Text Placeholder 2"/>
          <p:cNvSpPr>
            <a:spLocks noGrp="1"/>
          </p:cNvSpPr>
          <p:nvPr>
            <p:ph type="body" idx="17"/>
          </p:nvPr>
        </p:nvSpPr>
        <p:spPr>
          <a:xfrm>
            <a:off x="3344333"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3" name="Text Placeholder 12"/>
          <p:cNvSpPr>
            <a:spLocks noGrp="1"/>
          </p:cNvSpPr>
          <p:nvPr>
            <p:ph type="body" sz="quarter" idx="18" hasCustomPrompt="1"/>
          </p:nvPr>
        </p:nvSpPr>
        <p:spPr>
          <a:xfrm>
            <a:off x="3344334"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smtClean="0"/>
              <a:t>Insert some title here</a:t>
            </a:r>
            <a:endParaRPr lang="en-US"/>
          </a:p>
        </p:txBody>
      </p:sp>
      <p:sp>
        <p:nvSpPr>
          <p:cNvPr id="34" name="Chart Placeholder 8"/>
          <p:cNvSpPr>
            <a:spLocks noGrp="1"/>
          </p:cNvSpPr>
          <p:nvPr>
            <p:ph type="chart" sz="quarter" idx="19"/>
          </p:nvPr>
        </p:nvSpPr>
        <p:spPr>
          <a:xfrm>
            <a:off x="6206067" y="1425678"/>
            <a:ext cx="2641601" cy="3117518"/>
          </a:xfrm>
        </p:spPr>
        <p:txBody>
          <a:bodyPr/>
          <a:lstStyle/>
          <a:p>
            <a:endParaRPr lang="en-US"/>
          </a:p>
        </p:txBody>
      </p:sp>
      <p:sp>
        <p:nvSpPr>
          <p:cNvPr id="35" name="Text Placeholder 2"/>
          <p:cNvSpPr>
            <a:spLocks noGrp="1"/>
          </p:cNvSpPr>
          <p:nvPr>
            <p:ph type="body" idx="20"/>
          </p:nvPr>
        </p:nvSpPr>
        <p:spPr>
          <a:xfrm>
            <a:off x="6206067"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6" name="Text Placeholder 12"/>
          <p:cNvSpPr>
            <a:spLocks noGrp="1"/>
          </p:cNvSpPr>
          <p:nvPr>
            <p:ph type="body" sz="quarter" idx="21" hasCustomPrompt="1"/>
          </p:nvPr>
        </p:nvSpPr>
        <p:spPr>
          <a:xfrm>
            <a:off x="6206067"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smtClean="0"/>
              <a:t>Insert some title here</a:t>
            </a:r>
            <a:endParaRPr lang="en-US"/>
          </a:p>
        </p:txBody>
      </p:sp>
      <p:sp>
        <p:nvSpPr>
          <p:cNvPr id="37" name="Chart Placeholder 8"/>
          <p:cNvSpPr>
            <a:spLocks noGrp="1"/>
          </p:cNvSpPr>
          <p:nvPr>
            <p:ph type="chart" sz="quarter" idx="22"/>
          </p:nvPr>
        </p:nvSpPr>
        <p:spPr>
          <a:xfrm>
            <a:off x="9067800" y="1425678"/>
            <a:ext cx="2641601" cy="3117518"/>
          </a:xfrm>
        </p:spPr>
        <p:txBody>
          <a:bodyPr/>
          <a:lstStyle/>
          <a:p>
            <a:endParaRPr lang="en-US"/>
          </a:p>
        </p:txBody>
      </p:sp>
      <p:sp>
        <p:nvSpPr>
          <p:cNvPr id="38" name="Text Placeholder 2"/>
          <p:cNvSpPr>
            <a:spLocks noGrp="1"/>
          </p:cNvSpPr>
          <p:nvPr>
            <p:ph type="body" idx="23"/>
          </p:nvPr>
        </p:nvSpPr>
        <p:spPr>
          <a:xfrm>
            <a:off x="9067800"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9" name="Text Placeholder 12"/>
          <p:cNvSpPr>
            <a:spLocks noGrp="1"/>
          </p:cNvSpPr>
          <p:nvPr>
            <p:ph type="body" sz="quarter" idx="24" hasCustomPrompt="1"/>
          </p:nvPr>
        </p:nvSpPr>
        <p:spPr>
          <a:xfrm>
            <a:off x="9067801"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smtClean="0"/>
              <a:t>Insert some title here</a:t>
            </a:r>
            <a:endParaRPr lang="en-US"/>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481174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87666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678"/>
            <a:ext cx="10515600" cy="47512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788501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640552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078599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smtClean="0"/>
              <a:t></a:t>
            </a:r>
            <a:endParaRPr lang="en-US"/>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smtClean="0"/>
              <a:t></a:t>
            </a:r>
            <a:endParaRPr lang="en-US"/>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smtClean="0"/>
              <a:t></a:t>
            </a:r>
            <a:endParaRPr lang="en-US"/>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smtClean="0"/>
              <a:t></a:t>
            </a:r>
            <a:endParaRPr lang="en-US"/>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94396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22156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4840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99%</a:t>
            </a:r>
            <a:endParaRPr lang="en-US"/>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99%</a:t>
            </a:r>
            <a:endParaRPr lang="en-US"/>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smtClean="0"/>
              <a:t>99%</a:t>
            </a:r>
            <a:endParaRPr lang="en-US"/>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71616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197889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smtClean="0"/>
              <a:t>Insert some title here</a:t>
            </a:r>
            <a:endParaRPr lang="en-US"/>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smtClean="0"/>
              <a:t>Insert some title here</a:t>
            </a:r>
            <a:endParaRPr lang="en-US"/>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03712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2060575" y="1614640"/>
            <a:ext cx="8070850"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smtClean="0"/>
              <a:t>Insert some title here</a:t>
            </a:r>
            <a:endParaRPr lang="en-US"/>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smtClean="0"/>
              <a:t>Insert some title here</a:t>
            </a:r>
            <a:endParaRPr lang="en-US"/>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tx1"/>
                </a:solidFill>
              </a:defRPr>
            </a:lvl1pPr>
          </a:lstStyle>
          <a:p>
            <a:pPr lvl="0"/>
            <a:r>
              <a:rPr lang="en-US" smtClean="0"/>
              <a:t>Date here</a:t>
            </a:r>
            <a:endParaRPr lang="en-US"/>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024211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smtClean="0"/>
              <a:t>Insert some title here</a:t>
            </a:r>
            <a:endParaRPr lang="en-US"/>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smtClean="0"/>
              <a:t>Insert some title here</a:t>
            </a:r>
            <a:endParaRPr lang="en-US"/>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2161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3"/>
          <p:cNvSpPr>
            <a:spLocks noGrp="1"/>
          </p:cNvSpPr>
          <p:nvPr>
            <p:ph sz="half" idx="2"/>
          </p:nvPr>
        </p:nvSpPr>
        <p:spPr>
          <a:xfrm>
            <a:off x="6172200" y="164317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39866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838200" y="1614640"/>
            <a:ext cx="10510314"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smtClean="0"/>
              <a:t>Insert some title here</a:t>
            </a:r>
            <a:endParaRPr lang="en-US"/>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smtClean="0"/>
              <a:t>Insert some title here</a:t>
            </a:r>
            <a:endParaRPr lang="en-US"/>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tx1"/>
                </a:solidFill>
              </a:defRPr>
            </a:lvl1pPr>
          </a:lstStyle>
          <a:p>
            <a:pPr lvl="0"/>
            <a:r>
              <a:rPr lang="en-US" smtClean="0"/>
              <a:t>Date here</a:t>
            </a:r>
            <a:endParaRPr lang="en-US"/>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tx1"/>
                </a:solidFill>
              </a:defRPr>
            </a:lvl1pPr>
          </a:lstStyle>
          <a:p>
            <a:pPr lvl="0"/>
            <a:r>
              <a:rPr lang="en-US" smtClean="0"/>
              <a:t>Date here</a:t>
            </a:r>
            <a:endParaRPr lang="en-US"/>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tx1"/>
                </a:solidFill>
              </a:defRPr>
            </a:lvl1pPr>
          </a:lstStyle>
          <a:p>
            <a:pPr lvl="0"/>
            <a:r>
              <a:rPr lang="en-US" smtClean="0"/>
              <a:t>Date here</a:t>
            </a: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smtClean="0"/>
              <a:t>Insert some title here</a:t>
            </a:r>
            <a:endParaRPr lang="en-US"/>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smtClean="0"/>
              <a:t>Date here</a:t>
            </a:r>
            <a:endParaRPr lang="en-US"/>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58946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5"/>
          <p:cNvSpPr>
            <a:spLocks noGrp="1"/>
          </p:cNvSpPr>
          <p:nvPr>
            <p:ph type="body" sz="quarter" idx="26"/>
          </p:nvPr>
        </p:nvSpPr>
        <p:spPr>
          <a:xfrm>
            <a:off x="482599" y="4277940"/>
            <a:ext cx="5613400" cy="1802097"/>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6" name="Text Placeholder 5"/>
          <p:cNvSpPr>
            <a:spLocks noGrp="1"/>
          </p:cNvSpPr>
          <p:nvPr userDrawn="1">
            <p:ph type="body" sz="quarter" idx="28"/>
          </p:nvPr>
        </p:nvSpPr>
        <p:spPr>
          <a:xfrm>
            <a:off x="6096001" y="4277940"/>
            <a:ext cx="5613400" cy="1802097"/>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1" name="Text Placeholder 12"/>
          <p:cNvSpPr>
            <a:spLocks noGrp="1"/>
          </p:cNvSpPr>
          <p:nvPr userDrawn="1">
            <p:ph type="body" sz="quarter" idx="23" hasCustomPrompt="1"/>
          </p:nvPr>
        </p:nvSpPr>
        <p:spPr>
          <a:xfrm>
            <a:off x="482599" y="3875314"/>
            <a:ext cx="5613401" cy="420914"/>
          </a:xfr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2" name="Text Placeholder 12"/>
          <p:cNvSpPr>
            <a:spLocks noGrp="1"/>
          </p:cNvSpPr>
          <p:nvPr userDrawn="1">
            <p:ph type="body" sz="quarter" idx="24" hasCustomPrompt="1"/>
          </p:nvPr>
        </p:nvSpPr>
        <p:spPr>
          <a:xfrm>
            <a:off x="6096000" y="3875314"/>
            <a:ext cx="5613401" cy="420914"/>
          </a:xfrm>
          <a:solidFill>
            <a:schemeClr val="accent5"/>
          </a:solidFill>
          <a:ln>
            <a:solidFill>
              <a:schemeClr val="accent5"/>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29" name="Text Placeholder 12"/>
          <p:cNvSpPr>
            <a:spLocks noGrp="1"/>
          </p:cNvSpPr>
          <p:nvPr userDrawn="1">
            <p:ph type="body" sz="quarter" idx="21" hasCustomPrompt="1"/>
          </p:nvPr>
        </p:nvSpPr>
        <p:spPr>
          <a:xfrm>
            <a:off x="482599" y="1581184"/>
            <a:ext cx="5613401" cy="420914"/>
          </a:xfrm>
          <a:solidFill>
            <a:schemeClr val="accent1"/>
          </a:solidFill>
          <a:ln>
            <a:solidFill>
              <a:schemeClr val="accent1"/>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0" name="Text Placeholder 12"/>
          <p:cNvSpPr>
            <a:spLocks noGrp="1"/>
          </p:cNvSpPr>
          <p:nvPr userDrawn="1">
            <p:ph type="body" sz="quarter" idx="22" hasCustomPrompt="1"/>
          </p:nvPr>
        </p:nvSpPr>
        <p:spPr>
          <a:xfrm>
            <a:off x="6096000" y="1581184"/>
            <a:ext cx="5613401" cy="420914"/>
          </a:xfr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365169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902745"/>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902745"/>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6" name="Text Placeholder 12"/>
          <p:cNvSpPr>
            <a:spLocks noGrp="1"/>
          </p:cNvSpPr>
          <p:nvPr>
            <p:ph type="body" sz="quarter" idx="24" hasCustomPrompt="1"/>
          </p:nvPr>
        </p:nvSpPr>
        <p:spPr>
          <a:xfrm rot="16200000">
            <a:off x="5325838" y="4672908"/>
            <a:ext cx="2322285" cy="781960"/>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111079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Strategy</a:t>
            </a:r>
            <a:endParaRPr lang="en-US"/>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574315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smtClean="0"/>
              <a:t>Insert some title here</a:t>
            </a:r>
            <a:endParaRPr lang="en-US"/>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798114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smtClean="0">
                <a:solidFill>
                  <a:schemeClr val="accent1">
                    <a:lumMod val="20000"/>
                    <a:lumOff val="80000"/>
                  </a:schemeClr>
                </a:solidFill>
              </a:rPr>
              <a:t>S</a:t>
            </a:r>
            <a:endParaRPr lang="en-US" sz="3600" b="1">
              <a:solidFill>
                <a:schemeClr val="accent1">
                  <a:lumMod val="20000"/>
                  <a:lumOff val="80000"/>
                </a:schemeClr>
              </a:solidFill>
            </a:endParaRP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smtClean="0">
                <a:solidFill>
                  <a:schemeClr val="accent3">
                    <a:lumMod val="40000"/>
                    <a:lumOff val="60000"/>
                  </a:schemeClr>
                </a:solidFill>
              </a:rPr>
              <a:t>W</a:t>
            </a:r>
            <a:endParaRPr lang="en-US" sz="3600" b="1">
              <a:solidFill>
                <a:schemeClr val="accent3">
                  <a:lumMod val="40000"/>
                  <a:lumOff val="60000"/>
                </a:schemeClr>
              </a:solidFill>
            </a:endParaRP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smtClean="0">
                <a:solidFill>
                  <a:schemeClr val="accent4">
                    <a:lumMod val="40000"/>
                    <a:lumOff val="60000"/>
                  </a:schemeClr>
                </a:solidFill>
              </a:rPr>
              <a:t>O</a:t>
            </a:r>
            <a:endParaRPr lang="en-US" sz="3600" b="1">
              <a:solidFill>
                <a:schemeClr val="accent4">
                  <a:lumMod val="40000"/>
                  <a:lumOff val="60000"/>
                </a:schemeClr>
              </a:solidFill>
            </a:endParaRP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smtClean="0">
                <a:solidFill>
                  <a:schemeClr val="accent6">
                    <a:lumMod val="20000"/>
                    <a:lumOff val="80000"/>
                  </a:schemeClr>
                </a:solidFill>
              </a:rPr>
              <a:t>T</a:t>
            </a:r>
            <a:endParaRPr lang="en-US" sz="3600" b="1">
              <a:solidFill>
                <a:schemeClr val="accent6">
                  <a:lumMod val="20000"/>
                  <a:lumOff val="80000"/>
                </a:schemeClr>
              </a:solidFill>
            </a:endParaRP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18461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smtClean="0"/>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smtClean="0">
                <a:solidFill>
                  <a:schemeClr val="accent1">
                    <a:lumMod val="20000"/>
                    <a:lumOff val="80000"/>
                  </a:schemeClr>
                </a:solidFill>
              </a:rPr>
              <a:t>S</a:t>
            </a:r>
            <a:endParaRPr lang="en-US" sz="3600" b="1">
              <a:solidFill>
                <a:schemeClr val="accent1">
                  <a:lumMod val="20000"/>
                  <a:lumOff val="80000"/>
                </a:schemeClr>
              </a:solidFill>
            </a:endParaRP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smtClean="0">
                <a:solidFill>
                  <a:schemeClr val="accent3">
                    <a:lumMod val="40000"/>
                    <a:lumOff val="60000"/>
                  </a:schemeClr>
                </a:solidFill>
              </a:rPr>
              <a:t>W</a:t>
            </a:r>
            <a:endParaRPr lang="en-US" sz="1800" b="1">
              <a:solidFill>
                <a:schemeClr val="accent3">
                  <a:lumMod val="40000"/>
                  <a:lumOff val="60000"/>
                </a:schemeClr>
              </a:solidFill>
            </a:endParaRP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smtClean="0">
                <a:solidFill>
                  <a:schemeClr val="accent4">
                    <a:lumMod val="40000"/>
                    <a:lumOff val="60000"/>
                  </a:schemeClr>
                </a:solidFill>
              </a:rPr>
              <a:t>O</a:t>
            </a:r>
            <a:endParaRPr lang="en-US" sz="1800" b="1">
              <a:solidFill>
                <a:schemeClr val="accent4">
                  <a:lumMod val="40000"/>
                  <a:lumOff val="60000"/>
                </a:schemeClr>
              </a:solidFill>
            </a:endParaRP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smtClean="0">
                <a:solidFill>
                  <a:schemeClr val="accent6">
                    <a:lumMod val="20000"/>
                    <a:lumOff val="80000"/>
                  </a:schemeClr>
                </a:solidFill>
              </a:rPr>
              <a:t>T</a:t>
            </a:r>
            <a:endParaRPr lang="en-US" sz="1800" b="1">
              <a:solidFill>
                <a:schemeClr val="accent6">
                  <a:lumMod val="20000"/>
                  <a:lumOff val="80000"/>
                </a:schemeClr>
              </a:solidFill>
            </a:endParaRP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STRENGTHS</a:t>
            </a:r>
            <a:endParaRPr lang="en-US"/>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8963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Weaknesses</a:t>
            </a:r>
            <a:endParaRPr lang="en-US"/>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smtClean="0">
                <a:solidFill>
                  <a:schemeClr val="accent4">
                    <a:lumMod val="40000"/>
                    <a:lumOff val="60000"/>
                  </a:schemeClr>
                </a:solidFill>
              </a:rPr>
              <a:t>O</a:t>
            </a:r>
            <a:endParaRPr lang="en-US" sz="1800" b="1">
              <a:solidFill>
                <a:schemeClr val="accent4">
                  <a:lumMod val="40000"/>
                  <a:lumOff val="60000"/>
                </a:schemeClr>
              </a:solidFill>
            </a:endParaRP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smtClean="0">
                <a:solidFill>
                  <a:schemeClr val="accent6">
                    <a:lumMod val="20000"/>
                    <a:lumOff val="80000"/>
                  </a:schemeClr>
                </a:solidFill>
              </a:rPr>
              <a:t>T</a:t>
            </a:r>
            <a:endParaRPr lang="en-US" sz="1800" b="1">
              <a:solidFill>
                <a:schemeClr val="accent6">
                  <a:lumMod val="20000"/>
                  <a:lumOff val="80000"/>
                </a:schemeClr>
              </a:solidFill>
            </a:endParaRP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smtClean="0">
                <a:solidFill>
                  <a:schemeClr val="accent1">
                    <a:lumMod val="20000"/>
                    <a:lumOff val="80000"/>
                  </a:schemeClr>
                </a:solidFill>
              </a:rPr>
              <a:t>S</a:t>
            </a:r>
            <a:endParaRPr lang="en-US" sz="1800" b="1">
              <a:solidFill>
                <a:schemeClr val="accent1">
                  <a:lumMod val="20000"/>
                  <a:lumOff val="80000"/>
                </a:schemeClr>
              </a:solidFill>
            </a:endParaRP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smtClean="0"/>
              <a:t>W</a:t>
            </a:r>
            <a:endParaRPr lang="en-US" sz="3600"/>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83434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Opportunities</a:t>
            </a:r>
            <a:endParaRPr lang="en-US"/>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smtClean="0">
                <a:solidFill>
                  <a:schemeClr val="accent3">
                    <a:lumMod val="40000"/>
                    <a:lumOff val="60000"/>
                  </a:schemeClr>
                </a:solidFill>
              </a:rPr>
              <a:t>W</a:t>
            </a:r>
            <a:endParaRPr lang="en-US" sz="1800" b="1">
              <a:solidFill>
                <a:schemeClr val="accent3">
                  <a:lumMod val="40000"/>
                  <a:lumOff val="60000"/>
                </a:schemeClr>
              </a:solidFill>
            </a:endParaRP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smtClean="0">
                <a:solidFill>
                  <a:schemeClr val="accent6">
                    <a:lumMod val="20000"/>
                    <a:lumOff val="80000"/>
                  </a:schemeClr>
                </a:solidFill>
              </a:rPr>
              <a:t>T</a:t>
            </a:r>
            <a:endParaRPr lang="en-US" sz="1800" b="1">
              <a:solidFill>
                <a:schemeClr val="accent6">
                  <a:lumMod val="20000"/>
                  <a:lumOff val="80000"/>
                </a:schemeClr>
              </a:solidFill>
            </a:endParaRP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smtClean="0">
                <a:solidFill>
                  <a:schemeClr val="accent1">
                    <a:lumMod val="20000"/>
                    <a:lumOff val="80000"/>
                  </a:schemeClr>
                </a:solidFill>
              </a:rPr>
              <a:t>S</a:t>
            </a:r>
            <a:endParaRPr lang="en-US" sz="1800" b="1">
              <a:solidFill>
                <a:schemeClr val="accent1">
                  <a:lumMod val="20000"/>
                  <a:lumOff val="80000"/>
                </a:schemeClr>
              </a:solidFill>
            </a:endParaRP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smtClean="0"/>
              <a:t>O</a:t>
            </a:r>
            <a:endParaRPr lang="en-US" sz="3600"/>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028194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Threats</a:t>
            </a:r>
            <a:endParaRPr lang="en-US"/>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smtClean="0">
                <a:solidFill>
                  <a:schemeClr val="accent3">
                    <a:lumMod val="40000"/>
                    <a:lumOff val="60000"/>
                  </a:schemeClr>
                </a:solidFill>
              </a:rPr>
              <a:t>W</a:t>
            </a:r>
            <a:endParaRPr lang="en-US" sz="1800" b="1">
              <a:solidFill>
                <a:schemeClr val="accent3">
                  <a:lumMod val="40000"/>
                  <a:lumOff val="60000"/>
                </a:schemeClr>
              </a:solidFill>
            </a:endParaRP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smtClean="0">
                <a:solidFill>
                  <a:schemeClr val="accent4">
                    <a:lumMod val="40000"/>
                    <a:lumOff val="60000"/>
                  </a:schemeClr>
                </a:solidFill>
              </a:rPr>
              <a:t>O</a:t>
            </a:r>
            <a:endParaRPr lang="en-US" sz="1800" b="1">
              <a:solidFill>
                <a:schemeClr val="accent4">
                  <a:lumMod val="40000"/>
                  <a:lumOff val="60000"/>
                </a:schemeClr>
              </a:solidFill>
            </a:endParaRP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smtClean="0">
                <a:solidFill>
                  <a:schemeClr val="accent1">
                    <a:lumMod val="20000"/>
                    <a:lumOff val="80000"/>
                  </a:schemeClr>
                </a:solidFill>
              </a:rPr>
              <a:t>S</a:t>
            </a:r>
            <a:endParaRPr lang="en-US" sz="1800" b="1">
              <a:solidFill>
                <a:schemeClr val="accent1">
                  <a:lumMod val="20000"/>
                  <a:lumOff val="80000"/>
                </a:schemeClr>
              </a:solidFill>
            </a:endParaRP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smtClean="0">
                <a:solidFill>
                  <a:schemeClr val="accent6">
                    <a:lumMod val="20000"/>
                    <a:lumOff val="80000"/>
                  </a:schemeClr>
                </a:solidFill>
              </a:rPr>
              <a:t>T</a:t>
            </a:r>
            <a:endParaRPr lang="en-US" sz="3600" b="1">
              <a:solidFill>
                <a:schemeClr val="accent6">
                  <a:lumMod val="20000"/>
                  <a:lumOff val="80000"/>
                </a:schemeClr>
              </a:solidFill>
            </a:endParaRP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8748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Placeholder 2"/>
          <p:cNvSpPr>
            <a:spLocks noGrp="1"/>
          </p:cNvSpPr>
          <p:nvPr>
            <p:ph sz="half" idx="13"/>
          </p:nvPr>
        </p:nvSpPr>
        <p:spPr>
          <a:xfrm>
            <a:off x="7905750" y="1643174"/>
            <a:ext cx="3448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2"/>
          <p:cNvSpPr>
            <a:spLocks noGrp="1"/>
          </p:cNvSpPr>
          <p:nvPr>
            <p:ph sz="half" idx="14"/>
          </p:nvPr>
        </p:nvSpPr>
        <p:spPr>
          <a:xfrm>
            <a:off x="4371975" y="1643174"/>
            <a:ext cx="3448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213388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smtClean="0"/>
              <a:t>TITLE</a:t>
            </a:r>
            <a:endParaRPr lang="en-US"/>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smtClean="0"/>
              <a:t>Title 1</a:t>
            </a:r>
            <a:endParaRPr lang="en-US"/>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smtClean="0"/>
              <a:t>Title 2</a:t>
            </a:r>
            <a:endParaRPr lang="en-US"/>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smtClean="0"/>
              <a:t>Title 3</a:t>
            </a:r>
            <a:endParaRPr lang="en-US"/>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smtClean="0"/>
              <a:t>Title 4</a:t>
            </a:r>
            <a:endParaRPr lang="en-US"/>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smtClean="0"/>
              <a:t>List items for Title 1</a:t>
            </a:r>
            <a:endParaRPr lang="en-US"/>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smtClean="0"/>
              <a:t>List items for TITLE</a:t>
            </a:r>
            <a:endParaRPr lang="en-US"/>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smtClean="0"/>
              <a:t>List items for Title 2</a:t>
            </a:r>
            <a:endParaRPr lang="en-US"/>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smtClean="0"/>
              <a:t>List items for Title 3</a:t>
            </a:r>
            <a:endParaRPr lang="en-US"/>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smtClean="0"/>
              <a:t>List items for Title 4</a:t>
            </a:r>
            <a:endParaRPr lang="en-US"/>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smtClean="0"/>
              <a:t>List items for TITLE</a:t>
            </a:r>
            <a:endParaRPr lang="en-US"/>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46034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smtClean="0"/>
              <a:t>List items for Title 1</a:t>
            </a:r>
            <a:endParaRPr lang="en-US"/>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smtClean="0"/>
              <a:t>List items for Title 2</a:t>
            </a:r>
            <a:endParaRPr lang="en-US"/>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smtClean="0"/>
              <a:t>List items for Title 3</a:t>
            </a:r>
            <a:endParaRPr lang="en-US"/>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smtClean="0"/>
              <a:t>List items for Title 4</a:t>
            </a:r>
            <a:endParaRPr lang="en-US"/>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smtClean="0"/>
              <a:t>Title 1</a:t>
            </a:r>
            <a:endParaRPr lang="en-US"/>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smtClean="0"/>
              <a:t>Title 3</a:t>
            </a:r>
            <a:endParaRPr lang="en-US"/>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smtClean="0"/>
              <a:t>Title 2</a:t>
            </a:r>
            <a:endParaRPr lang="en-US"/>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smtClean="0"/>
              <a:t>Title 4</a:t>
            </a: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600930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smtClean="0"/>
              <a:t>List items for Title 1</a:t>
            </a:r>
            <a:endParaRPr lang="en-US"/>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smtClean="0"/>
              <a:t>List items for Title 2</a:t>
            </a:r>
            <a:endParaRPr lang="en-US"/>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smtClean="0"/>
              <a:t>List items for Title 3</a:t>
            </a:r>
            <a:endParaRPr lang="en-US"/>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smtClean="0"/>
              <a:t>List items for Title 4</a:t>
            </a:r>
            <a:endParaRPr lang="en-US"/>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Title 1</a:t>
            </a:r>
            <a:endParaRPr lang="en-US"/>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Title 3</a:t>
            </a:r>
            <a:endParaRPr lang="en-US"/>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Title 2</a:t>
            </a:r>
            <a:endParaRPr lang="en-US"/>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smtClean="0"/>
              <a:t>Title 4</a:t>
            </a:r>
            <a:endParaRPr lang="en-US"/>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smtClean="0"/>
              <a:t>Title</a:t>
            </a:r>
            <a:endParaRPr lang="en-US"/>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smtClean="0"/>
              <a:t>Subtitle</a:t>
            </a:r>
            <a:endParaRPr lang="en-US"/>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smtClean="0"/>
              <a:t>Title</a:t>
            </a:r>
            <a:endParaRPr lang="en-US"/>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smtClean="0"/>
              <a:t>Subtitle</a:t>
            </a:r>
            <a:endParaRPr lang="en-US"/>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smtClean="0"/>
              <a:t>Subtitle</a:t>
            </a:r>
            <a:endParaRPr lang="en-US"/>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smtClean="0"/>
              <a:t>Subtitle</a:t>
            </a:r>
            <a:endParaRPr lang="en-US"/>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287529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smtClean="0"/>
              <a:t>Title</a:t>
            </a:r>
            <a:endParaRPr lang="en-US"/>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smtClean="0"/>
              <a:t>Subtitle</a:t>
            </a:r>
            <a:endParaRPr lang="en-US"/>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smtClean="0"/>
              <a:t>Title</a:t>
            </a:r>
            <a:endParaRPr lang="en-US"/>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smtClean="0"/>
              <a:t>Subtitle</a:t>
            </a:r>
            <a:endParaRPr lang="en-US"/>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smtClean="0"/>
              <a:t>Subtitle</a:t>
            </a:r>
            <a:endParaRPr lang="en-US"/>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smtClean="0"/>
              <a:t>Subtitle</a:t>
            </a:r>
            <a:endParaRPr lang="en-US"/>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smtClean="0"/>
              <a:t>Subtitle</a:t>
            </a:r>
            <a:endParaRPr lang="en-US"/>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smtClean="0"/>
              <a:t>List items</a:t>
            </a:r>
            <a:endParaRPr lang="en-US"/>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smtClean="0"/>
              <a:t>Subtitle</a:t>
            </a:r>
            <a:endParaRPr lang="en-US"/>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smtClean="0"/>
              <a:t>Title</a:t>
            </a:r>
            <a:endParaRPr lang="en-US"/>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480310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3</a:t>
            </a:r>
            <a:endParaRPr lang="en-US"/>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4</a:t>
            </a:r>
            <a:endParaRPr lang="en-US"/>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2</a:t>
            </a:r>
            <a:endParaRPr lang="en-US"/>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1</a:t>
            </a:r>
            <a:endParaRPr lang="en-US"/>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smtClean="0"/>
              <a:t>Item</a:t>
            </a:r>
            <a:endParaRPr lang="en-US"/>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Cause &amp; Effect Fishbone Diagram</a:t>
            </a:r>
            <a:endParaRPr lang="en-US"/>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smtClean="0"/>
              <a:t>Effect</a:t>
            </a:r>
            <a:endParaRPr lang="en-US"/>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84418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3</a:t>
            </a:r>
            <a:endParaRPr lang="en-US"/>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4</a:t>
            </a:r>
            <a:endParaRPr lang="en-US"/>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2</a:t>
            </a:r>
            <a:endParaRPr lang="en-US"/>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1</a:t>
            </a:r>
            <a:endParaRPr lang="en-US"/>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smtClean="0"/>
              <a:t>Effect</a:t>
            </a:r>
            <a:endParaRPr lang="en-US"/>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3</a:t>
            </a:r>
            <a:endParaRPr lang="en-US"/>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Category 1</a:t>
            </a:r>
            <a:endParaRPr lang="en-US"/>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1</a:t>
            </a:r>
            <a:endParaRPr lang="en-US"/>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2</a:t>
            </a:r>
            <a:endParaRPr lang="en-US"/>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smtClean="0"/>
              <a:t>Cause 3</a:t>
            </a:r>
            <a:endParaRPr lang="en-US"/>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smtClean="0"/>
              <a:t>Cause &amp; Effect Fishbone Diagram</a:t>
            </a:r>
            <a:endParaRPr lang="en-US"/>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246092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1</a:t>
            </a:r>
            <a:endParaRPr lang="en-US"/>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4</a:t>
            </a:r>
            <a:endParaRPr lang="en-US"/>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3</a:t>
            </a:r>
            <a:endParaRPr lang="en-US"/>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2</a:t>
            </a:r>
            <a:endParaRPr lang="en-US"/>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10763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1</a:t>
            </a:r>
            <a:endParaRPr lang="en-US"/>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4</a:t>
            </a:r>
            <a:endParaRPr lang="en-US"/>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3</a:t>
            </a:r>
            <a:endParaRPr lang="en-US"/>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smtClean="0"/>
              <a:t>List items for Title 1</a:t>
            </a:r>
            <a:endParaRPr lang="en-US"/>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smtClean="0"/>
              <a:t>Option 2</a:t>
            </a:r>
            <a:endParaRPr lang="en-US"/>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smtClean="0"/>
              <a:t>Price Here</a:t>
            </a:r>
            <a:endParaRPr lang="en-US"/>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smtClean="0"/>
              <a:t>Price:</a:t>
            </a:r>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429615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2</a:t>
            </a:r>
            <a:endParaRPr lang="en-US"/>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1</a:t>
            </a:r>
            <a:endParaRPr lang="en-US"/>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smtClean="0"/>
              <a:t>List items for Title 1</a:t>
            </a:r>
            <a:endParaRPr lang="en-US"/>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smtClean="0"/>
              <a:t>Option 4</a:t>
            </a:r>
            <a:endParaRPr lang="en-US"/>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smtClean="0"/>
              <a:t>Price Here</a:t>
            </a:r>
            <a:endParaRPr lang="en-US"/>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smtClean="0"/>
              <a:t>Price:</a:t>
            </a:r>
            <a:endParaRPr lang="en-US"/>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smtClean="0"/>
              <a:t>List items for Title 1</a:t>
            </a:r>
            <a:endParaRPr lang="en-US"/>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smtClean="0"/>
              <a:t>Option 3</a:t>
            </a:r>
            <a:endParaRPr lang="en-US"/>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smtClean="0"/>
              <a:t>Price Here</a:t>
            </a:r>
            <a:endParaRPr lang="en-US"/>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smtClean="0"/>
              <a:t>Price:</a:t>
            </a:r>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777120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smtClean="0"/>
              <a:t>Option 1</a:t>
            </a:r>
            <a:endParaRPr lang="en-US"/>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smtClean="0"/>
              <a:t>Price Here</a:t>
            </a:r>
            <a:endParaRPr lang="en-US"/>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1</a:t>
            </a:r>
            <a:endParaRPr lang="en-US"/>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smtClean="0"/>
              <a:t>Option 3</a:t>
            </a:r>
            <a:endParaRPr lang="en-US"/>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smtClean="0"/>
              <a:t>Price Here</a:t>
            </a:r>
            <a:endParaRPr lang="en-US"/>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1</a:t>
            </a:r>
            <a:endParaRPr lang="en-US"/>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smtClean="0"/>
              <a:t>Option 2</a:t>
            </a:r>
            <a:endParaRPr lang="en-US"/>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smtClean="0"/>
              <a:t>Price Here</a:t>
            </a:r>
            <a:endParaRPr lang="en-US"/>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1</a:t>
            </a:r>
            <a:endParaRPr lang="en-US"/>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2</a:t>
            </a:r>
            <a:endParaRPr lang="en-US"/>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2</a:t>
            </a:r>
            <a:endParaRPr lang="en-US"/>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2</a:t>
            </a:r>
            <a:endParaRPr lang="en-US"/>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3</a:t>
            </a:r>
            <a:endParaRPr lang="en-US"/>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3</a:t>
            </a:r>
            <a:endParaRPr lang="en-US"/>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3</a:t>
            </a:r>
            <a:endParaRPr lang="en-US"/>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4</a:t>
            </a:r>
            <a:endParaRPr lang="en-US"/>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4</a:t>
            </a:r>
            <a:endParaRPr lang="en-US"/>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4</a:t>
            </a:r>
            <a:endParaRPr lang="en-US"/>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5</a:t>
            </a:r>
            <a:endParaRPr lang="en-US"/>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5</a:t>
            </a:r>
            <a:endParaRPr lang="en-US"/>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smtClean="0"/>
              <a:t>Attribute 5</a:t>
            </a:r>
            <a:endParaRPr lang="en-US"/>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smtClean="0"/>
              <a:t>Comment here</a:t>
            </a:r>
            <a:endParaRPr lang="en-US"/>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smtClean="0"/>
              <a:t>Comment here</a:t>
            </a:r>
            <a:endParaRPr lang="en-US"/>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smtClean="0"/>
              <a:t>Comment here</a:t>
            </a:r>
            <a:endParaRPr lang="en-US"/>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2125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0"/>
          <p:cNvSpPr>
            <a:spLocks noGrp="1" noChangeAspect="1"/>
          </p:cNvSpPr>
          <p:nvPr>
            <p:ph type="pic" sz="quarter" idx="14" hasCustomPrompt="1"/>
          </p:nvPr>
        </p:nvSpPr>
        <p:spPr>
          <a:xfrm>
            <a:off x="354775"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smtClean="0"/>
              <a:t>Your map goes here</a:t>
            </a:r>
            <a:endParaRPr lang="en-US"/>
          </a:p>
        </p:txBody>
      </p:sp>
      <p:sp>
        <p:nvSpPr>
          <p:cNvPr id="18" name="Text Placeholder 29"/>
          <p:cNvSpPr>
            <a:spLocks noGrp="1"/>
          </p:cNvSpPr>
          <p:nvPr>
            <p:ph type="body" sz="quarter" idx="22" hasCustomPrompt="1"/>
          </p:nvPr>
        </p:nvSpPr>
        <p:spPr>
          <a:xfrm>
            <a:off x="6615875" y="1721331"/>
            <a:ext cx="5093526" cy="1174269"/>
          </a:xfrm>
          <a:solidFill>
            <a:schemeClr val="tx1">
              <a:lumMod val="10000"/>
              <a:lumOff val="90000"/>
            </a:schemeClr>
          </a:solidFill>
        </p:spPr>
        <p:txBody>
          <a:bodyPr anchor="t">
            <a:normAutofit/>
          </a:bodyPr>
          <a:lstStyle>
            <a:lvl1pPr marL="0" indent="0" algn="just">
              <a:buNone/>
              <a:defRPr sz="1800">
                <a:solidFill>
                  <a:schemeClr val="tx2"/>
                </a:solidFill>
              </a:defRPr>
            </a:lvl1pPr>
          </a:lstStyle>
          <a:p>
            <a:pPr lvl="0"/>
            <a:r>
              <a:rPr lang="en-US" smtClean="0"/>
              <a:t>Lorem ipsum dolor sit amet, placerat ipsum erat et tortor, vehicula sociis vel vel, ut cursus sociosqu integer sapien in. Aliquet blandit, pellentesque nec vitae. Sapien ante feugiat non est etiam aut.</a:t>
            </a:r>
            <a:endParaRPr lang="en-US"/>
          </a:p>
        </p:txBody>
      </p:sp>
      <p:sp>
        <p:nvSpPr>
          <p:cNvPr id="19" name="Text Placeholder 29"/>
          <p:cNvSpPr>
            <a:spLocks noGrp="1"/>
          </p:cNvSpPr>
          <p:nvPr>
            <p:ph type="body" sz="quarter" idx="18" hasCustomPrompt="1"/>
          </p:nvPr>
        </p:nvSpPr>
        <p:spPr>
          <a:xfrm>
            <a:off x="6615875" y="3197675"/>
            <a:ext cx="546925" cy="431800"/>
          </a:xfrm>
        </p:spPr>
        <p:txBody>
          <a:bodyPr vert="horz" lIns="91440" tIns="45720" rIns="91440" bIns="45720" rtlCol="0" anchor="ctr">
            <a:normAutofit/>
          </a:bodyPr>
          <a:lstStyle>
            <a:lvl1pPr algn="ctr">
              <a:defRPr lang="en-US" sz="2000" b="0" cap="none" baseline="0">
                <a:solidFill>
                  <a:srgbClr val="324D5E"/>
                </a:solidFill>
                <a:latin typeface="FontAwesome" pitchFamily="2" charset="0"/>
              </a:defRPr>
            </a:lvl1pPr>
          </a:lstStyle>
          <a:p>
            <a:pPr marL="0" lvl="0" indent="0">
              <a:buNone/>
            </a:pPr>
            <a:r>
              <a:rPr lang="en-US" smtClean="0"/>
              <a:t></a:t>
            </a:r>
            <a:endParaRPr lang="en-US"/>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800">
                <a:solidFill>
                  <a:srgbClr val="8C9CA6"/>
                </a:solidFill>
              </a:defRPr>
            </a:lvl1pPr>
          </a:lstStyle>
          <a:p>
            <a:pPr lvl="0"/>
            <a:r>
              <a:rPr lang="en-US" smtClean="0"/>
              <a:t>Adress</a:t>
            </a:r>
            <a:endParaRPr lang="en-US"/>
          </a:p>
        </p:txBody>
      </p:sp>
      <p:sp>
        <p:nvSpPr>
          <p:cNvPr id="21" name="Text Placeholder 29"/>
          <p:cNvSpPr>
            <a:spLocks noGrp="1"/>
          </p:cNvSpPr>
          <p:nvPr>
            <p:ph type="body" sz="quarter" idx="24" hasCustomPrompt="1"/>
          </p:nvPr>
        </p:nvSpPr>
        <p:spPr>
          <a:xfrm>
            <a:off x="6615875" y="4366208"/>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smtClean="0"/>
              <a:t></a:t>
            </a:r>
            <a:endParaRPr lang="en-US"/>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800">
                <a:solidFill>
                  <a:srgbClr val="8C9CA6"/>
                </a:solidFill>
              </a:defRPr>
            </a:lvl1pPr>
          </a:lstStyle>
          <a:p>
            <a:pPr lvl="0"/>
            <a:r>
              <a:rPr lang="en-US" smtClean="0"/>
              <a:t>Some information here</a:t>
            </a:r>
            <a:endParaRPr lang="en-US"/>
          </a:p>
        </p:txBody>
      </p:sp>
      <p:sp>
        <p:nvSpPr>
          <p:cNvPr id="26" name="Text Placeholder 29"/>
          <p:cNvSpPr>
            <a:spLocks noGrp="1"/>
          </p:cNvSpPr>
          <p:nvPr>
            <p:ph type="body" sz="quarter" idx="26" hasCustomPrompt="1"/>
          </p:nvPr>
        </p:nvSpPr>
        <p:spPr>
          <a:xfrm>
            <a:off x="6615875" y="4834136"/>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smtClean="0"/>
              <a:t></a:t>
            </a:r>
            <a:endParaRPr lang="en-US"/>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800">
                <a:solidFill>
                  <a:srgbClr val="8C9CA6"/>
                </a:solidFill>
              </a:defRPr>
            </a:lvl1pPr>
          </a:lstStyle>
          <a:p>
            <a:pPr lvl="0"/>
            <a:r>
              <a:rPr lang="en-US" smtClean="0"/>
              <a:t>Some information here</a:t>
            </a:r>
            <a:endParaRPr lang="en-US"/>
          </a:p>
        </p:txBody>
      </p:sp>
      <p:sp>
        <p:nvSpPr>
          <p:cNvPr id="28" name="Text Placeholder 29"/>
          <p:cNvSpPr>
            <a:spLocks noGrp="1"/>
          </p:cNvSpPr>
          <p:nvPr>
            <p:ph type="body" sz="quarter" idx="28" hasCustomPrompt="1"/>
          </p:nvPr>
        </p:nvSpPr>
        <p:spPr>
          <a:xfrm>
            <a:off x="6615875" y="5292935"/>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smtClean="0"/>
              <a:t></a:t>
            </a:r>
            <a:endParaRPr lang="en-US"/>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800">
                <a:solidFill>
                  <a:srgbClr val="8C9CA6"/>
                </a:solidFill>
              </a:defRPr>
            </a:lvl1pPr>
          </a:lstStyle>
          <a:p>
            <a:pPr lvl="0"/>
            <a:r>
              <a:rPr lang="en-US" smtClean="0"/>
              <a:t>Some information here</a:t>
            </a:r>
            <a:endParaRPr lang="en-US"/>
          </a:p>
        </p:txBody>
      </p:sp>
      <p:sp>
        <p:nvSpPr>
          <p:cNvPr id="30" name="Text Placeholder 29"/>
          <p:cNvSpPr>
            <a:spLocks noGrp="1"/>
          </p:cNvSpPr>
          <p:nvPr>
            <p:ph type="body" sz="quarter" idx="30" hasCustomPrompt="1"/>
          </p:nvPr>
        </p:nvSpPr>
        <p:spPr>
          <a:xfrm>
            <a:off x="6615875" y="5760863"/>
            <a:ext cx="546925"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cap="none" baseline="0">
                <a:solidFill>
                  <a:srgbClr val="324D5E"/>
                </a:solidFill>
                <a:latin typeface="FontAwesome" pitchFamily="2" charset="0"/>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mtClean="0"/>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800">
                <a:solidFill>
                  <a:srgbClr val="8C9CA6"/>
                </a:solidFill>
              </a:defRPr>
            </a:lvl1pPr>
          </a:lstStyle>
          <a:p>
            <a:pPr lvl="0"/>
            <a:r>
              <a:rPr lang="en-US" smtClean="0"/>
              <a:t>Some information here</a:t>
            </a:r>
            <a:endParaRPr lang="en-US"/>
          </a:p>
        </p:txBody>
      </p:sp>
    </p:spTree>
    <p:extLst>
      <p:ext uri="{BB962C8B-B14F-4D97-AF65-F5344CB8AC3E}">
        <p14:creationId xmlns:p14="http://schemas.microsoft.com/office/powerpoint/2010/main" val="47287414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7073808"/>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0"/>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5646353"/>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706507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8718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694810"/>
            <a:ext cx="274320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Continent</a:t>
            </a:r>
            <a:endParaRPr lang="en-US"/>
          </a:p>
        </p:txBody>
      </p:sp>
      <p:sp>
        <p:nvSpPr>
          <p:cNvPr id="6" name="Text Placeholder 5"/>
          <p:cNvSpPr>
            <a:spLocks noGrp="1"/>
          </p:cNvSpPr>
          <p:nvPr>
            <p:ph type="body" sz="quarter" idx="39"/>
          </p:nvPr>
        </p:nvSpPr>
        <p:spPr>
          <a:xfrm>
            <a:off x="482598" y="3302053"/>
            <a:ext cx="2743200" cy="2666947"/>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37933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smtClean="0"/>
              <a:t>COUNTRY</a:t>
            </a:r>
            <a:endParaRPr lang="en-US"/>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endParaRPr lang="en-US"/>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81920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4" y="1654175"/>
            <a:ext cx="4586952" cy="1988911"/>
          </a:xfrm>
        </p:spPr>
        <p:txBody>
          <a:bodyPr/>
          <a:lstStyle/>
          <a:p>
            <a:endParaRPr lang="en-US"/>
          </a:p>
        </p:txBody>
      </p:sp>
      <p:sp>
        <p:nvSpPr>
          <p:cNvPr id="25" name="Table Placeholder 8"/>
          <p:cNvSpPr>
            <a:spLocks noGrp="1"/>
          </p:cNvSpPr>
          <p:nvPr>
            <p:ph type="tbl" sz="quarter" idx="14"/>
          </p:nvPr>
        </p:nvSpPr>
        <p:spPr>
          <a:xfrm>
            <a:off x="482598" y="4125686"/>
            <a:ext cx="11230867" cy="2086323"/>
          </a:xfrm>
        </p:spPr>
        <p:txBody>
          <a:bodyPr/>
          <a:lstStyle/>
          <a:p>
            <a:endParaRPr lang="en-US"/>
          </a:p>
        </p:txBody>
      </p:sp>
      <p:sp>
        <p:nvSpPr>
          <p:cNvPr id="11" name="Text Placeholder 10"/>
          <p:cNvSpPr>
            <a:spLocks noGrp="1"/>
          </p:cNvSpPr>
          <p:nvPr>
            <p:ph type="body" sz="quarter" idx="15" hasCustomPrompt="1"/>
          </p:nvPr>
        </p:nvSpPr>
        <p:spPr>
          <a:xfrm>
            <a:off x="482598" y="1981511"/>
            <a:ext cx="5236031" cy="1890071"/>
          </a:xfrm>
        </p:spPr>
        <p:txBody>
          <a:bodyPr>
            <a:normAutofit/>
          </a:bodyPr>
          <a:lstStyle>
            <a:lvl1pPr marL="0" indent="0">
              <a:spcBef>
                <a:spcPts val="0"/>
              </a:spcBef>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smtClean="0"/>
              <a:t>Supplier information (address, phone #, etc.)</a:t>
            </a:r>
            <a:endParaRPr lang="en-US"/>
          </a:p>
        </p:txBody>
      </p:sp>
      <p:sp>
        <p:nvSpPr>
          <p:cNvPr id="26" name="Text Placeholder 10"/>
          <p:cNvSpPr>
            <a:spLocks noGrp="1"/>
          </p:cNvSpPr>
          <p:nvPr>
            <p:ph type="body" sz="quarter" idx="16" hasCustomPrompt="1"/>
          </p:nvPr>
        </p:nvSpPr>
        <p:spPr>
          <a:xfrm>
            <a:off x="482597" y="1630415"/>
            <a:ext cx="5236031" cy="332086"/>
          </a:xfrm>
        </p:spPr>
        <p:txBody>
          <a:bodyPr>
            <a:noAutofit/>
          </a:bodyPr>
          <a:lstStyle>
            <a:lvl1pPr marL="0" indent="0">
              <a:buNone/>
              <a:defRPr sz="1800" b="1" baseline="0"/>
            </a:lvl1pPr>
            <a:lvl2pPr marL="457200" indent="0">
              <a:buNone/>
              <a:defRPr/>
            </a:lvl2pPr>
            <a:lvl3pPr marL="914400" indent="0">
              <a:buNone/>
              <a:defRPr/>
            </a:lvl3pPr>
            <a:lvl4pPr marL="1371600" indent="0">
              <a:buNone/>
              <a:defRPr/>
            </a:lvl4pPr>
            <a:lvl5pPr marL="1828800" indent="0">
              <a:buNone/>
              <a:defRPr/>
            </a:lvl5pPr>
          </a:lstStyle>
          <a:p>
            <a:pPr lvl="0"/>
            <a:r>
              <a:rPr lang="en-US" smtClean="0"/>
              <a:t>Invoice to:</a:t>
            </a:r>
            <a:endParaRPr lang="en-US"/>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728603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text here</a:t>
            </a:r>
            <a:endParaRPr lang="en-US"/>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text here</a:t>
            </a:r>
            <a:endParaRPr lang="en-US"/>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title here</a:t>
            </a:r>
            <a:endParaRPr lang="en-US"/>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606879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text here</a:t>
            </a:r>
            <a:endParaRPr lang="en-US"/>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a:t>
            </a:r>
            <a:endParaRPr lang="en-US"/>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text here</a:t>
            </a:r>
            <a:endParaRPr lang="en-US"/>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Caption</a:t>
            </a:r>
            <a:endParaRPr lang="en-US"/>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smtClean="0"/>
              <a:t>Your title here</a:t>
            </a:r>
            <a:endParaRPr lang="en-US"/>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486937"/>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6941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smtClean="0"/>
              <a:t>Title Here</a:t>
            </a:r>
            <a:endParaRPr lang="en-US"/>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smtClean="0"/>
              <a:t></a:t>
            </a:r>
            <a:endParaRPr lang="en-US"/>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852113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2389070"/>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20193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4895216"/>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smtClean="0"/>
              <a:t>Insert some title here</a:t>
            </a:r>
            <a:endParaRPr lang="en-US"/>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4754962"/>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36841140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91508411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your date here</a:t>
            </a:r>
            <a:endParaRPr lang="en-US"/>
          </a:p>
        </p:txBody>
      </p:sp>
      <p:sp>
        <p:nvSpPr>
          <p:cNvPr id="5" name="Footer Placeholder 4"/>
          <p:cNvSpPr>
            <a:spLocks noGrp="1"/>
          </p:cNvSpPr>
          <p:nvPr>
            <p:ph type="ftr" sz="quarter" idx="11"/>
          </p:nvPr>
        </p:nvSpPr>
        <p:spPr/>
        <p:txBody>
          <a:bodyPr/>
          <a:lstStyle/>
          <a:p>
            <a:r>
              <a:rPr lang="en-US" smtClean="0"/>
              <a:t>större - a multipurpose PowerPoint template</a:t>
            </a:r>
            <a:endParaRPr lang="en-US"/>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smtClean="0"/>
              <a:t>Click to edit Master title style</a:t>
            </a:r>
            <a:endParaRPr lang="en-US"/>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898066840"/>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your date here</a:t>
            </a:r>
            <a:endParaRPr lang="en-US"/>
          </a:p>
        </p:txBody>
      </p:sp>
      <p:sp>
        <p:nvSpPr>
          <p:cNvPr id="5" name="Footer Placeholder 4"/>
          <p:cNvSpPr>
            <a:spLocks noGrp="1"/>
          </p:cNvSpPr>
          <p:nvPr>
            <p:ph type="ftr" sz="quarter" idx="11"/>
          </p:nvPr>
        </p:nvSpPr>
        <p:spPr/>
        <p:txBody>
          <a:bodyPr/>
          <a:lstStyle/>
          <a:p>
            <a:r>
              <a:rPr lang="en-US" smtClean="0"/>
              <a:t>större - a multipurpose PowerPoint template</a:t>
            </a:r>
            <a:endParaRPr lang="en-US"/>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smtClean="0"/>
              <a:t>Click to edit Master title style</a:t>
            </a:r>
            <a:endParaRPr lang="en-US"/>
          </a:p>
        </p:txBody>
      </p:sp>
    </p:spTree>
    <p:extLst>
      <p:ext uri="{BB962C8B-B14F-4D97-AF65-F5344CB8AC3E}">
        <p14:creationId xmlns:p14="http://schemas.microsoft.com/office/powerpoint/2010/main" val="3256673876"/>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your date here</a:t>
            </a:r>
            <a:endParaRPr lang="en-US"/>
          </a:p>
        </p:txBody>
      </p:sp>
      <p:sp>
        <p:nvSpPr>
          <p:cNvPr id="5" name="Footer Placeholder 4"/>
          <p:cNvSpPr>
            <a:spLocks noGrp="1"/>
          </p:cNvSpPr>
          <p:nvPr>
            <p:ph type="ftr" sz="quarter" idx="11"/>
          </p:nvPr>
        </p:nvSpPr>
        <p:spPr/>
        <p:txBody>
          <a:bodyPr/>
          <a:lstStyle/>
          <a:p>
            <a:r>
              <a:rPr lang="en-US" smtClean="0"/>
              <a:t>större - a multipurpose PowerPoint template</a:t>
            </a:r>
            <a:endParaRPr lang="en-US"/>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smtClean="0"/>
              <a:t>Click to edit Master title style</a:t>
            </a:r>
            <a:endParaRPr lang="en-US"/>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41523490"/>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031339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smtClean="0"/>
              <a:t>Click to edit Master title style</a:t>
            </a:r>
            <a:endParaRPr lang="en-US"/>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smtClean="0"/>
              <a:t>your date here</a:t>
            </a:r>
            <a:endParaRPr lang="en-US"/>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smtClean="0"/>
              <a:t>större - a multipurpose PowerPoint template</a:t>
            </a:r>
            <a:endParaRPr lang="en-US"/>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smtClean="0"/>
              <a:t>Title Here</a:t>
            </a:r>
            <a:endParaRPr lang="en-US"/>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smtClean="0"/>
              <a:t>Title Here</a:t>
            </a:r>
            <a:endParaRPr lang="en-US"/>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smtClean="0"/>
              <a:t>Short description here</a:t>
            </a:r>
            <a:endParaRPr lang="en-US"/>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smtClean="0"/>
              <a:t></a:t>
            </a:r>
            <a:endParaRPr lang="en-US"/>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smtClean="0"/>
              <a:t></a:t>
            </a:r>
            <a:endParaRPr lang="en-US"/>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8827749"/>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smtClean="0"/>
              <a:t>Click to edit Master subtitle style</a:t>
            </a:r>
            <a:endParaRPr lang="en-US" dirty="0"/>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spTree>
    <p:extLst>
      <p:ext uri="{BB962C8B-B14F-4D97-AF65-F5344CB8AC3E}">
        <p14:creationId xmlns:p14="http://schemas.microsoft.com/office/powerpoint/2010/main" val="32025987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pinterest.com/showeet" TargetMode="External"/><Relationship Id="rId13" Type="http://schemas.openxmlformats.org/officeDocument/2006/relationships/image" Target="../media/image8.png"/><Relationship Id="rId3" Type="http://schemas.openxmlformats.org/officeDocument/2006/relationships/hyperlink" Target="https://www.facebook.com/pages/Neetwork/240707325947259" TargetMode="External"/><Relationship Id="rId7" Type="http://schemas.openxmlformats.org/officeDocument/2006/relationships/image" Target="../media/image5.png"/><Relationship Id="rId12" Type="http://schemas.openxmlformats.org/officeDocument/2006/relationships/hyperlink" Target="http://linhpham.me/" TargetMode="External"/><Relationship Id="rId2" Type="http://schemas.openxmlformats.org/officeDocument/2006/relationships/theme" Target="../theme/theme2.xml"/><Relationship Id="rId1" Type="http://schemas.openxmlformats.org/officeDocument/2006/relationships/slideLayout" Target="../slideLayouts/slideLayout89.xml"/><Relationship Id="rId6" Type="http://schemas.openxmlformats.org/officeDocument/2006/relationships/hyperlink" Target="http://feeds.feedburner.com/showeet"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twitter.com/showeet"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your date here</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större - a multipurpose PowerPoint template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326370052"/>
      </p:ext>
    </p:extLst>
  </p:cSld>
  <p:clrMap bg1="lt1" tx1="dk1" bg2="lt2" tx2="dk2" accent1="accent1" accent2="accent2" accent3="accent3" accent4="accent4" accent5="accent5" accent6="accent6" hlink="hlink" folHlink="folHlink"/>
  <p:sldLayoutIdLst>
    <p:sldLayoutId id="2147483770" r:id="rId1"/>
    <p:sldLayoutId id="2147483683" r:id="rId2"/>
    <p:sldLayoutId id="2147483760" r:id="rId3"/>
    <p:sldLayoutId id="2147483666" r:id="rId4"/>
    <p:sldLayoutId id="2147483754" r:id="rId5"/>
    <p:sldLayoutId id="2147483756" r:id="rId6"/>
    <p:sldLayoutId id="2147483771" r:id="rId7"/>
    <p:sldLayoutId id="2147483671" r:id="rId8"/>
    <p:sldLayoutId id="2147483750" r:id="rId9"/>
    <p:sldLayoutId id="2147483752" r:id="rId10"/>
    <p:sldLayoutId id="2147483753" r:id="rId11"/>
    <p:sldLayoutId id="2147483755" r:id="rId12"/>
    <p:sldLayoutId id="2147483746" r:id="rId13"/>
    <p:sldLayoutId id="2147483747" r:id="rId14"/>
    <p:sldLayoutId id="2147483748" r:id="rId15"/>
    <p:sldLayoutId id="2147483751" r:id="rId16"/>
    <p:sldLayoutId id="2147483759" r:id="rId17"/>
    <p:sldLayoutId id="2147483757" r:id="rId18"/>
    <p:sldLayoutId id="2147483758" r:id="rId19"/>
    <p:sldLayoutId id="2147483745" r:id="rId20"/>
    <p:sldLayoutId id="2147483744" r:id="rId21"/>
    <p:sldLayoutId id="2147483675" r:id="rId22"/>
    <p:sldLayoutId id="2147483678" r:id="rId23"/>
    <p:sldLayoutId id="2147483690" r:id="rId24"/>
    <p:sldLayoutId id="2147483672" r:id="rId25"/>
    <p:sldLayoutId id="2147483721" r:id="rId26"/>
    <p:sldLayoutId id="2147483677" r:id="rId27"/>
    <p:sldLayoutId id="2147483674" r:id="rId28"/>
    <p:sldLayoutId id="2147483673" r:id="rId29"/>
    <p:sldLayoutId id="2147483676" r:id="rId30"/>
    <p:sldLayoutId id="2147483679" r:id="rId31"/>
    <p:sldLayoutId id="2147483669" r:id="rId32"/>
    <p:sldLayoutId id="2147483668" r:id="rId33"/>
    <p:sldLayoutId id="2147483684" r:id="rId34"/>
    <p:sldLayoutId id="2147483685" r:id="rId35"/>
    <p:sldLayoutId id="2147483686" r:id="rId36"/>
    <p:sldLayoutId id="2147483687" r:id="rId37"/>
    <p:sldLayoutId id="2147483688" r:id="rId38"/>
    <p:sldLayoutId id="2147483689" r:id="rId39"/>
    <p:sldLayoutId id="2147483691" r:id="rId40"/>
    <p:sldLayoutId id="2147483692" r:id="rId41"/>
    <p:sldLayoutId id="2147483698" r:id="rId42"/>
    <p:sldLayoutId id="2147483693" r:id="rId43"/>
    <p:sldLayoutId id="2147483702" r:id="rId44"/>
    <p:sldLayoutId id="2147483695" r:id="rId45"/>
    <p:sldLayoutId id="2147483737" r:id="rId46"/>
    <p:sldLayoutId id="2147483697" r:id="rId47"/>
    <p:sldLayoutId id="2147483701" r:id="rId48"/>
    <p:sldLayoutId id="2147483699" r:id="rId49"/>
    <p:sldLayoutId id="2147483700" r:id="rId50"/>
    <p:sldLayoutId id="2147483704" r:id="rId51"/>
    <p:sldLayoutId id="2147483705" r:id="rId52"/>
    <p:sldLayoutId id="2147483706" r:id="rId53"/>
    <p:sldLayoutId id="2147483707" r:id="rId54"/>
    <p:sldLayoutId id="2147483708" r:id="rId55"/>
    <p:sldLayoutId id="2147483709" r:id="rId56"/>
    <p:sldLayoutId id="2147483710" r:id="rId57"/>
    <p:sldLayoutId id="2147483714" r:id="rId58"/>
    <p:sldLayoutId id="2147483713" r:id="rId59"/>
    <p:sldLayoutId id="2147483715" r:id="rId60"/>
    <p:sldLayoutId id="2147483716" r:id="rId61"/>
    <p:sldLayoutId id="2147483717" r:id="rId62"/>
    <p:sldLayoutId id="2147483718" r:id="rId63"/>
    <p:sldLayoutId id="2147483719" r:id="rId64"/>
    <p:sldLayoutId id="2147483720"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2" r:id="rId74"/>
    <p:sldLayoutId id="2147483730" r:id="rId75"/>
    <p:sldLayoutId id="2147483731" r:id="rId76"/>
    <p:sldLayoutId id="2147483733" r:id="rId77"/>
    <p:sldLayoutId id="2147483734" r:id="rId78"/>
    <p:sldLayoutId id="2147483736" r:id="rId79"/>
    <p:sldLayoutId id="2147483738" r:id="rId80"/>
    <p:sldLayoutId id="2147483739" r:id="rId81"/>
    <p:sldLayoutId id="2147483743" r:id="rId82"/>
    <p:sldLayoutId id="2147483740" r:id="rId83"/>
    <p:sldLayoutId id="2147483741" r:id="rId84"/>
    <p:sldLayoutId id="2147483742" r:id="rId85"/>
    <p:sldLayoutId id="2147483681" r:id="rId86"/>
    <p:sldLayoutId id="2147483703" r:id="rId87"/>
    <p:sldLayoutId id="2147483682" r:id="rId8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sp>
        <p:nvSpPr>
          <p:cNvPr id="5" name="Rectangle 4"/>
          <p:cNvSpPr/>
          <p:nvPr userDrawn="1"/>
        </p:nvSpPr>
        <p:spPr>
          <a:xfrm>
            <a:off x="5868144" y="821050"/>
            <a:ext cx="5772472" cy="2554545"/>
          </a:xfrm>
          <a:prstGeom prst="rect">
            <a:avLst/>
          </a:prstGeom>
        </p:spPr>
        <p:txBody>
          <a:bodyPr wrap="square">
            <a:spAutoFit/>
          </a:bodyPr>
          <a:lstStyle/>
          <a:p>
            <a:pPr defTabSz="914354"/>
            <a:r>
              <a:rPr lang="en-US" sz="4000" dirty="0">
                <a:solidFill>
                  <a:srgbClr val="909DB3"/>
                </a:solidFill>
                <a:latin typeface="Calibri Light" panose="020F0302020204030204" pitchFamily="34" charset="0"/>
              </a:rPr>
              <a:t>Free </a:t>
            </a:r>
            <a:r>
              <a:rPr lang="en-US" sz="4000">
                <a:solidFill>
                  <a:srgbClr val="909DB3"/>
                </a:solidFill>
                <a:latin typeface="Calibri Light" panose="020F0302020204030204" pitchFamily="34" charset="0"/>
              </a:rPr>
              <a:t>creative </a:t>
            </a:r>
            <a:r>
              <a:rPr lang="en-US" sz="4000" smtClean="0">
                <a:solidFill>
                  <a:srgbClr val="909DB3"/>
                </a:solidFill>
                <a:latin typeface="Calibri Light" panose="020F0302020204030204" pitchFamily="34" charset="0"/>
              </a:rPr>
              <a:t>templates</a:t>
            </a:r>
            <a:r>
              <a:rPr lang="en-US" sz="4000" dirty="0">
                <a:solidFill>
                  <a:srgbClr val="909DB3"/>
                </a:solidFill>
                <a:latin typeface="Calibri Light" panose="020F0302020204030204" pitchFamily="34" charset="0"/>
              </a:rPr>
              <a:t>, charts, diagrams and maps for your outstanding presentations</a:t>
            </a: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2"/>
          </p:cNvPr>
          <p:cNvPicPr>
            <a:picLocks noChangeAspect="1"/>
          </p:cNvPicPr>
          <p:nvPr userDrawn="1"/>
        </p:nvPicPr>
        <p:blipFill>
          <a:blip r:embed="rId13"/>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pPr defTabSz="914354"/>
            <a:r>
              <a:rPr lang="en-US" sz="1400" dirty="0" smtClean="0">
                <a:solidFill>
                  <a:prstClr val="white">
                    <a:lumMod val="85000"/>
                  </a:prstClr>
                </a:solidFill>
              </a:rPr>
              <a:t>showeet@ymail.com</a:t>
            </a:r>
            <a:endParaRPr lang="en-US" sz="1400" dirty="0">
              <a:solidFill>
                <a:prstClr val="white">
                  <a:lumMod val="85000"/>
                </a:prstClr>
              </a:solidFill>
            </a:endParaRPr>
          </a:p>
        </p:txBody>
      </p:sp>
      <p:pic>
        <p:nvPicPr>
          <p:cNvPr id="16" name="Picture 15"/>
          <p:cNvPicPr>
            <a:picLocks noChangeAspect="1"/>
          </p:cNvPicPr>
          <p:nvPr userDrawn="1"/>
        </p:nvPicPr>
        <p:blipFill>
          <a:blip r:embed="rId14"/>
          <a:stretch>
            <a:fillRect/>
          </a:stretch>
        </p:blipFill>
        <p:spPr>
          <a:xfrm>
            <a:off x="118884" y="102906"/>
            <a:ext cx="2914141" cy="804743"/>
          </a:xfrm>
          <a:prstGeom prst="rect">
            <a:avLst/>
          </a:prstGeom>
        </p:spPr>
      </p:pic>
    </p:spTree>
    <p:extLst>
      <p:ext uri="{BB962C8B-B14F-4D97-AF65-F5344CB8AC3E}">
        <p14:creationId xmlns:p14="http://schemas.microsoft.com/office/powerpoint/2010/main" val="3091616675"/>
      </p:ext>
    </p:extLst>
  </p:cSld>
  <p:clrMap bg1="lt1" tx1="dk1" bg2="lt2" tx2="dk2" accent1="accent1" accent2="accent2" accent3="accent3" accent4="accent4" accent5="accent5" accent6="accent6" hlink="hlink" folHlink="folHlink"/>
  <p:sldLayoutIdLst>
    <p:sldLayoutId id="2147483762" r:id="rId1"/>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4"/>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4"/>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4"/>
            <a:fld id="{F68327C5-B821-4FE9-A59A-A60D9EB59A9A}" type="slidenum">
              <a:rPr lang="en-US" smtClean="0">
                <a:solidFill>
                  <a:prstClr val="black">
                    <a:tint val="75000"/>
                  </a:prstClr>
                </a:solidFill>
              </a:rPr>
              <a:pPr defTabSz="914354"/>
              <a:t>‹#›</a:t>
            </a:fld>
            <a:endParaRPr lang="en-US">
              <a:solidFill>
                <a:prstClr val="black">
                  <a:tint val="75000"/>
                </a:prstClr>
              </a:solidFill>
            </a:endParaRPr>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444329656"/>
      </p:ext>
    </p:extLst>
  </p:cSld>
  <p:clrMap bg1="lt1" tx1="dk1" bg2="lt2" tx2="dk2" accent1="accent1" accent2="accent2" accent3="accent3" accent4="accent4" accent5="accent5" accent6="accent6" hlink="hlink" folHlink="folHlink"/>
  <p:sldLayoutIdLst>
    <p:sldLayoutId id="2147483764" r:id="rId1"/>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8.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5739" r="5739"/>
          <a:stretch>
            <a:fillRect/>
          </a:stretch>
        </p:blipFill>
        <p:spPr/>
      </p:pic>
      <p:pic>
        <p:nvPicPr>
          <p:cNvPr id="16" name="Picture Placeholder 15"/>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l="5841" r="5841"/>
          <a:stretch>
            <a:fillRect/>
          </a:stretch>
        </p:blipFill>
        <p:spPr/>
      </p:pic>
      <p:pic>
        <p:nvPicPr>
          <p:cNvPr id="17" name="Picture Placeholder 16"/>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l="6091" r="6091"/>
          <a:stretch>
            <a:fillRect/>
          </a:stretch>
        </p:blipFill>
        <p:spPr/>
      </p:pic>
      <p:pic>
        <p:nvPicPr>
          <p:cNvPr id="18" name="Picture Placeholder 1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l="12754" r="12754"/>
          <a:stretch>
            <a:fillRect/>
          </a:stretch>
        </p:blipFill>
        <p:spPr/>
      </p:pic>
      <p:pic>
        <p:nvPicPr>
          <p:cNvPr id="19" name="Picture Placeholder 18"/>
          <p:cNvPicPr>
            <a:picLocks noGrp="1" noChangeAspect="1"/>
          </p:cNvPicPr>
          <p:nvPr>
            <p:ph type="pic" sz="quarter" idx="17"/>
          </p:nvPr>
        </p:nvPicPr>
        <p:blipFill>
          <a:blip r:embed="rId7" cstate="print">
            <a:extLst>
              <a:ext uri="{28A0092B-C50C-407E-A947-70E740481C1C}">
                <a14:useLocalDpi xmlns:a14="http://schemas.microsoft.com/office/drawing/2010/main" val="0"/>
              </a:ext>
            </a:extLst>
          </a:blip>
          <a:srcRect l="12627" r="12627"/>
          <a:stretch>
            <a:fillRect/>
          </a:stretch>
        </p:blipFill>
        <p:spPr/>
      </p:pic>
      <p:sp>
        <p:nvSpPr>
          <p:cNvPr id="20" name="Date Placeholder 19"/>
          <p:cNvSpPr>
            <a:spLocks noGrp="1"/>
          </p:cNvSpPr>
          <p:nvPr>
            <p:ph type="dt" sz="half" idx="10"/>
          </p:nvPr>
        </p:nvSpPr>
        <p:spPr/>
        <p:txBody>
          <a:bodyPr/>
          <a:lstStyle/>
          <a:p>
            <a:r>
              <a:rPr lang="en-US" altLang="zh-TW" dirty="0" smtClean="0"/>
              <a:t>2019/5/16</a:t>
            </a:r>
            <a:endParaRPr lang="en-US" dirty="0"/>
          </a:p>
        </p:txBody>
      </p:sp>
      <p:sp>
        <p:nvSpPr>
          <p:cNvPr id="21" name="Footer Placeholder 20"/>
          <p:cNvSpPr>
            <a:spLocks noGrp="1"/>
          </p:cNvSpPr>
          <p:nvPr>
            <p:ph type="ftr" sz="quarter" idx="11"/>
          </p:nvPr>
        </p:nvSpPr>
        <p:spPr/>
        <p:txBody>
          <a:bodyPr/>
          <a:lstStyle/>
          <a:p>
            <a:r>
              <a:rPr lang="en-US" altLang="zh-TW" dirty="0">
                <a:solidFill>
                  <a:schemeClr val="bg1"/>
                </a:solidFill>
              </a:rPr>
              <a:t>Shi-</a:t>
            </a:r>
            <a:r>
              <a:rPr lang="en-US" altLang="zh-TW" dirty="0" err="1">
                <a:solidFill>
                  <a:schemeClr val="bg1"/>
                </a:solidFill>
              </a:rPr>
              <a:t>Syun</a:t>
            </a:r>
            <a:r>
              <a:rPr lang="en-US" altLang="zh-TW" dirty="0">
                <a:solidFill>
                  <a:schemeClr val="bg1"/>
                </a:solidFill>
              </a:rPr>
              <a:t> </a:t>
            </a:r>
            <a:r>
              <a:rPr lang="en-US" altLang="zh-TW" dirty="0" err="1">
                <a:solidFill>
                  <a:schemeClr val="bg1"/>
                </a:solidFill>
              </a:rPr>
              <a:t>Kuo</a:t>
            </a:r>
            <a:endParaRPr lang="en-US" altLang="zh-TW" dirty="0">
              <a:solidFill>
                <a:schemeClr val="bg1"/>
              </a:solidFill>
            </a:endParaRPr>
          </a:p>
        </p:txBody>
      </p:sp>
      <p:sp>
        <p:nvSpPr>
          <p:cNvPr id="5" name="Subtitle 4"/>
          <p:cNvSpPr>
            <a:spLocks noGrp="1"/>
          </p:cNvSpPr>
          <p:nvPr>
            <p:ph type="subTitle" idx="1"/>
          </p:nvPr>
        </p:nvSpPr>
        <p:spPr/>
        <p:txBody>
          <a:bodyPr>
            <a:normAutofit fontScale="92500" lnSpcReduction="10000"/>
          </a:bodyPr>
          <a:lstStyle/>
          <a:p>
            <a:r>
              <a:rPr lang="en-US" dirty="0">
                <a:solidFill>
                  <a:schemeClr val="bg1"/>
                </a:solidFill>
              </a:rPr>
              <a:t>Published in : </a:t>
            </a:r>
            <a:r>
              <a:rPr lang="en-US" dirty="0" smtClean="0">
                <a:solidFill>
                  <a:schemeClr val="bg1"/>
                </a:solidFill>
              </a:rPr>
              <a:t>201</a:t>
            </a:r>
            <a:r>
              <a:rPr lang="en-US" altLang="zh-TW" dirty="0" smtClean="0">
                <a:solidFill>
                  <a:schemeClr val="bg1"/>
                </a:solidFill>
              </a:rPr>
              <a:t>6</a:t>
            </a:r>
            <a:r>
              <a:rPr lang="en-US" dirty="0" smtClean="0">
                <a:solidFill>
                  <a:schemeClr val="bg1"/>
                </a:solidFill>
              </a:rPr>
              <a:t> </a:t>
            </a:r>
            <a:r>
              <a:rPr lang="en-US" altLang="zh-TW" dirty="0">
                <a:solidFill>
                  <a:schemeClr val="bg1"/>
                </a:solidFill>
              </a:rPr>
              <a:t>J </a:t>
            </a:r>
            <a:r>
              <a:rPr lang="en-US" altLang="zh-TW" dirty="0" err="1" smtClean="0">
                <a:solidFill>
                  <a:schemeClr val="bg1"/>
                </a:solidFill>
              </a:rPr>
              <a:t>Supercompu</a:t>
            </a:r>
            <a:endParaRPr lang="en-US" altLang="zh-TW" dirty="0" smtClean="0">
              <a:solidFill>
                <a:schemeClr val="bg1"/>
              </a:solidFill>
            </a:endParaRPr>
          </a:p>
          <a:p>
            <a:r>
              <a:rPr lang="en-US" altLang="zh-TW" dirty="0">
                <a:solidFill>
                  <a:schemeClr val="bg1"/>
                </a:solidFill>
              </a:rPr>
              <a:t>Author(s) : </a:t>
            </a:r>
            <a:r>
              <a:rPr lang="en-US" altLang="zh-TW" b="1" dirty="0" err="1">
                <a:solidFill>
                  <a:schemeClr val="bg1"/>
                </a:solidFill>
              </a:rPr>
              <a:t>Boohyung</a:t>
            </a:r>
            <a:r>
              <a:rPr lang="en-US" altLang="zh-TW" b="1" dirty="0">
                <a:solidFill>
                  <a:schemeClr val="bg1"/>
                </a:solidFill>
              </a:rPr>
              <a:t> </a:t>
            </a:r>
            <a:r>
              <a:rPr lang="en-US" altLang="zh-TW" b="1" dirty="0" smtClean="0">
                <a:solidFill>
                  <a:schemeClr val="bg1"/>
                </a:solidFill>
              </a:rPr>
              <a:t>Lee</a:t>
            </a:r>
            <a:r>
              <a:rPr lang="zh-TW" altLang="en-US" b="1" dirty="0" smtClean="0">
                <a:solidFill>
                  <a:schemeClr val="bg1"/>
                </a:solidFill>
              </a:rPr>
              <a:t>  、</a:t>
            </a:r>
            <a:r>
              <a:rPr lang="en-US" altLang="zh-TW" b="1" dirty="0" smtClean="0">
                <a:solidFill>
                  <a:schemeClr val="bg1"/>
                </a:solidFill>
              </a:rPr>
              <a:t>Jong-</a:t>
            </a:r>
            <a:r>
              <a:rPr lang="en-US" altLang="zh-TW" b="1" dirty="0" err="1" smtClean="0">
                <a:solidFill>
                  <a:schemeClr val="bg1"/>
                </a:solidFill>
              </a:rPr>
              <a:t>Hyouk</a:t>
            </a:r>
            <a:r>
              <a:rPr lang="en-US" altLang="zh-TW" b="1" dirty="0" smtClean="0">
                <a:solidFill>
                  <a:schemeClr val="bg1"/>
                </a:solidFill>
              </a:rPr>
              <a:t> Lee</a:t>
            </a:r>
          </a:p>
          <a:p>
            <a:r>
              <a:rPr lang="en-US" dirty="0">
                <a:solidFill>
                  <a:schemeClr val="bg1"/>
                </a:solidFill>
              </a:rPr>
              <a:t>Presenter : </a:t>
            </a:r>
            <a:r>
              <a:rPr lang="en-US" altLang="zh-TW" dirty="0" smtClean="0">
                <a:solidFill>
                  <a:schemeClr val="bg1"/>
                </a:solidFill>
              </a:rPr>
              <a:t>Shi</a:t>
            </a:r>
            <a:r>
              <a:rPr lang="en-US" dirty="0" smtClean="0">
                <a:solidFill>
                  <a:schemeClr val="bg1"/>
                </a:solidFill>
              </a:rPr>
              <a:t>-</a:t>
            </a:r>
            <a:r>
              <a:rPr lang="en-US" dirty="0" err="1" smtClean="0">
                <a:solidFill>
                  <a:schemeClr val="bg1"/>
                </a:solidFill>
              </a:rPr>
              <a:t>Syun</a:t>
            </a:r>
            <a:r>
              <a:rPr lang="en-US" dirty="0" smtClean="0">
                <a:solidFill>
                  <a:schemeClr val="bg1"/>
                </a:solidFill>
              </a:rPr>
              <a:t> </a:t>
            </a:r>
            <a:r>
              <a:rPr lang="en-US" dirty="0" err="1" smtClean="0">
                <a:solidFill>
                  <a:schemeClr val="bg1"/>
                </a:solidFill>
              </a:rPr>
              <a:t>Kuo</a:t>
            </a:r>
            <a:endParaRPr lang="en-US" dirty="0">
              <a:solidFill>
                <a:schemeClr val="bg1"/>
              </a:solidFill>
            </a:endParaRPr>
          </a:p>
          <a:p>
            <a:endParaRPr lang="en-US" dirty="0">
              <a:solidFill>
                <a:schemeClr val="bg1"/>
              </a:solidFill>
            </a:endParaRPr>
          </a:p>
        </p:txBody>
      </p:sp>
      <p:sp>
        <p:nvSpPr>
          <p:cNvPr id="2" name="標題 1"/>
          <p:cNvSpPr>
            <a:spLocks noGrp="1"/>
          </p:cNvSpPr>
          <p:nvPr>
            <p:ph type="ctrTitle"/>
          </p:nvPr>
        </p:nvSpPr>
        <p:spPr>
          <a:xfrm>
            <a:off x="838200" y="-37070"/>
            <a:ext cx="14791037" cy="1561058"/>
          </a:xfrm>
        </p:spPr>
        <p:txBody>
          <a:bodyPr>
            <a:noAutofit/>
          </a:bodyPr>
          <a:lstStyle/>
          <a:p>
            <a:pPr algn="l"/>
            <a:r>
              <a:rPr lang="en-US" altLang="zh-TW" sz="3600" dirty="0" err="1"/>
              <a:t>Blockchain</a:t>
            </a:r>
            <a:r>
              <a:rPr lang="en-US" altLang="zh-TW" sz="3600" dirty="0"/>
              <a:t>-based secure firmware </a:t>
            </a:r>
            <a:r>
              <a:rPr lang="en-US" altLang="zh-TW" sz="3600" dirty="0" smtClean="0"/>
              <a:t>update</a:t>
            </a:r>
            <a:r>
              <a:rPr lang="zh-TW" altLang="en-US" sz="3600" dirty="0" smtClean="0"/>
              <a:t> </a:t>
            </a:r>
            <a:r>
              <a:rPr lang="en-US" altLang="zh-TW" sz="3600" dirty="0" smtClean="0"/>
              <a:t>for </a:t>
            </a:r>
            <a:r>
              <a:rPr lang="en-US" altLang="zh-TW" sz="3600" dirty="0"/>
              <a:t>embedded </a:t>
            </a:r>
            <a:r>
              <a:rPr lang="en-US" altLang="zh-TW" sz="3600" dirty="0" smtClean="0"/>
              <a:t/>
            </a:r>
            <a:br>
              <a:rPr lang="en-US" altLang="zh-TW" sz="3600" dirty="0" smtClean="0"/>
            </a:br>
            <a:r>
              <a:rPr lang="en-US" altLang="zh-TW" sz="3600" dirty="0" smtClean="0"/>
              <a:t>devices </a:t>
            </a:r>
            <a:r>
              <a:rPr lang="en-US" altLang="zh-TW" sz="3600" dirty="0"/>
              <a:t>in an Internet of </a:t>
            </a:r>
            <a:r>
              <a:rPr lang="en-US" altLang="zh-TW" sz="3600" dirty="0" smtClean="0"/>
              <a:t>Things</a:t>
            </a:r>
            <a:r>
              <a:rPr lang="zh-TW" altLang="en-US" sz="3600" dirty="0" smtClean="0"/>
              <a:t> </a:t>
            </a:r>
            <a:r>
              <a:rPr lang="en-US" altLang="zh-TW" sz="3600" dirty="0" smtClean="0"/>
              <a:t>environment</a:t>
            </a:r>
            <a:endParaRPr lang="zh-TW" altLang="en-US" sz="3600" dirty="0"/>
          </a:p>
        </p:txBody>
      </p:sp>
    </p:spTree>
    <p:extLst>
      <p:ext uri="{BB962C8B-B14F-4D97-AF65-F5344CB8AC3E}">
        <p14:creationId xmlns:p14="http://schemas.microsoft.com/office/powerpoint/2010/main" val="31441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Introduction-</a:t>
            </a:r>
            <a:r>
              <a:rPr lang="en-US" altLang="zh-TW" dirty="0"/>
              <a:t> Propose</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10</a:t>
            </a:fld>
            <a:endParaRPr lang="en-US"/>
          </a:p>
        </p:txBody>
      </p:sp>
      <p:sp>
        <p:nvSpPr>
          <p:cNvPr id="6" name="Freeform 359"/>
          <p:cNvSpPr/>
          <p:nvPr/>
        </p:nvSpPr>
        <p:spPr>
          <a:xfrm>
            <a:off x="838200" y="1669068"/>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矩形 6"/>
          <p:cNvSpPr/>
          <p:nvPr/>
        </p:nvSpPr>
        <p:spPr>
          <a:xfrm>
            <a:off x="1494772" y="1560021"/>
            <a:ext cx="9478028" cy="954107"/>
          </a:xfrm>
          <a:prstGeom prst="rect">
            <a:avLst/>
          </a:prstGeom>
        </p:spPr>
        <p:txBody>
          <a:bodyPr wrap="square">
            <a:spAutoFit/>
          </a:bodyPr>
          <a:lstStyle/>
          <a:p>
            <a:r>
              <a:rPr lang="en-US" altLang="zh-TW" sz="2800" dirty="0"/>
              <a:t>A secure firmware update requires a correct firmware version</a:t>
            </a:r>
          </a:p>
          <a:p>
            <a:r>
              <a:rPr lang="en-US" altLang="zh-TW" sz="2800" dirty="0"/>
              <a:t>check, validation, and download, while supporting integrity.</a:t>
            </a:r>
            <a:endParaRPr lang="zh-TW" altLang="en-US" sz="2800" dirty="0"/>
          </a:p>
        </p:txBody>
      </p:sp>
      <p:sp>
        <p:nvSpPr>
          <p:cNvPr id="8" name="Freeform 359"/>
          <p:cNvSpPr/>
          <p:nvPr/>
        </p:nvSpPr>
        <p:spPr>
          <a:xfrm>
            <a:off x="838200" y="304303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矩形 8"/>
          <p:cNvSpPr/>
          <p:nvPr/>
        </p:nvSpPr>
        <p:spPr>
          <a:xfrm>
            <a:off x="1413353" y="3000105"/>
            <a:ext cx="9365293" cy="1815882"/>
          </a:xfrm>
          <a:prstGeom prst="rect">
            <a:avLst/>
          </a:prstGeom>
        </p:spPr>
        <p:txBody>
          <a:bodyPr wrap="square">
            <a:spAutoFit/>
          </a:bodyPr>
          <a:lstStyle/>
          <a:p>
            <a:r>
              <a:rPr lang="en-US" altLang="zh-TW" sz="2800" dirty="0" smtClean="0"/>
              <a:t>Propose </a:t>
            </a:r>
            <a:r>
              <a:rPr lang="en-US" altLang="zh-TW" sz="2800" dirty="0"/>
              <a:t>a new firmware update scheme that utilizes a </a:t>
            </a:r>
            <a:r>
              <a:rPr lang="en-US" altLang="zh-TW" sz="2800" dirty="0" err="1"/>
              <a:t>blockchain</a:t>
            </a:r>
            <a:r>
              <a:rPr lang="en-US" altLang="zh-TW" sz="2800" dirty="0"/>
              <a:t> technology. In the proposed scheme, an embedded device requests its firmware update to </a:t>
            </a:r>
            <a:r>
              <a:rPr lang="en-US" altLang="zh-TW" sz="2800" dirty="0" err="1"/>
              <a:t>blockchain</a:t>
            </a:r>
            <a:r>
              <a:rPr lang="en-US" altLang="zh-TW" sz="2800" dirty="0"/>
              <a:t> nodes on a peer-to-peer </a:t>
            </a:r>
            <a:r>
              <a:rPr lang="en-US" altLang="zh-TW" sz="2800" dirty="0" err="1"/>
              <a:t>decentralised</a:t>
            </a:r>
            <a:r>
              <a:rPr lang="en-US" altLang="zh-TW" sz="2800" dirty="0"/>
              <a:t> network.</a:t>
            </a:r>
            <a:endParaRPr lang="zh-TW" altLang="en-US" sz="2800" dirty="0"/>
          </a:p>
        </p:txBody>
      </p:sp>
    </p:spTree>
    <p:extLst>
      <p:ext uri="{BB962C8B-B14F-4D97-AF65-F5344CB8AC3E}">
        <p14:creationId xmlns:p14="http://schemas.microsoft.com/office/powerpoint/2010/main" val="3771901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Introduction- </a:t>
            </a:r>
            <a:r>
              <a:rPr lang="en-US" altLang="zh-TW" dirty="0" smtClean="0"/>
              <a:t>Proposed </a:t>
            </a:r>
            <a:r>
              <a:rPr lang="en-US" altLang="zh-TW" dirty="0"/>
              <a:t>scheme's benefit</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11</a:t>
            </a:fld>
            <a:endParaRPr lang="en-US"/>
          </a:p>
        </p:txBody>
      </p:sp>
      <p:sp>
        <p:nvSpPr>
          <p:cNvPr id="6" name="矩形 5"/>
          <p:cNvSpPr/>
          <p:nvPr/>
        </p:nvSpPr>
        <p:spPr>
          <a:xfrm>
            <a:off x="1054516" y="1369822"/>
            <a:ext cx="10242115" cy="3539430"/>
          </a:xfrm>
          <a:prstGeom prst="rect">
            <a:avLst/>
          </a:prstGeom>
        </p:spPr>
        <p:txBody>
          <a:bodyPr wrap="square">
            <a:spAutoFit/>
          </a:bodyPr>
          <a:lstStyle/>
          <a:p>
            <a:r>
              <a:rPr lang="zh-TW" altLang="en-US" sz="2800" dirty="0"/>
              <a:t>When the firmware is not latest, the embedded device requests a metadata file to download </a:t>
            </a:r>
            <a:r>
              <a:rPr lang="zh-TW" altLang="en-US" sz="2800" dirty="0">
                <a:solidFill>
                  <a:srgbClr val="FF0000"/>
                </a:solidFill>
              </a:rPr>
              <a:t>the latest firmware from a peer-to-peer firmware sharing network consisting of the blockchain nodes. </a:t>
            </a:r>
            <a:endParaRPr lang="en-US" altLang="zh-TW" sz="2800" dirty="0" smtClean="0">
              <a:solidFill>
                <a:srgbClr val="FF0000"/>
              </a:solidFill>
            </a:endParaRPr>
          </a:p>
          <a:p>
            <a:endParaRPr lang="en-US" altLang="zh-TW" sz="2800" dirty="0" smtClean="0">
              <a:solidFill>
                <a:srgbClr val="FF0000"/>
              </a:solidFill>
            </a:endParaRPr>
          </a:p>
          <a:p>
            <a:r>
              <a:rPr lang="zh-TW" altLang="en-US" sz="2800" dirty="0" smtClean="0"/>
              <a:t>Even </a:t>
            </a:r>
            <a:r>
              <a:rPr lang="zh-TW" altLang="en-US" sz="2800" dirty="0"/>
              <a:t>in the case that the version of the firmware is up-to-date, the firmware integrity is checked via the blockchain nodes. Accordingly, the proposed scheme guarantees the </a:t>
            </a:r>
            <a:r>
              <a:rPr lang="zh-TW" altLang="en-US" sz="2800" dirty="0">
                <a:solidFill>
                  <a:srgbClr val="FF0000"/>
                </a:solidFill>
              </a:rPr>
              <a:t>correctness</a:t>
            </a:r>
            <a:r>
              <a:rPr lang="zh-TW" altLang="en-US" sz="2800" dirty="0"/>
              <a:t> and </a:t>
            </a:r>
            <a:r>
              <a:rPr lang="zh-TW" altLang="en-US" sz="2800" dirty="0">
                <a:solidFill>
                  <a:srgbClr val="FF0000"/>
                </a:solidFill>
              </a:rPr>
              <a:t>recentness</a:t>
            </a:r>
            <a:r>
              <a:rPr lang="zh-TW" altLang="en-US" sz="2800" dirty="0"/>
              <a:t> of the firmware on the embedded device in the IoT era.</a:t>
            </a:r>
          </a:p>
        </p:txBody>
      </p:sp>
      <p:sp>
        <p:nvSpPr>
          <p:cNvPr id="7" name="Freeform 359"/>
          <p:cNvSpPr/>
          <p:nvPr/>
        </p:nvSpPr>
        <p:spPr>
          <a:xfrm>
            <a:off x="482600" y="1369822"/>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359"/>
          <p:cNvSpPr/>
          <p:nvPr/>
        </p:nvSpPr>
        <p:spPr>
          <a:xfrm>
            <a:off x="482599" y="3142935"/>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71101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a:solidFill>
            <a:schemeClr val="accent2">
              <a:lumMod val="50000"/>
            </a:schemeClr>
          </a:solidFill>
        </p:spPr>
      </p:sp>
      <p:sp>
        <p:nvSpPr>
          <p:cNvPr id="8" name="Title 7"/>
          <p:cNvSpPr>
            <a:spLocks noGrp="1"/>
          </p:cNvSpPr>
          <p:nvPr>
            <p:ph type="title"/>
          </p:nvPr>
        </p:nvSpPr>
        <p:spPr>
          <a:solidFill>
            <a:schemeClr val="bg1">
              <a:alpha val="55000"/>
            </a:schemeClr>
          </a:solidFill>
        </p:spPr>
        <p:txBody>
          <a:bodyPr vert="horz" lIns="274320" tIns="91440" rIns="274320" bIns="182880" rtlCol="0" anchor="ctr">
            <a:normAutofit/>
          </a:bodyPr>
          <a:lstStyle/>
          <a:p>
            <a:r>
              <a:rPr lang="en-US" altLang="zh-TW" sz="4400" dirty="0"/>
              <a:t>2</a:t>
            </a:r>
            <a:r>
              <a:rPr lang="en-US" sz="4400" dirty="0" smtClean="0"/>
              <a:t>. </a:t>
            </a:r>
            <a:r>
              <a:rPr lang="en-US" sz="4400" dirty="0"/>
              <a:t>Related Work</a:t>
            </a:r>
          </a:p>
        </p:txBody>
      </p:sp>
      <p:sp>
        <p:nvSpPr>
          <p:cNvPr id="9" name="Text Placeholder 8"/>
          <p:cNvSpPr>
            <a:spLocks noGrp="1"/>
          </p:cNvSpPr>
          <p:nvPr>
            <p:ph type="body" idx="1"/>
          </p:nvPr>
        </p:nvSpPr>
        <p:spPr>
          <a:xfrm>
            <a:off x="7213600" y="5413375"/>
            <a:ext cx="4572000" cy="942975"/>
          </a:xfrm>
          <a:solidFill>
            <a:schemeClr val="bg1">
              <a:alpha val="75000"/>
            </a:schemeClr>
          </a:solidFill>
        </p:spPr>
        <p:txBody>
          <a:bodyPr anchor="ctr"/>
          <a:lstStyle/>
          <a:p>
            <a:r>
              <a:rPr lang="en-US" dirty="0" smtClean="0">
                <a:solidFill>
                  <a:schemeClr val="tx1"/>
                </a:solidFill>
              </a:rPr>
              <a:t>Pre-designed Master slides for your customized content</a:t>
            </a:r>
            <a:endParaRPr lang="en-US" dirty="0">
              <a:solidFill>
                <a:schemeClr val="tx1"/>
              </a:solidFill>
            </a:endParaRPr>
          </a:p>
        </p:txBody>
      </p:sp>
      <p:grpSp>
        <p:nvGrpSpPr>
          <p:cNvPr id="17" name="Group 16"/>
          <p:cNvGrpSpPr/>
          <p:nvPr/>
        </p:nvGrpSpPr>
        <p:grpSpPr>
          <a:xfrm>
            <a:off x="7213600" y="6264910"/>
            <a:ext cx="4572000" cy="91440"/>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a:spLocks/>
          </p:cNvSpPr>
          <p:nvPr/>
        </p:nvSpPr>
        <p:spPr>
          <a:xfrm>
            <a:off x="220704" y="5944870"/>
            <a:ext cx="731520" cy="73152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r>
              <a:rPr lang="en-US" sz="3200" smtClean="0">
                <a:solidFill>
                  <a:schemeClr val="tx1"/>
                </a:solidFill>
                <a:latin typeface="FontAwesome" pitchFamily="2" charset="0"/>
              </a:rPr>
              <a:t></a:t>
            </a:r>
            <a:endParaRPr lang="en-US" sz="3200">
              <a:solidFill>
                <a:schemeClr val="tx1"/>
              </a:solidFill>
              <a:latin typeface="FontAwesome" pitchFamily="2" charset="0"/>
            </a:endParaRPr>
          </a:p>
        </p:txBody>
      </p:sp>
    </p:spTree>
    <p:extLst>
      <p:ext uri="{BB962C8B-B14F-4D97-AF65-F5344CB8AC3E}">
        <p14:creationId xmlns:p14="http://schemas.microsoft.com/office/powerpoint/2010/main" val="1373855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Related </a:t>
            </a:r>
            <a:r>
              <a:rPr lang="en-US" altLang="zh-TW" dirty="0" smtClean="0"/>
              <a:t>Work-</a:t>
            </a:r>
            <a:r>
              <a:rPr lang="en-US" altLang="zh-TW" dirty="0"/>
              <a:t> Remote </a:t>
            </a:r>
            <a:r>
              <a:rPr lang="en-US" altLang="zh-TW" dirty="0" smtClean="0"/>
              <a:t>Attack</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13</a:t>
            </a:fld>
            <a:endParaRPr lang="en-US"/>
          </a:p>
        </p:txBody>
      </p:sp>
      <p:sp>
        <p:nvSpPr>
          <p:cNvPr id="6" name="Freeform 359"/>
          <p:cNvSpPr/>
          <p:nvPr/>
        </p:nvSpPr>
        <p:spPr>
          <a:xfrm>
            <a:off x="482600" y="1583909"/>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矩形 10"/>
          <p:cNvSpPr/>
          <p:nvPr/>
        </p:nvSpPr>
        <p:spPr>
          <a:xfrm>
            <a:off x="1237333" y="1539363"/>
            <a:ext cx="10472067" cy="954107"/>
          </a:xfrm>
          <a:prstGeom prst="rect">
            <a:avLst/>
          </a:prstGeom>
        </p:spPr>
        <p:txBody>
          <a:bodyPr wrap="square">
            <a:spAutoFit/>
          </a:bodyPr>
          <a:lstStyle/>
          <a:p>
            <a:r>
              <a:rPr lang="en-US" altLang="zh-TW" sz="2800" dirty="0" smtClean="0">
                <a:solidFill>
                  <a:srgbClr val="131413"/>
                </a:solidFill>
                <a:latin typeface="XhhtvkTimes-Roman"/>
              </a:rPr>
              <a:t>A </a:t>
            </a:r>
            <a:r>
              <a:rPr lang="en-US" altLang="zh-TW" sz="2800" dirty="0">
                <a:solidFill>
                  <a:srgbClr val="131413"/>
                </a:solidFill>
                <a:latin typeface="XhhtvkTimes-Roman"/>
              </a:rPr>
              <a:t>vendor maintains its own firmware repository that contains </a:t>
            </a:r>
            <a:r>
              <a:rPr lang="en-US" altLang="zh-TW" sz="2800" dirty="0" smtClean="0">
                <a:solidFill>
                  <a:srgbClr val="131413"/>
                </a:solidFill>
                <a:latin typeface="XhhtvkTimes-Roman"/>
              </a:rPr>
              <a:t>pre-compiled</a:t>
            </a:r>
            <a:r>
              <a:rPr lang="zh-TW" altLang="en-US" sz="2800" dirty="0" smtClean="0">
                <a:solidFill>
                  <a:srgbClr val="131413"/>
                </a:solidFill>
                <a:latin typeface="XhhtvkTimes-Roman"/>
              </a:rPr>
              <a:t> </a:t>
            </a:r>
            <a:r>
              <a:rPr lang="en-US" altLang="zh-TW" sz="2800" dirty="0" smtClean="0">
                <a:solidFill>
                  <a:srgbClr val="131413"/>
                </a:solidFill>
                <a:latin typeface="XhhtvkTimes-Roman"/>
              </a:rPr>
              <a:t>binaries </a:t>
            </a:r>
            <a:r>
              <a:rPr lang="en-US" altLang="zh-TW" sz="2800" dirty="0">
                <a:solidFill>
                  <a:srgbClr val="131413"/>
                </a:solidFill>
                <a:latin typeface="XhhtvkTimes-Roman"/>
              </a:rPr>
              <a:t>of the firmware for embedded devices [</a:t>
            </a:r>
            <a:r>
              <a:rPr lang="en-US" altLang="zh-TW" sz="2800" dirty="0">
                <a:solidFill>
                  <a:srgbClr val="0000FF"/>
                </a:solidFill>
                <a:latin typeface="XhhtvkTimes-Roman"/>
              </a:rPr>
              <a:t>3</a:t>
            </a:r>
            <a:r>
              <a:rPr lang="en-US" altLang="zh-TW" sz="2800" dirty="0">
                <a:solidFill>
                  <a:srgbClr val="131413"/>
                </a:solidFill>
                <a:latin typeface="XhhtvkTimes-Roman"/>
              </a:rPr>
              <a:t>,</a:t>
            </a:r>
            <a:r>
              <a:rPr lang="en-US" altLang="zh-TW" sz="2800" dirty="0">
                <a:solidFill>
                  <a:srgbClr val="0000FF"/>
                </a:solidFill>
                <a:latin typeface="XhhtvkTimes-Roman"/>
              </a:rPr>
              <a:t>5</a:t>
            </a:r>
            <a:r>
              <a:rPr lang="en-US" altLang="zh-TW" sz="2800" dirty="0">
                <a:solidFill>
                  <a:srgbClr val="131413"/>
                </a:solidFill>
                <a:latin typeface="XhhtvkTimes-Roman"/>
              </a:rPr>
              <a:t>]</a:t>
            </a:r>
            <a:endParaRPr lang="zh-TW" altLang="en-US" sz="2800" dirty="0"/>
          </a:p>
        </p:txBody>
      </p:sp>
      <p:sp>
        <p:nvSpPr>
          <p:cNvPr id="8" name="矩形 7"/>
          <p:cNvSpPr/>
          <p:nvPr/>
        </p:nvSpPr>
        <p:spPr>
          <a:xfrm>
            <a:off x="482600" y="3017482"/>
            <a:ext cx="8368573" cy="369332"/>
          </a:xfrm>
          <a:prstGeom prst="rect">
            <a:avLst/>
          </a:prstGeom>
        </p:spPr>
        <p:txBody>
          <a:bodyPr wrap="none">
            <a:spAutoFit/>
          </a:bodyPr>
          <a:lstStyle/>
          <a:p>
            <a:r>
              <a:rPr lang="en-US" altLang="zh-TW" dirty="0">
                <a:solidFill>
                  <a:srgbClr val="FF0000"/>
                </a:solidFill>
              </a:rPr>
              <a:t>Remote Attack </a:t>
            </a:r>
            <a:r>
              <a:rPr lang="en-US" altLang="zh-TW" dirty="0" smtClean="0">
                <a:solidFill>
                  <a:srgbClr val="FF0000"/>
                </a:solidFill>
              </a:rPr>
              <a:t>Surface,</a:t>
            </a:r>
            <a:r>
              <a:rPr lang="en-US" altLang="zh-TW" dirty="0"/>
              <a:t> Remote firmware update for constrained embedded </a:t>
            </a:r>
            <a:r>
              <a:rPr lang="en-US" altLang="zh-TW" dirty="0" smtClean="0"/>
              <a:t>systems[5]</a:t>
            </a:r>
            <a:endParaRPr lang="zh-TW" altLang="en-US" dirty="0">
              <a:solidFill>
                <a:srgbClr val="FF0000"/>
              </a:solidFill>
            </a:endParaRPr>
          </a:p>
        </p:txBody>
      </p:sp>
      <p:pic>
        <p:nvPicPr>
          <p:cNvPr id="9" name="圖片 8"/>
          <p:cNvPicPr>
            <a:picLocks noChangeAspect="1"/>
          </p:cNvPicPr>
          <p:nvPr/>
        </p:nvPicPr>
        <p:blipFill>
          <a:blip r:embed="rId3"/>
          <a:stretch>
            <a:fillRect/>
          </a:stretch>
        </p:blipFill>
        <p:spPr>
          <a:xfrm>
            <a:off x="571916" y="3701029"/>
            <a:ext cx="9281551" cy="2450867"/>
          </a:xfrm>
          <a:prstGeom prst="rect">
            <a:avLst/>
          </a:prstGeom>
        </p:spPr>
      </p:pic>
    </p:spTree>
    <p:extLst>
      <p:ext uri="{BB962C8B-B14F-4D97-AF65-F5344CB8AC3E}">
        <p14:creationId xmlns:p14="http://schemas.microsoft.com/office/powerpoint/2010/main" val="2001359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Related </a:t>
            </a:r>
            <a:r>
              <a:rPr lang="en-US" altLang="zh-TW" dirty="0" smtClean="0"/>
              <a:t>Work-</a:t>
            </a:r>
            <a:r>
              <a:rPr lang="zh-TW" altLang="en-US" dirty="0"/>
              <a:t>非對稱加密</a:t>
            </a:r>
            <a:r>
              <a:rPr lang="zh-TW" altLang="en-US" dirty="0" smtClean="0"/>
              <a:t>方法</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14</a:t>
            </a:fld>
            <a:endParaRPr lang="en-US"/>
          </a:p>
        </p:txBody>
      </p:sp>
      <p:sp>
        <p:nvSpPr>
          <p:cNvPr id="6" name="Freeform 359"/>
          <p:cNvSpPr/>
          <p:nvPr/>
        </p:nvSpPr>
        <p:spPr>
          <a:xfrm>
            <a:off x="645888" y="304303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矩形 6"/>
          <p:cNvSpPr/>
          <p:nvPr/>
        </p:nvSpPr>
        <p:spPr>
          <a:xfrm>
            <a:off x="353287" y="1264794"/>
            <a:ext cx="5032147" cy="923330"/>
          </a:xfrm>
          <a:prstGeom prst="rect">
            <a:avLst/>
          </a:prstGeom>
          <a:noFill/>
        </p:spPr>
        <p:txBody>
          <a:bodyPr wrap="none" lIns="91440" tIns="45720" rIns="91440" bIns="45720">
            <a:spAutoFit/>
          </a:bodyPr>
          <a:lstStyle/>
          <a:p>
            <a:pPr algn="ctr"/>
            <a:r>
              <a:rPr lang="zh-TW" altLang="en-US" sz="5400" b="0" cap="none" spc="0" dirty="0" smtClean="0">
                <a:ln w="0"/>
                <a:solidFill>
                  <a:schemeClr val="tx1"/>
                </a:solidFill>
                <a:effectLst>
                  <a:outerShdw blurRad="38100" dist="19050" dir="2700000" algn="tl" rotWithShape="0">
                    <a:schemeClr val="dk1">
                      <a:alpha val="40000"/>
                    </a:schemeClr>
                  </a:outerShdw>
                </a:effectLst>
              </a:rPr>
              <a:t>非對稱加密方法</a:t>
            </a:r>
            <a:endParaRPr lang="zh-TW"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1250208" y="2906962"/>
            <a:ext cx="7908955" cy="523220"/>
          </a:xfrm>
          <a:prstGeom prst="rect">
            <a:avLst/>
          </a:prstGeom>
        </p:spPr>
        <p:txBody>
          <a:bodyPr wrap="square">
            <a:spAutoFit/>
          </a:bodyPr>
          <a:lstStyle/>
          <a:p>
            <a:r>
              <a:rPr lang="zh-TW" altLang="en-US" sz="2800" dirty="0" smtClean="0"/>
              <a:t>橢圓曲線密碼學ECC</a:t>
            </a:r>
            <a:r>
              <a:rPr lang="zh-TW" altLang="en-US" sz="2800" dirty="0"/>
              <a:t>（</a:t>
            </a:r>
            <a:r>
              <a:rPr lang="en-US" altLang="zh-TW" sz="2800" dirty="0"/>
              <a:t>Elliptic Curve Cryptography</a:t>
            </a:r>
            <a:r>
              <a:rPr lang="zh-TW" altLang="en-US" sz="2800" dirty="0"/>
              <a:t>）</a:t>
            </a:r>
          </a:p>
        </p:txBody>
      </p:sp>
      <p:sp>
        <p:nvSpPr>
          <p:cNvPr id="9" name="Freeform 359"/>
          <p:cNvSpPr/>
          <p:nvPr/>
        </p:nvSpPr>
        <p:spPr>
          <a:xfrm>
            <a:off x="621882" y="5195460"/>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矩形 9"/>
          <p:cNvSpPr/>
          <p:nvPr/>
        </p:nvSpPr>
        <p:spPr>
          <a:xfrm>
            <a:off x="1237334" y="5104747"/>
            <a:ext cx="746358" cy="523220"/>
          </a:xfrm>
          <a:prstGeom prst="rect">
            <a:avLst/>
          </a:prstGeom>
        </p:spPr>
        <p:txBody>
          <a:bodyPr wrap="none">
            <a:spAutoFit/>
          </a:bodyPr>
          <a:lstStyle/>
          <a:p>
            <a:r>
              <a:rPr lang="zh-TW" altLang="en-US" sz="2800" dirty="0"/>
              <a:t>RSA</a:t>
            </a:r>
          </a:p>
        </p:txBody>
      </p:sp>
    </p:spTree>
    <p:extLst>
      <p:ext uri="{BB962C8B-B14F-4D97-AF65-F5344CB8AC3E}">
        <p14:creationId xmlns:p14="http://schemas.microsoft.com/office/powerpoint/2010/main" val="3165104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fontAlgn="t"/>
            <a:r>
              <a:rPr lang="en-US" altLang="zh-TW" dirty="0"/>
              <a:t>Related </a:t>
            </a:r>
            <a:r>
              <a:rPr lang="en-US" altLang="zh-TW" dirty="0" smtClean="0"/>
              <a:t>Work-General </a:t>
            </a:r>
            <a:r>
              <a:rPr lang="en-US" altLang="zh-TW" dirty="0"/>
              <a:t>block </a:t>
            </a:r>
            <a:r>
              <a:rPr lang="en-US" altLang="zh-TW" dirty="0" smtClean="0"/>
              <a:t>introduction</a:t>
            </a:r>
            <a:endParaRPr lang="zh-TW" altLang="en-US" dirty="0"/>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15</a:t>
            </a:fld>
            <a:endParaRPr lang="en-US"/>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46" y="1689903"/>
            <a:ext cx="9930447" cy="4327622"/>
          </a:xfrm>
          <a:prstGeom prst="rect">
            <a:avLst/>
          </a:prstGeom>
        </p:spPr>
      </p:pic>
    </p:spTree>
    <p:extLst>
      <p:ext uri="{BB962C8B-B14F-4D97-AF65-F5344CB8AC3E}">
        <p14:creationId xmlns:p14="http://schemas.microsoft.com/office/powerpoint/2010/main" val="782418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Related </a:t>
            </a:r>
            <a:r>
              <a:rPr lang="en-US" altLang="zh-TW" dirty="0" smtClean="0"/>
              <a:t>Work-</a:t>
            </a:r>
            <a:r>
              <a:rPr lang="en-US" altLang="zh-TW" dirty="0" err="1" smtClean="0"/>
              <a:t>Merkle</a:t>
            </a:r>
            <a:endParaRPr lang="zh-TW" altLang="en-US" dirty="0"/>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16</a:t>
            </a:fld>
            <a:endParaRPr lang="en-US"/>
          </a:p>
        </p:txBody>
      </p:sp>
      <p:sp>
        <p:nvSpPr>
          <p:cNvPr id="6" name="矩形 5"/>
          <p:cNvSpPr/>
          <p:nvPr/>
        </p:nvSpPr>
        <p:spPr>
          <a:xfrm>
            <a:off x="270076" y="1347277"/>
            <a:ext cx="5677358" cy="1477328"/>
          </a:xfrm>
          <a:prstGeom prst="rect">
            <a:avLst/>
          </a:prstGeom>
        </p:spPr>
        <p:txBody>
          <a:bodyPr wrap="square">
            <a:spAutoFit/>
          </a:bodyPr>
          <a:lstStyle/>
          <a:p>
            <a:r>
              <a:rPr lang="zh-TW" altLang="en-US" dirty="0"/>
              <a:t>讓我們假設某人進來並試圖將交易A更改為交易A'。 這又會修改存儲在Merkle樹中的哈希值，並且Merkle根將變為Hash＃A'BCD。 </a:t>
            </a:r>
            <a:endParaRPr lang="en-US" altLang="zh-TW" dirty="0" smtClean="0"/>
          </a:p>
          <a:p>
            <a:r>
              <a:rPr lang="zh-TW" altLang="en-US" dirty="0" smtClean="0"/>
              <a:t>另外</a:t>
            </a:r>
            <a:r>
              <a:rPr lang="zh-TW" altLang="en-US" dirty="0"/>
              <a:t>，還需要修改存儲在塊12中的先前塊散列，以反映塊11的散列整體變化。</a:t>
            </a: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76" y="4166564"/>
            <a:ext cx="5677358" cy="1816100"/>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2839" y="1347277"/>
            <a:ext cx="5026723" cy="5186810"/>
          </a:xfrm>
          <a:prstGeom prst="rect">
            <a:avLst/>
          </a:prstGeom>
        </p:spPr>
      </p:pic>
    </p:spTree>
    <p:extLst>
      <p:ext uri="{BB962C8B-B14F-4D97-AF65-F5344CB8AC3E}">
        <p14:creationId xmlns:p14="http://schemas.microsoft.com/office/powerpoint/2010/main" val="2538968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Related Work-Introduction to the paper block</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17</a:t>
            </a:fld>
            <a:endParaRPr lang="en-US"/>
          </a:p>
        </p:txBody>
      </p:sp>
      <p:pic>
        <p:nvPicPr>
          <p:cNvPr id="6" name="圖片 5"/>
          <p:cNvPicPr>
            <a:picLocks noChangeAspect="1"/>
          </p:cNvPicPr>
          <p:nvPr/>
        </p:nvPicPr>
        <p:blipFill>
          <a:blip r:embed="rId3"/>
          <a:stretch>
            <a:fillRect/>
          </a:stretch>
        </p:blipFill>
        <p:spPr>
          <a:xfrm>
            <a:off x="7802336" y="1238291"/>
            <a:ext cx="3333750" cy="5368539"/>
          </a:xfrm>
          <a:prstGeom prst="rect">
            <a:avLst/>
          </a:prstGeom>
        </p:spPr>
      </p:pic>
    </p:spTree>
    <p:extLst>
      <p:ext uri="{BB962C8B-B14F-4D97-AF65-F5344CB8AC3E}">
        <p14:creationId xmlns:p14="http://schemas.microsoft.com/office/powerpoint/2010/main" val="4238818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a:solidFill>
            <a:schemeClr val="accent2">
              <a:lumMod val="50000"/>
            </a:schemeClr>
          </a:solidFill>
        </p:spPr>
      </p:sp>
      <p:sp>
        <p:nvSpPr>
          <p:cNvPr id="8" name="Title 7"/>
          <p:cNvSpPr>
            <a:spLocks noGrp="1"/>
          </p:cNvSpPr>
          <p:nvPr>
            <p:ph type="title"/>
          </p:nvPr>
        </p:nvSpPr>
        <p:spPr>
          <a:solidFill>
            <a:schemeClr val="bg1">
              <a:alpha val="55000"/>
            </a:schemeClr>
          </a:solidFill>
        </p:spPr>
        <p:txBody>
          <a:bodyPr vert="horz" lIns="274320" tIns="91440" rIns="274320" bIns="182880" rtlCol="0" anchor="ctr">
            <a:normAutofit/>
          </a:bodyPr>
          <a:lstStyle/>
          <a:p>
            <a:r>
              <a:rPr lang="en-US" sz="4400" dirty="0"/>
              <a:t>2</a:t>
            </a:r>
            <a:r>
              <a:rPr lang="en-US" sz="4400" dirty="0" smtClean="0"/>
              <a:t>. </a:t>
            </a:r>
            <a:r>
              <a:rPr lang="en-US" sz="4400" dirty="0"/>
              <a:t>Workflow</a:t>
            </a:r>
          </a:p>
        </p:txBody>
      </p:sp>
      <p:sp>
        <p:nvSpPr>
          <p:cNvPr id="9" name="Text Placeholder 8"/>
          <p:cNvSpPr>
            <a:spLocks noGrp="1"/>
          </p:cNvSpPr>
          <p:nvPr>
            <p:ph type="body" idx="1"/>
          </p:nvPr>
        </p:nvSpPr>
        <p:spPr>
          <a:xfrm>
            <a:off x="7213600" y="5413375"/>
            <a:ext cx="4572000" cy="942975"/>
          </a:xfrm>
          <a:solidFill>
            <a:schemeClr val="bg1">
              <a:alpha val="75000"/>
            </a:schemeClr>
          </a:solidFill>
        </p:spPr>
        <p:txBody>
          <a:bodyPr anchor="ctr"/>
          <a:lstStyle/>
          <a:p>
            <a:endParaRPr lang="en-US" dirty="0">
              <a:solidFill>
                <a:schemeClr val="tx1"/>
              </a:solidFill>
            </a:endParaRPr>
          </a:p>
        </p:txBody>
      </p:sp>
      <p:grpSp>
        <p:nvGrpSpPr>
          <p:cNvPr id="17" name="Group 16"/>
          <p:cNvGrpSpPr/>
          <p:nvPr/>
        </p:nvGrpSpPr>
        <p:grpSpPr>
          <a:xfrm>
            <a:off x="7213600" y="6264910"/>
            <a:ext cx="4572000" cy="91440"/>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a:spLocks/>
          </p:cNvSpPr>
          <p:nvPr/>
        </p:nvSpPr>
        <p:spPr>
          <a:xfrm>
            <a:off x="220704" y="5944870"/>
            <a:ext cx="731520" cy="73152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r>
              <a:rPr lang="en-US" sz="3200" smtClean="0">
                <a:solidFill>
                  <a:schemeClr val="tx1"/>
                </a:solidFill>
                <a:latin typeface="FontAwesome" pitchFamily="2" charset="0"/>
              </a:rPr>
              <a:t></a:t>
            </a:r>
            <a:endParaRPr lang="en-US" sz="3200">
              <a:solidFill>
                <a:schemeClr val="tx1"/>
              </a:solidFill>
              <a:latin typeface="FontAwesome" pitchFamily="2" charset="0"/>
            </a:endParaRPr>
          </a:p>
        </p:txBody>
      </p:sp>
    </p:spTree>
    <p:extLst>
      <p:ext uri="{BB962C8B-B14F-4D97-AF65-F5344CB8AC3E}">
        <p14:creationId xmlns:p14="http://schemas.microsoft.com/office/powerpoint/2010/main" val="3337459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Workflow-Node introduction</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a:xfrm>
            <a:off x="3868367" y="6446489"/>
            <a:ext cx="4114800" cy="281437"/>
          </a:xfrm>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19</a:t>
            </a:fld>
            <a:endParaRPr lang="en-US"/>
          </a:p>
        </p:txBody>
      </p:sp>
      <p:sp>
        <p:nvSpPr>
          <p:cNvPr id="6" name="矩形 5"/>
          <p:cNvSpPr/>
          <p:nvPr/>
        </p:nvSpPr>
        <p:spPr>
          <a:xfrm>
            <a:off x="1315370" y="1674977"/>
            <a:ext cx="9220794" cy="523220"/>
          </a:xfrm>
          <a:prstGeom prst="rect">
            <a:avLst/>
          </a:prstGeom>
        </p:spPr>
        <p:txBody>
          <a:bodyPr wrap="none">
            <a:spAutoFit/>
          </a:bodyPr>
          <a:lstStyle/>
          <a:p>
            <a:r>
              <a:rPr lang="zh-TW" altLang="en-US" sz="2800" dirty="0"/>
              <a:t>一組區塊鏈節點表示為B = {b1，b2，...。。 ，bn}和bi∈B。</a:t>
            </a:r>
          </a:p>
        </p:txBody>
      </p:sp>
      <p:sp>
        <p:nvSpPr>
          <p:cNvPr id="7" name="Freeform 359"/>
          <p:cNvSpPr/>
          <p:nvPr/>
        </p:nvSpPr>
        <p:spPr>
          <a:xfrm>
            <a:off x="708969" y="1720334"/>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359"/>
          <p:cNvSpPr/>
          <p:nvPr/>
        </p:nvSpPr>
        <p:spPr>
          <a:xfrm>
            <a:off x="708967" y="358763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矩形 8"/>
          <p:cNvSpPr/>
          <p:nvPr/>
        </p:nvSpPr>
        <p:spPr>
          <a:xfrm>
            <a:off x="1315368" y="2645936"/>
            <a:ext cx="10201717" cy="523220"/>
          </a:xfrm>
          <a:prstGeom prst="rect">
            <a:avLst/>
          </a:prstGeom>
        </p:spPr>
        <p:txBody>
          <a:bodyPr wrap="square">
            <a:spAutoFit/>
          </a:bodyPr>
          <a:lstStyle/>
          <a:p>
            <a:r>
              <a:rPr lang="zh-TW" altLang="en-US" sz="2800" dirty="0"/>
              <a:t>一組正常節點表示為N = {n1，n2，...。。 ，nn}，ni∈N和N⊂B。</a:t>
            </a:r>
          </a:p>
        </p:txBody>
      </p:sp>
      <p:sp>
        <p:nvSpPr>
          <p:cNvPr id="10" name="矩形 9"/>
          <p:cNvSpPr/>
          <p:nvPr/>
        </p:nvSpPr>
        <p:spPr>
          <a:xfrm>
            <a:off x="1315368" y="3585065"/>
            <a:ext cx="9794669" cy="523220"/>
          </a:xfrm>
          <a:prstGeom prst="rect">
            <a:avLst/>
          </a:prstGeom>
        </p:spPr>
        <p:txBody>
          <a:bodyPr wrap="none">
            <a:spAutoFit/>
          </a:bodyPr>
          <a:lstStyle/>
          <a:p>
            <a:r>
              <a:rPr lang="zh-TW" altLang="en-US" sz="2800" dirty="0"/>
              <a:t>一組驗證節點表示為V = {v1，v2，...。。 ，vn}，vi∈V和V⊂B。</a:t>
            </a:r>
          </a:p>
        </p:txBody>
      </p:sp>
      <p:sp>
        <p:nvSpPr>
          <p:cNvPr id="11" name="Freeform 359"/>
          <p:cNvSpPr/>
          <p:nvPr/>
        </p:nvSpPr>
        <p:spPr>
          <a:xfrm>
            <a:off x="708968" y="2705455"/>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圖片 11"/>
          <p:cNvPicPr>
            <a:picLocks noChangeAspect="1"/>
          </p:cNvPicPr>
          <p:nvPr/>
        </p:nvPicPr>
        <p:blipFill>
          <a:blip r:embed="rId2"/>
          <a:stretch>
            <a:fillRect/>
          </a:stretch>
        </p:blipFill>
        <p:spPr>
          <a:xfrm>
            <a:off x="6727370" y="4214428"/>
            <a:ext cx="5080001" cy="2266637"/>
          </a:xfrm>
          <a:prstGeom prst="rect">
            <a:avLst/>
          </a:prstGeom>
        </p:spPr>
      </p:pic>
    </p:spTree>
    <p:extLst>
      <p:ext uri="{BB962C8B-B14F-4D97-AF65-F5344CB8AC3E}">
        <p14:creationId xmlns:p14="http://schemas.microsoft.com/office/powerpoint/2010/main" val="3735638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5280" y="215707"/>
            <a:ext cx="10515600" cy="673100"/>
          </a:xfrm>
        </p:spPr>
        <p:txBody>
          <a:bodyPr>
            <a:normAutofit fontScale="90000"/>
          </a:bodyPr>
          <a:lstStyle/>
          <a:p>
            <a:r>
              <a:rPr lang="en-US" dirty="0"/>
              <a:t>Outline</a:t>
            </a:r>
          </a:p>
        </p:txBody>
      </p:sp>
      <p:sp>
        <p:nvSpPr>
          <p:cNvPr id="4" name="Date Placeholder 3"/>
          <p:cNvSpPr>
            <a:spLocks noGrp="1"/>
          </p:cNvSpPr>
          <p:nvPr>
            <p:ph type="dt" sz="half" idx="10"/>
          </p:nvPr>
        </p:nvSpPr>
        <p:spPr/>
        <p:txBody>
          <a:bodyPr/>
          <a:lstStyle/>
          <a:p>
            <a:r>
              <a:rPr lang="en-US" altLang="zh-TW" dirty="0"/>
              <a:t>2019/5/16</a:t>
            </a:r>
          </a:p>
        </p:txBody>
      </p:sp>
      <p:sp>
        <p:nvSpPr>
          <p:cNvPr id="5" name="Footer Placeholder 4"/>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6" name="Slide Number Placeholder 5"/>
          <p:cNvSpPr>
            <a:spLocks noGrp="1"/>
          </p:cNvSpPr>
          <p:nvPr>
            <p:ph type="sldNum" sz="quarter" idx="12"/>
          </p:nvPr>
        </p:nvSpPr>
        <p:spPr/>
        <p:txBody>
          <a:bodyPr/>
          <a:lstStyle/>
          <a:p>
            <a:fld id="{6E18DBF4-37B7-4C4F-9728-A1C100B177EE}" type="slidenum">
              <a:rPr lang="en-US" smtClean="0"/>
              <a:pPr/>
              <a:t>2</a:t>
            </a:fld>
            <a:endParaRPr lang="en-US"/>
          </a:p>
        </p:txBody>
      </p:sp>
      <p:grpSp>
        <p:nvGrpSpPr>
          <p:cNvPr id="64" name="淘宝网Chenying0907出品 15"/>
          <p:cNvGrpSpPr/>
          <p:nvPr/>
        </p:nvGrpSpPr>
        <p:grpSpPr>
          <a:xfrm>
            <a:off x="1917326" y="1596737"/>
            <a:ext cx="668974" cy="668974"/>
            <a:chOff x="6474776" y="1019119"/>
            <a:chExt cx="668974" cy="668974"/>
          </a:xfrm>
        </p:grpSpPr>
        <p:sp>
          <p:nvSpPr>
            <p:cNvPr id="70" name="圆角淘宝网Chenying0907出品 17"/>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圆角淘宝网Chenying0907出品 19"/>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淘宝网Chenying0907出品 52"/>
          <p:cNvSpPr txBox="1"/>
          <p:nvPr/>
        </p:nvSpPr>
        <p:spPr>
          <a:xfrm>
            <a:off x="1934284" y="1693218"/>
            <a:ext cx="647700" cy="461665"/>
          </a:xfrm>
          <a:prstGeom prst="rect">
            <a:avLst/>
          </a:prstGeom>
          <a:noFill/>
        </p:spPr>
        <p:txBody>
          <a:bodyPr wrap="square" rtlCol="0">
            <a:spAutoFit/>
          </a:bodyPr>
          <a:lstStyle/>
          <a:p>
            <a:pPr algn="ctr"/>
            <a:r>
              <a:rPr lang="en-US" altLang="zh-CN" sz="2400" dirty="0" smtClean="0">
                <a:solidFill>
                  <a:srgbClr val="FFB850"/>
                </a:solidFill>
                <a:latin typeface="Impact MT Std" pitchFamily="34" charset="0"/>
              </a:rPr>
              <a:t>01</a:t>
            </a:r>
            <a:endParaRPr lang="zh-CN" altLang="en-US" sz="2400" dirty="0">
              <a:solidFill>
                <a:srgbClr val="FFB850"/>
              </a:solidFill>
              <a:latin typeface="Impact MT Std" pitchFamily="34" charset="0"/>
            </a:endParaRPr>
          </a:p>
        </p:txBody>
      </p:sp>
      <p:grpSp>
        <p:nvGrpSpPr>
          <p:cNvPr id="87" name="淘宝网Chenying0907出品 27"/>
          <p:cNvGrpSpPr/>
          <p:nvPr/>
        </p:nvGrpSpPr>
        <p:grpSpPr>
          <a:xfrm>
            <a:off x="1917326" y="2771487"/>
            <a:ext cx="668974" cy="668974"/>
            <a:chOff x="6474776" y="1019119"/>
            <a:chExt cx="668974" cy="668974"/>
          </a:xfrm>
        </p:grpSpPr>
        <p:sp>
          <p:nvSpPr>
            <p:cNvPr id="89" name="圆角淘宝网Chenying0907出品 29"/>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圆角淘宝网Chenying0907出品 31"/>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3" name="淘宝网Chenying0907出品 66"/>
          <p:cNvSpPr txBox="1"/>
          <p:nvPr/>
        </p:nvSpPr>
        <p:spPr>
          <a:xfrm>
            <a:off x="1922242" y="2875012"/>
            <a:ext cx="647700" cy="461665"/>
          </a:xfrm>
          <a:prstGeom prst="rect">
            <a:avLst/>
          </a:prstGeom>
          <a:noFill/>
        </p:spPr>
        <p:txBody>
          <a:bodyPr wrap="square" rtlCol="0">
            <a:spAutoFit/>
          </a:bodyPr>
          <a:lstStyle/>
          <a:p>
            <a:pPr algn="ctr"/>
            <a:r>
              <a:rPr lang="en-US" altLang="zh-CN" sz="2400" dirty="0" smtClean="0">
                <a:solidFill>
                  <a:srgbClr val="F8353D"/>
                </a:solidFill>
                <a:latin typeface="Impact MT Std" pitchFamily="34" charset="0"/>
              </a:rPr>
              <a:t>02</a:t>
            </a:r>
            <a:endParaRPr lang="zh-CN" altLang="en-US" sz="2400" dirty="0">
              <a:solidFill>
                <a:srgbClr val="F8353D"/>
              </a:solidFill>
              <a:latin typeface="Impact MT Std" pitchFamily="34" charset="0"/>
            </a:endParaRPr>
          </a:p>
        </p:txBody>
      </p:sp>
      <p:grpSp>
        <p:nvGrpSpPr>
          <p:cNvPr id="112" name="淘宝网Chenying0907出品 39"/>
          <p:cNvGrpSpPr/>
          <p:nvPr/>
        </p:nvGrpSpPr>
        <p:grpSpPr>
          <a:xfrm>
            <a:off x="1911019" y="3946237"/>
            <a:ext cx="668974" cy="668974"/>
            <a:chOff x="6474776" y="1019119"/>
            <a:chExt cx="668974" cy="668974"/>
          </a:xfrm>
        </p:grpSpPr>
        <p:sp>
          <p:nvSpPr>
            <p:cNvPr id="113" name="圆角淘宝网Chenying0907出品 41"/>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4" name="圆角淘宝网Chenying0907出品 43"/>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5" name="淘宝网Chenying0907出品 80"/>
          <p:cNvSpPr txBox="1"/>
          <p:nvPr/>
        </p:nvSpPr>
        <p:spPr>
          <a:xfrm>
            <a:off x="1947919" y="4051324"/>
            <a:ext cx="647700" cy="461665"/>
          </a:xfrm>
          <a:prstGeom prst="rect">
            <a:avLst/>
          </a:prstGeom>
          <a:noFill/>
        </p:spPr>
        <p:txBody>
          <a:bodyPr wrap="square" rtlCol="0">
            <a:spAutoFit/>
          </a:bodyPr>
          <a:lstStyle/>
          <a:p>
            <a:pPr algn="ctr"/>
            <a:r>
              <a:rPr lang="en-US" altLang="zh-CN" sz="2400" dirty="0" smtClean="0">
                <a:solidFill>
                  <a:srgbClr val="01ACBE"/>
                </a:solidFill>
                <a:latin typeface="Impact MT Std" pitchFamily="34" charset="0"/>
              </a:rPr>
              <a:t>03</a:t>
            </a:r>
            <a:endParaRPr lang="zh-CN" altLang="en-US" sz="2400" dirty="0">
              <a:solidFill>
                <a:srgbClr val="01ACBE"/>
              </a:solidFill>
              <a:latin typeface="Impact MT Std" pitchFamily="34" charset="0"/>
            </a:endParaRPr>
          </a:p>
        </p:txBody>
      </p:sp>
      <p:grpSp>
        <p:nvGrpSpPr>
          <p:cNvPr id="120" name="淘宝网Chenying0907出品 51"/>
          <p:cNvGrpSpPr/>
          <p:nvPr/>
        </p:nvGrpSpPr>
        <p:grpSpPr>
          <a:xfrm>
            <a:off x="2788795" y="1788398"/>
            <a:ext cx="3131087" cy="433037"/>
            <a:chOff x="3452874" y="4041029"/>
            <a:chExt cx="3131087" cy="433037"/>
          </a:xfrm>
        </p:grpSpPr>
        <p:sp>
          <p:nvSpPr>
            <p:cNvPr id="121" name="淘宝网Chenying0907出品 103"/>
            <p:cNvSpPr txBox="1"/>
            <p:nvPr/>
          </p:nvSpPr>
          <p:spPr>
            <a:xfrm>
              <a:off x="3452874" y="4041029"/>
              <a:ext cx="1853012" cy="400110"/>
            </a:xfrm>
            <a:prstGeom prst="rect">
              <a:avLst/>
            </a:prstGeom>
            <a:noFill/>
          </p:spPr>
          <p:txBody>
            <a:bodyPr wrap="square" rtlCol="0">
              <a:spAutoFit/>
            </a:bodyPr>
            <a:lstStyle/>
            <a:p>
              <a:pPr algn="ctr"/>
              <a:r>
                <a:rPr lang="en-US" altLang="zh-CN" sz="2000" b="1" dirty="0">
                  <a:solidFill>
                    <a:srgbClr val="FFB850"/>
                  </a:solidFill>
                  <a:latin typeface="微软雅黑" panose="020B0503020204020204" pitchFamily="34" charset="-122"/>
                  <a:ea typeface="微软雅黑" panose="020B0503020204020204" pitchFamily="34" charset="-122"/>
                </a:rPr>
                <a:t>Introduction</a:t>
              </a:r>
            </a:p>
          </p:txBody>
        </p:sp>
        <p:sp>
          <p:nvSpPr>
            <p:cNvPr id="122" name="淘宝网Chenying0907出品 104"/>
            <p:cNvSpPr txBox="1"/>
            <p:nvPr/>
          </p:nvSpPr>
          <p:spPr>
            <a:xfrm>
              <a:off x="3457190" y="4135512"/>
              <a:ext cx="3126771" cy="338554"/>
            </a:xfrm>
            <a:prstGeom prst="rect">
              <a:avLst/>
            </a:prstGeom>
            <a:noFill/>
          </p:spPr>
          <p:txBody>
            <a:bodyPr wrap="square" rtlCol="0">
              <a:spAutoFit/>
            </a:bodyPr>
            <a:lstStyle/>
            <a:p>
              <a:pPr algn="just"/>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23" name="淘宝网Chenying0907出品 56"/>
          <p:cNvGrpSpPr/>
          <p:nvPr/>
        </p:nvGrpSpPr>
        <p:grpSpPr>
          <a:xfrm>
            <a:off x="2713680" y="2930929"/>
            <a:ext cx="3131087" cy="474425"/>
            <a:chOff x="3452874" y="3999641"/>
            <a:chExt cx="3131087" cy="474425"/>
          </a:xfrm>
        </p:grpSpPr>
        <p:sp>
          <p:nvSpPr>
            <p:cNvPr id="124" name="淘宝网Chenying0907出品 103"/>
            <p:cNvSpPr txBox="1"/>
            <p:nvPr/>
          </p:nvSpPr>
          <p:spPr>
            <a:xfrm>
              <a:off x="3452874" y="3999641"/>
              <a:ext cx="1928127" cy="400110"/>
            </a:xfrm>
            <a:prstGeom prst="rect">
              <a:avLst/>
            </a:prstGeom>
            <a:noFill/>
          </p:spPr>
          <p:txBody>
            <a:bodyPr wrap="square" rtlCol="0">
              <a:spAutoFit/>
            </a:bodyPr>
            <a:lstStyle/>
            <a:p>
              <a:pPr algn="ctr"/>
              <a:r>
                <a:rPr lang="en-US" altLang="zh-CN" sz="2000" b="1" dirty="0">
                  <a:solidFill>
                    <a:srgbClr val="F8353D"/>
                  </a:solidFill>
                  <a:latin typeface="微软雅黑" panose="020B0503020204020204" pitchFamily="34" charset="-122"/>
                  <a:ea typeface="微软雅黑" panose="020B0503020204020204" pitchFamily="34" charset="-122"/>
                </a:rPr>
                <a:t>Related Work</a:t>
              </a:r>
            </a:p>
          </p:txBody>
        </p:sp>
        <p:sp>
          <p:nvSpPr>
            <p:cNvPr id="125" name="淘宝网Chenying0907出品 104"/>
            <p:cNvSpPr txBox="1"/>
            <p:nvPr/>
          </p:nvSpPr>
          <p:spPr>
            <a:xfrm>
              <a:off x="3457190" y="4135512"/>
              <a:ext cx="3126771" cy="338554"/>
            </a:xfrm>
            <a:prstGeom prst="rect">
              <a:avLst/>
            </a:prstGeom>
            <a:noFill/>
          </p:spPr>
          <p:txBody>
            <a:bodyPr wrap="square" rtlCol="0">
              <a:spAutoFit/>
            </a:bodyPr>
            <a:lstStyle/>
            <a:p>
              <a:pPr algn="just"/>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26" name="淘宝网Chenying0907出品 59"/>
          <p:cNvGrpSpPr/>
          <p:nvPr/>
        </p:nvGrpSpPr>
        <p:grpSpPr>
          <a:xfrm>
            <a:off x="2676415" y="4085969"/>
            <a:ext cx="3132800" cy="550533"/>
            <a:chOff x="3451161" y="3923533"/>
            <a:chExt cx="3132800" cy="550533"/>
          </a:xfrm>
        </p:grpSpPr>
        <p:sp>
          <p:nvSpPr>
            <p:cNvPr id="127" name="淘宝网Chenying0907出品 103"/>
            <p:cNvSpPr txBox="1"/>
            <p:nvPr/>
          </p:nvSpPr>
          <p:spPr>
            <a:xfrm>
              <a:off x="3451161" y="3923533"/>
              <a:ext cx="1725052" cy="400110"/>
            </a:xfrm>
            <a:prstGeom prst="rect">
              <a:avLst/>
            </a:prstGeom>
            <a:noFill/>
          </p:spPr>
          <p:txBody>
            <a:bodyPr wrap="square" rtlCol="0">
              <a:spAutoFit/>
            </a:bodyPr>
            <a:lstStyle/>
            <a:p>
              <a:pPr algn="ctr"/>
              <a:r>
                <a:rPr lang="en-US" altLang="zh-CN" sz="2000" b="1" dirty="0">
                  <a:solidFill>
                    <a:srgbClr val="01ACBE"/>
                  </a:solidFill>
                  <a:latin typeface="微软雅黑" panose="020B0503020204020204" pitchFamily="34" charset="-122"/>
                  <a:ea typeface="微软雅黑" panose="020B0503020204020204" pitchFamily="34" charset="-122"/>
                </a:rPr>
                <a:t>Workflow</a:t>
              </a:r>
            </a:p>
          </p:txBody>
        </p:sp>
        <p:sp>
          <p:nvSpPr>
            <p:cNvPr id="128" name="淘宝网Chenying0907出品 104"/>
            <p:cNvSpPr txBox="1"/>
            <p:nvPr/>
          </p:nvSpPr>
          <p:spPr>
            <a:xfrm>
              <a:off x="3457190" y="4135512"/>
              <a:ext cx="3126771" cy="338554"/>
            </a:xfrm>
            <a:prstGeom prst="rect">
              <a:avLst/>
            </a:prstGeom>
            <a:noFill/>
          </p:spPr>
          <p:txBody>
            <a:bodyPr wrap="square" rtlCol="0">
              <a:spAutoFit/>
            </a:bodyPr>
            <a:lstStyle/>
            <a:p>
              <a:pPr algn="just"/>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145" name="淘宝网Chenying0907出品 45"/>
          <p:cNvGrpSpPr/>
          <p:nvPr/>
        </p:nvGrpSpPr>
        <p:grpSpPr>
          <a:xfrm>
            <a:off x="1931238" y="5288823"/>
            <a:ext cx="668974" cy="668974"/>
            <a:chOff x="6474776" y="1019119"/>
            <a:chExt cx="668974" cy="668974"/>
          </a:xfrm>
        </p:grpSpPr>
        <p:sp>
          <p:nvSpPr>
            <p:cNvPr id="146" name="圆角淘宝网Chenying0907出品 47"/>
            <p:cNvSpPr/>
            <p:nvPr/>
          </p:nvSpPr>
          <p:spPr>
            <a:xfrm>
              <a:off x="6474776" y="1019119"/>
              <a:ext cx="668974" cy="668974"/>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7" name="圆角淘宝网Chenying0907出品 49"/>
            <p:cNvSpPr/>
            <p:nvPr/>
          </p:nvSpPr>
          <p:spPr>
            <a:xfrm>
              <a:off x="6541255" y="1085598"/>
              <a:ext cx="536016" cy="536016"/>
            </a:xfrm>
            <a:prstGeom prst="roundRect">
              <a:avLst>
                <a:gd name="adj" fmla="val 8667"/>
              </a:avLst>
            </a:prstGeom>
            <a:gradFill flip="none" rotWithShape="1">
              <a:gsLst>
                <a:gs pos="1000">
                  <a:schemeClr val="bg1">
                    <a:lumMod val="80000"/>
                  </a:schemeClr>
                </a:gs>
                <a:gs pos="100000">
                  <a:schemeClr val="bg1">
                    <a:lumMod val="99000"/>
                  </a:schemeClr>
                </a:gs>
              </a:gsLst>
              <a:lin ang="2700000" scaled="1"/>
              <a:tileRect/>
            </a:gradFill>
            <a:ln w="19050">
              <a:gradFill flip="none" rotWithShape="1">
                <a:gsLst>
                  <a:gs pos="0">
                    <a:schemeClr val="bg1"/>
                  </a:gs>
                  <a:gs pos="100000">
                    <a:schemeClr val="bg1">
                      <a:lumMod val="75000"/>
                    </a:schemeClr>
                  </a:gs>
                </a:gsLst>
                <a:lin ang="2700000" scaled="1"/>
                <a:tileRect/>
              </a:gradFill>
            </a:ln>
            <a:effectLst>
              <a:outerShdw blurRad="1397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8" name="淘宝网Chenying0907出品 87"/>
          <p:cNvSpPr txBox="1"/>
          <p:nvPr/>
        </p:nvSpPr>
        <p:spPr>
          <a:xfrm>
            <a:off x="1961831" y="5406113"/>
            <a:ext cx="647700" cy="461665"/>
          </a:xfrm>
          <a:prstGeom prst="rect">
            <a:avLst/>
          </a:prstGeom>
          <a:noFill/>
        </p:spPr>
        <p:txBody>
          <a:bodyPr wrap="square" rtlCol="0">
            <a:spAutoFit/>
          </a:bodyPr>
          <a:lstStyle/>
          <a:p>
            <a:pPr algn="ctr"/>
            <a:r>
              <a:rPr lang="en-US" altLang="zh-CN" sz="2400" dirty="0" smtClean="0">
                <a:solidFill>
                  <a:srgbClr val="7030A0"/>
                </a:solidFill>
                <a:latin typeface="Impact MT Std" pitchFamily="34" charset="0"/>
              </a:rPr>
              <a:t>0</a:t>
            </a:r>
            <a:r>
              <a:rPr lang="en-US" altLang="zh-TW" sz="2400" dirty="0">
                <a:solidFill>
                  <a:srgbClr val="7030A0"/>
                </a:solidFill>
                <a:latin typeface="Impact MT Std" pitchFamily="34" charset="0"/>
              </a:rPr>
              <a:t>4</a:t>
            </a:r>
            <a:endParaRPr lang="zh-CN" altLang="en-US" sz="2400" dirty="0">
              <a:solidFill>
                <a:srgbClr val="7030A0"/>
              </a:solidFill>
              <a:latin typeface="Impact MT Std" pitchFamily="34" charset="0"/>
            </a:endParaRPr>
          </a:p>
        </p:txBody>
      </p:sp>
      <p:grpSp>
        <p:nvGrpSpPr>
          <p:cNvPr id="149" name="淘宝网Chenying0907出品 68"/>
          <p:cNvGrpSpPr/>
          <p:nvPr/>
        </p:nvGrpSpPr>
        <p:grpSpPr>
          <a:xfrm>
            <a:off x="2682444" y="5467668"/>
            <a:ext cx="3126771" cy="511420"/>
            <a:chOff x="3457190" y="3962646"/>
            <a:chExt cx="3126771" cy="511420"/>
          </a:xfrm>
        </p:grpSpPr>
        <p:sp>
          <p:nvSpPr>
            <p:cNvPr id="150" name="淘宝网Chenying0907出品 103"/>
            <p:cNvSpPr txBox="1"/>
            <p:nvPr/>
          </p:nvSpPr>
          <p:spPr>
            <a:xfrm>
              <a:off x="3563541" y="3962646"/>
              <a:ext cx="1725052" cy="400110"/>
            </a:xfrm>
            <a:prstGeom prst="rect">
              <a:avLst/>
            </a:prstGeom>
            <a:noFill/>
          </p:spPr>
          <p:txBody>
            <a:bodyPr wrap="square" rtlCol="0">
              <a:spAutoFit/>
            </a:bodyPr>
            <a:lstStyle/>
            <a:p>
              <a:pPr algn="ctr"/>
              <a:r>
                <a:rPr lang="en-US" altLang="zh-CN" sz="2000" b="1" dirty="0" smtClean="0">
                  <a:solidFill>
                    <a:srgbClr val="7030A0"/>
                  </a:solidFill>
                  <a:latin typeface="微软雅黑" panose="020B0503020204020204" pitchFamily="34" charset="-122"/>
                  <a:ea typeface="微软雅黑" panose="020B0503020204020204" pitchFamily="34" charset="-122"/>
                </a:rPr>
                <a:t>Conclusions</a:t>
              </a:r>
              <a:endParaRPr lang="en-US" altLang="zh-CN" sz="2000" b="1" dirty="0">
                <a:solidFill>
                  <a:srgbClr val="7030A0"/>
                </a:solidFill>
                <a:latin typeface="微软雅黑" panose="020B0503020204020204" pitchFamily="34" charset="-122"/>
                <a:ea typeface="微软雅黑" panose="020B0503020204020204" pitchFamily="34" charset="-122"/>
              </a:endParaRPr>
            </a:p>
          </p:txBody>
        </p:sp>
        <p:sp>
          <p:nvSpPr>
            <p:cNvPr id="151" name="淘宝网Chenying0907出品 104"/>
            <p:cNvSpPr txBox="1"/>
            <p:nvPr/>
          </p:nvSpPr>
          <p:spPr>
            <a:xfrm>
              <a:off x="3457190" y="4135512"/>
              <a:ext cx="3126771" cy="338554"/>
            </a:xfrm>
            <a:prstGeom prst="rect">
              <a:avLst/>
            </a:prstGeom>
            <a:noFill/>
          </p:spPr>
          <p:txBody>
            <a:bodyPr wrap="square" rtlCol="0">
              <a:spAutoFit/>
            </a:bodyPr>
            <a:lstStyle/>
            <a:p>
              <a:pPr algn="just"/>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134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750"/>
                                  </p:stCondLst>
                                  <p:childTnLst>
                                    <p:set>
                                      <p:cBhvr>
                                        <p:cTn id="10" dur="1" fill="hold">
                                          <p:stCondLst>
                                            <p:cond delay="0"/>
                                          </p:stCondLst>
                                        </p:cTn>
                                        <p:tgtEl>
                                          <p:spTgt spid="77"/>
                                        </p:tgtEl>
                                        <p:attrNameLst>
                                          <p:attrName>style.visibility</p:attrName>
                                        </p:attrNameLst>
                                      </p:cBhvr>
                                      <p:to>
                                        <p:strVal val="visible"/>
                                      </p:to>
                                    </p:set>
                                    <p:anim calcmode="lin" valueType="num">
                                      <p:cBhvr additive="base">
                                        <p:cTn id="11" dur="500" fill="hold"/>
                                        <p:tgtEl>
                                          <p:spTgt spid="77"/>
                                        </p:tgtEl>
                                        <p:attrNameLst>
                                          <p:attrName>ppt_x</p:attrName>
                                        </p:attrNameLst>
                                      </p:cBhvr>
                                      <p:tavLst>
                                        <p:tav tm="0">
                                          <p:val>
                                            <p:strVal val="#ppt_x"/>
                                          </p:val>
                                        </p:tav>
                                        <p:tav tm="100000">
                                          <p:val>
                                            <p:strVal val="#ppt_x"/>
                                          </p:val>
                                        </p:tav>
                                      </p:tavLst>
                                    </p:anim>
                                    <p:anim calcmode="lin" valueType="num">
                                      <p:cBhvr additive="base">
                                        <p:cTn id="12" dur="500" fill="hold"/>
                                        <p:tgtEl>
                                          <p:spTgt spid="7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75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500" fill="hold"/>
                                        <p:tgtEl>
                                          <p:spTgt spid="93"/>
                                        </p:tgtEl>
                                        <p:attrNameLst>
                                          <p:attrName>ppt_x</p:attrName>
                                        </p:attrNameLst>
                                      </p:cBhvr>
                                      <p:tavLst>
                                        <p:tav tm="0">
                                          <p:val>
                                            <p:strVal val="#ppt_x"/>
                                          </p:val>
                                        </p:tav>
                                        <p:tav tm="100000">
                                          <p:val>
                                            <p:strVal val="#ppt_x"/>
                                          </p:val>
                                        </p:tav>
                                      </p:tavLst>
                                    </p:anim>
                                    <p:anim calcmode="lin" valueType="num">
                                      <p:cBhvr additive="base">
                                        <p:cTn id="20" dur="50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750"/>
                                  </p:stCondLst>
                                  <p:childTnLst>
                                    <p:set>
                                      <p:cBhvr>
                                        <p:cTn id="22" dur="1" fill="hold">
                                          <p:stCondLst>
                                            <p:cond delay="0"/>
                                          </p:stCondLst>
                                        </p:cTn>
                                        <p:tgtEl>
                                          <p:spTgt spid="115"/>
                                        </p:tgtEl>
                                        <p:attrNameLst>
                                          <p:attrName>style.visibility</p:attrName>
                                        </p:attrNameLst>
                                      </p:cBhvr>
                                      <p:to>
                                        <p:strVal val="visible"/>
                                      </p:to>
                                    </p:set>
                                    <p:anim calcmode="lin" valueType="num">
                                      <p:cBhvr additive="base">
                                        <p:cTn id="23" dur="500" fill="hold"/>
                                        <p:tgtEl>
                                          <p:spTgt spid="115"/>
                                        </p:tgtEl>
                                        <p:attrNameLst>
                                          <p:attrName>ppt_x</p:attrName>
                                        </p:attrNameLst>
                                      </p:cBhvr>
                                      <p:tavLst>
                                        <p:tav tm="0">
                                          <p:val>
                                            <p:strVal val="#ppt_x"/>
                                          </p:val>
                                        </p:tav>
                                        <p:tav tm="100000">
                                          <p:val>
                                            <p:strVal val="#ppt_x"/>
                                          </p:val>
                                        </p:tav>
                                      </p:tavLst>
                                    </p:anim>
                                    <p:anim calcmode="lin" valueType="num">
                                      <p:cBhvr additive="base">
                                        <p:cTn id="24" dur="500" fill="hold"/>
                                        <p:tgtEl>
                                          <p:spTgt spid="1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112"/>
                                        </p:tgtEl>
                                        <p:attrNameLst>
                                          <p:attrName>style.visibility</p:attrName>
                                        </p:attrNameLst>
                                      </p:cBhvr>
                                      <p:to>
                                        <p:strVal val="visible"/>
                                      </p:to>
                                    </p:set>
                                    <p:anim calcmode="lin" valueType="num">
                                      <p:cBhvr additive="base">
                                        <p:cTn id="27" dur="500" fill="hold"/>
                                        <p:tgtEl>
                                          <p:spTgt spid="112"/>
                                        </p:tgtEl>
                                        <p:attrNameLst>
                                          <p:attrName>ppt_x</p:attrName>
                                        </p:attrNameLst>
                                      </p:cBhvr>
                                      <p:tavLst>
                                        <p:tav tm="0">
                                          <p:val>
                                            <p:strVal val="#ppt_x"/>
                                          </p:val>
                                        </p:tav>
                                        <p:tav tm="100000">
                                          <p:val>
                                            <p:strVal val="#ppt_x"/>
                                          </p:val>
                                        </p:tav>
                                      </p:tavLst>
                                    </p:anim>
                                    <p:anim calcmode="lin" valueType="num">
                                      <p:cBhvr additive="base">
                                        <p:cTn id="28" dur="500" fill="hold"/>
                                        <p:tgtEl>
                                          <p:spTgt spid="1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500"/>
                                  </p:stCondLst>
                                  <p:childTnLst>
                                    <p:set>
                                      <p:cBhvr>
                                        <p:cTn id="30" dur="1" fill="hold">
                                          <p:stCondLst>
                                            <p:cond delay="0"/>
                                          </p:stCondLst>
                                        </p:cTn>
                                        <p:tgtEl>
                                          <p:spTgt spid="120"/>
                                        </p:tgtEl>
                                        <p:attrNameLst>
                                          <p:attrName>style.visibility</p:attrName>
                                        </p:attrNameLst>
                                      </p:cBhvr>
                                      <p:to>
                                        <p:strVal val="visible"/>
                                      </p:to>
                                    </p:set>
                                    <p:anim calcmode="lin" valueType="num">
                                      <p:cBhvr additive="base">
                                        <p:cTn id="31" dur="500" fill="hold"/>
                                        <p:tgtEl>
                                          <p:spTgt spid="120"/>
                                        </p:tgtEl>
                                        <p:attrNameLst>
                                          <p:attrName>ppt_x</p:attrName>
                                        </p:attrNameLst>
                                      </p:cBhvr>
                                      <p:tavLst>
                                        <p:tav tm="0">
                                          <p:val>
                                            <p:strVal val="#ppt_x"/>
                                          </p:val>
                                        </p:tav>
                                        <p:tav tm="100000">
                                          <p:val>
                                            <p:strVal val="#ppt_x"/>
                                          </p:val>
                                        </p:tav>
                                      </p:tavLst>
                                    </p:anim>
                                    <p:anim calcmode="lin" valueType="num">
                                      <p:cBhvr additive="base">
                                        <p:cTn id="32" dur="500" fill="hold"/>
                                        <p:tgtEl>
                                          <p:spTgt spid="12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123"/>
                                        </p:tgtEl>
                                        <p:attrNameLst>
                                          <p:attrName>style.visibility</p:attrName>
                                        </p:attrNameLst>
                                      </p:cBhvr>
                                      <p:to>
                                        <p:strVal val="visible"/>
                                      </p:to>
                                    </p:set>
                                    <p:anim calcmode="lin" valueType="num">
                                      <p:cBhvr additive="base">
                                        <p:cTn id="35" dur="500" fill="hold"/>
                                        <p:tgtEl>
                                          <p:spTgt spid="123"/>
                                        </p:tgtEl>
                                        <p:attrNameLst>
                                          <p:attrName>ppt_x</p:attrName>
                                        </p:attrNameLst>
                                      </p:cBhvr>
                                      <p:tavLst>
                                        <p:tav tm="0">
                                          <p:val>
                                            <p:strVal val="#ppt_x"/>
                                          </p:val>
                                        </p:tav>
                                        <p:tav tm="100000">
                                          <p:val>
                                            <p:strVal val="#ppt_x"/>
                                          </p:val>
                                        </p:tav>
                                      </p:tavLst>
                                    </p:anim>
                                    <p:anim calcmode="lin" valueType="num">
                                      <p:cBhvr additive="base">
                                        <p:cTn id="36" dur="500" fill="hold"/>
                                        <p:tgtEl>
                                          <p:spTgt spid="12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500"/>
                                  </p:stCondLst>
                                  <p:childTnLst>
                                    <p:set>
                                      <p:cBhvr>
                                        <p:cTn id="38" dur="1" fill="hold">
                                          <p:stCondLst>
                                            <p:cond delay="0"/>
                                          </p:stCondLst>
                                        </p:cTn>
                                        <p:tgtEl>
                                          <p:spTgt spid="126"/>
                                        </p:tgtEl>
                                        <p:attrNameLst>
                                          <p:attrName>style.visibility</p:attrName>
                                        </p:attrNameLst>
                                      </p:cBhvr>
                                      <p:to>
                                        <p:strVal val="visible"/>
                                      </p:to>
                                    </p:set>
                                    <p:anim calcmode="lin" valueType="num">
                                      <p:cBhvr additive="base">
                                        <p:cTn id="39" dur="500" fill="hold"/>
                                        <p:tgtEl>
                                          <p:spTgt spid="126"/>
                                        </p:tgtEl>
                                        <p:attrNameLst>
                                          <p:attrName>ppt_x</p:attrName>
                                        </p:attrNameLst>
                                      </p:cBhvr>
                                      <p:tavLst>
                                        <p:tav tm="0">
                                          <p:val>
                                            <p:strVal val="#ppt_x"/>
                                          </p:val>
                                        </p:tav>
                                        <p:tav tm="100000">
                                          <p:val>
                                            <p:strVal val="#ppt_x"/>
                                          </p:val>
                                        </p:tav>
                                      </p:tavLst>
                                    </p:anim>
                                    <p:anim calcmode="lin" valueType="num">
                                      <p:cBhvr additive="base">
                                        <p:cTn id="40" dur="500" fill="hold"/>
                                        <p:tgtEl>
                                          <p:spTgt spid="12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750"/>
                                  </p:stCondLst>
                                  <p:childTnLst>
                                    <p:set>
                                      <p:cBhvr>
                                        <p:cTn id="42" dur="1" fill="hold">
                                          <p:stCondLst>
                                            <p:cond delay="0"/>
                                          </p:stCondLst>
                                        </p:cTn>
                                        <p:tgtEl>
                                          <p:spTgt spid="148"/>
                                        </p:tgtEl>
                                        <p:attrNameLst>
                                          <p:attrName>style.visibility</p:attrName>
                                        </p:attrNameLst>
                                      </p:cBhvr>
                                      <p:to>
                                        <p:strVal val="visible"/>
                                      </p:to>
                                    </p:set>
                                    <p:anim calcmode="lin" valueType="num">
                                      <p:cBhvr additive="base">
                                        <p:cTn id="43" dur="500" fill="hold"/>
                                        <p:tgtEl>
                                          <p:spTgt spid="148"/>
                                        </p:tgtEl>
                                        <p:attrNameLst>
                                          <p:attrName>ppt_x</p:attrName>
                                        </p:attrNameLst>
                                      </p:cBhvr>
                                      <p:tavLst>
                                        <p:tav tm="0">
                                          <p:val>
                                            <p:strVal val="#ppt_x"/>
                                          </p:val>
                                        </p:tav>
                                        <p:tav tm="100000">
                                          <p:val>
                                            <p:strVal val="#ppt_x"/>
                                          </p:val>
                                        </p:tav>
                                      </p:tavLst>
                                    </p:anim>
                                    <p:anim calcmode="lin" valueType="num">
                                      <p:cBhvr additive="base">
                                        <p:cTn id="44" dur="500" fill="hold"/>
                                        <p:tgtEl>
                                          <p:spTgt spid="14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750"/>
                                  </p:stCondLst>
                                  <p:childTnLst>
                                    <p:set>
                                      <p:cBhvr>
                                        <p:cTn id="46" dur="1" fill="hold">
                                          <p:stCondLst>
                                            <p:cond delay="0"/>
                                          </p:stCondLst>
                                        </p:cTn>
                                        <p:tgtEl>
                                          <p:spTgt spid="145"/>
                                        </p:tgtEl>
                                        <p:attrNameLst>
                                          <p:attrName>style.visibility</p:attrName>
                                        </p:attrNameLst>
                                      </p:cBhvr>
                                      <p:to>
                                        <p:strVal val="visible"/>
                                      </p:to>
                                    </p:set>
                                    <p:anim calcmode="lin" valueType="num">
                                      <p:cBhvr additive="base">
                                        <p:cTn id="47" dur="500" fill="hold"/>
                                        <p:tgtEl>
                                          <p:spTgt spid="145"/>
                                        </p:tgtEl>
                                        <p:attrNameLst>
                                          <p:attrName>ppt_x</p:attrName>
                                        </p:attrNameLst>
                                      </p:cBhvr>
                                      <p:tavLst>
                                        <p:tav tm="0">
                                          <p:val>
                                            <p:strVal val="#ppt_x"/>
                                          </p:val>
                                        </p:tav>
                                        <p:tav tm="100000">
                                          <p:val>
                                            <p:strVal val="#ppt_x"/>
                                          </p:val>
                                        </p:tav>
                                      </p:tavLst>
                                    </p:anim>
                                    <p:anim calcmode="lin" valueType="num">
                                      <p:cBhvr additive="base">
                                        <p:cTn id="48" dur="500" fill="hold"/>
                                        <p:tgtEl>
                                          <p:spTgt spid="14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1500"/>
                                  </p:stCondLst>
                                  <p:childTnLst>
                                    <p:set>
                                      <p:cBhvr>
                                        <p:cTn id="50" dur="1" fill="hold">
                                          <p:stCondLst>
                                            <p:cond delay="0"/>
                                          </p:stCondLst>
                                        </p:cTn>
                                        <p:tgtEl>
                                          <p:spTgt spid="149"/>
                                        </p:tgtEl>
                                        <p:attrNameLst>
                                          <p:attrName>style.visibility</p:attrName>
                                        </p:attrNameLst>
                                      </p:cBhvr>
                                      <p:to>
                                        <p:strVal val="visible"/>
                                      </p:to>
                                    </p:set>
                                    <p:anim calcmode="lin" valueType="num">
                                      <p:cBhvr additive="base">
                                        <p:cTn id="51" dur="500" fill="hold"/>
                                        <p:tgtEl>
                                          <p:spTgt spid="149"/>
                                        </p:tgtEl>
                                        <p:attrNameLst>
                                          <p:attrName>ppt_x</p:attrName>
                                        </p:attrNameLst>
                                      </p:cBhvr>
                                      <p:tavLst>
                                        <p:tav tm="0">
                                          <p:val>
                                            <p:strVal val="#ppt_x"/>
                                          </p:val>
                                        </p:tav>
                                        <p:tav tm="100000">
                                          <p:val>
                                            <p:strVal val="#ppt_x"/>
                                          </p:val>
                                        </p:tav>
                                      </p:tavLst>
                                    </p:anim>
                                    <p:anim calcmode="lin" valueType="num">
                                      <p:cBhvr additive="base">
                                        <p:cTn id="5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93" grpId="0"/>
      <p:bldP spid="115" grpId="0"/>
      <p:bldP spid="1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Workflow-Vendor Node &amp; Verification Node</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20</a:t>
            </a:fld>
            <a:endParaRPr lang="en-US"/>
          </a:p>
        </p:txBody>
      </p:sp>
      <p:sp>
        <p:nvSpPr>
          <p:cNvPr id="6" name="矩形 5"/>
          <p:cNvSpPr/>
          <p:nvPr/>
        </p:nvSpPr>
        <p:spPr>
          <a:xfrm>
            <a:off x="1001485" y="1315027"/>
            <a:ext cx="10189029" cy="1815882"/>
          </a:xfrm>
          <a:prstGeom prst="rect">
            <a:avLst/>
          </a:prstGeom>
        </p:spPr>
        <p:txBody>
          <a:bodyPr wrap="square">
            <a:spAutoFit/>
          </a:bodyPr>
          <a:lstStyle/>
          <a:p>
            <a:r>
              <a:rPr lang="zh-TW" altLang="en-US" sz="2800" dirty="0" smtClean="0">
                <a:solidFill>
                  <a:srgbClr val="FF0000"/>
                </a:solidFill>
              </a:rPr>
              <a:t>供應商節點</a:t>
            </a:r>
            <a:r>
              <a:rPr lang="en-US" altLang="zh-TW" sz="2800" dirty="0" smtClean="0">
                <a:solidFill>
                  <a:srgbClr val="FF0000"/>
                </a:solidFill>
              </a:rPr>
              <a:t>(</a:t>
            </a:r>
            <a:r>
              <a:rPr lang="en-US" altLang="zh-TW" sz="2800" dirty="0">
                <a:solidFill>
                  <a:srgbClr val="FF0000"/>
                </a:solidFill>
              </a:rPr>
              <a:t>Vendor Node </a:t>
            </a:r>
            <a:r>
              <a:rPr lang="en-US" altLang="zh-TW" sz="2800" dirty="0" smtClean="0">
                <a:solidFill>
                  <a:srgbClr val="FF0000"/>
                </a:solidFill>
              </a:rPr>
              <a:t>)</a:t>
            </a:r>
            <a:r>
              <a:rPr lang="zh-TW" altLang="en-US" sz="2800" dirty="0" smtClean="0">
                <a:solidFill>
                  <a:srgbClr val="FF0000"/>
                </a:solidFill>
              </a:rPr>
              <a:t>位於區塊鍊網絡之外，但與驗證節點保持安全通道，以提供最新固件更新的相關文件</a:t>
            </a:r>
            <a:r>
              <a:rPr lang="zh-TW" altLang="en-US" sz="2800" dirty="0" smtClean="0"/>
              <a:t>。</a:t>
            </a:r>
          </a:p>
          <a:p>
            <a:r>
              <a:rPr lang="zh-TW" altLang="en-US" sz="2800" dirty="0" smtClean="0"/>
              <a:t>所有區塊鏈節點是固件共享網絡中的對等體或跟踪器，正常節點是對等體，而驗證節點是跟踪器。</a:t>
            </a:r>
            <a:endParaRPr lang="zh-TW" altLang="en-US" sz="2800" dirty="0"/>
          </a:p>
        </p:txBody>
      </p:sp>
      <p:sp>
        <p:nvSpPr>
          <p:cNvPr id="7" name="Freeform 359"/>
          <p:cNvSpPr/>
          <p:nvPr/>
        </p:nvSpPr>
        <p:spPr>
          <a:xfrm>
            <a:off x="482600" y="1388030"/>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359"/>
          <p:cNvSpPr/>
          <p:nvPr/>
        </p:nvSpPr>
        <p:spPr>
          <a:xfrm>
            <a:off x="482599" y="3067400"/>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矩形 8"/>
          <p:cNvSpPr/>
          <p:nvPr/>
        </p:nvSpPr>
        <p:spPr>
          <a:xfrm>
            <a:off x="1001485" y="3067400"/>
            <a:ext cx="10643286" cy="3539430"/>
          </a:xfrm>
          <a:prstGeom prst="rect">
            <a:avLst/>
          </a:prstGeom>
        </p:spPr>
        <p:txBody>
          <a:bodyPr wrap="square">
            <a:spAutoFit/>
          </a:bodyPr>
          <a:lstStyle/>
          <a:p>
            <a:r>
              <a:rPr lang="zh-TW" altLang="en-US" sz="2800" dirty="0">
                <a:solidFill>
                  <a:srgbClr val="FF0000"/>
                </a:solidFill>
              </a:rPr>
              <a:t>驗證</a:t>
            </a:r>
            <a:r>
              <a:rPr lang="zh-TW" altLang="en-US" sz="2800" dirty="0" smtClean="0">
                <a:solidFill>
                  <a:srgbClr val="FF0000"/>
                </a:solidFill>
              </a:rPr>
              <a:t>節點</a:t>
            </a:r>
            <a:r>
              <a:rPr lang="en-US" altLang="zh-TW" sz="2800" dirty="0" smtClean="0">
                <a:solidFill>
                  <a:srgbClr val="FF0000"/>
                </a:solidFill>
              </a:rPr>
              <a:t>(</a:t>
            </a:r>
            <a:r>
              <a:rPr lang="en-US" altLang="zh-TW" sz="2800" dirty="0">
                <a:solidFill>
                  <a:srgbClr val="FF0000"/>
                </a:solidFill>
              </a:rPr>
              <a:t>Verification Node</a:t>
            </a:r>
            <a:r>
              <a:rPr lang="en-US" altLang="zh-TW" sz="2800" dirty="0" smtClean="0">
                <a:solidFill>
                  <a:srgbClr val="FF0000"/>
                </a:solidFill>
              </a:rPr>
              <a:t>)</a:t>
            </a:r>
            <a:r>
              <a:rPr lang="zh-TW" altLang="en-US" sz="2800" dirty="0" smtClean="0">
                <a:solidFill>
                  <a:srgbClr val="FF0000"/>
                </a:solidFill>
              </a:rPr>
              <a:t>是</a:t>
            </a:r>
            <a:r>
              <a:rPr lang="zh-TW" altLang="en-US" sz="2800" dirty="0">
                <a:solidFill>
                  <a:srgbClr val="FF0000"/>
                </a:solidFill>
              </a:rPr>
              <a:t>BitTorrent跟踪器，可跟踪固件副本駐留在對等端的位置，可用的固件副本，並幫助協調複製的固件文件的有效傳輸和重組。</a:t>
            </a:r>
          </a:p>
          <a:p>
            <a:r>
              <a:rPr lang="zh-TW" altLang="en-US" sz="2800" dirty="0"/>
              <a:t>當正常節點（更具體地是請求節點）下載最新固件文件時，它需要從驗證節點提供的元數據文件和對等列表。</a:t>
            </a:r>
          </a:p>
          <a:p>
            <a:r>
              <a:rPr lang="zh-TW" altLang="en-US" sz="2800" dirty="0"/>
              <a:t>請注意，元數據文件包含文件名，文件的哈希值，片段長度，跟踪器URL等，而對等列表由文件的哈希值和具有完整固件文件或不完整的對等體的IP地址組成</a:t>
            </a:r>
            <a:r>
              <a:rPr lang="zh-TW" altLang="en-US" sz="2800" dirty="0" smtClean="0"/>
              <a:t>。</a:t>
            </a:r>
            <a:endParaRPr lang="zh-TW" altLang="en-US" sz="2800" dirty="0"/>
          </a:p>
        </p:txBody>
      </p:sp>
    </p:spTree>
    <p:extLst>
      <p:ext uri="{BB962C8B-B14F-4D97-AF65-F5344CB8AC3E}">
        <p14:creationId xmlns:p14="http://schemas.microsoft.com/office/powerpoint/2010/main" val="1404739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fontAlgn="t"/>
            <a:r>
              <a:rPr lang="en-US" altLang="zh-TW" dirty="0" smtClean="0"/>
              <a:t>Workflow-Synonym introduction</a:t>
            </a:r>
            <a:endParaRPr lang="zh-TW" altLang="en-US" dirty="0"/>
          </a:p>
        </p:txBody>
      </p:sp>
      <p:sp>
        <p:nvSpPr>
          <p:cNvPr id="3" name="日期版面配置區 2"/>
          <p:cNvSpPr>
            <a:spLocks noGrp="1"/>
          </p:cNvSpPr>
          <p:nvPr>
            <p:ph type="dt" sz="half" idx="10"/>
          </p:nvPr>
        </p:nvSpPr>
        <p:spPr/>
        <p:txBody>
          <a:bodyPr/>
          <a:lstStyle/>
          <a:p>
            <a:r>
              <a:rPr lang="en-US" smtClean="0"/>
              <a:t>your date here</a:t>
            </a:r>
            <a:endParaRPr lang="en-US"/>
          </a:p>
        </p:txBody>
      </p:sp>
      <p:sp>
        <p:nvSpPr>
          <p:cNvPr id="4" name="頁尾版面配置區 3"/>
          <p:cNvSpPr>
            <a:spLocks noGrp="1"/>
          </p:cNvSpPr>
          <p:nvPr>
            <p:ph type="ftr" sz="quarter" idx="11"/>
          </p:nvPr>
        </p:nvSpPr>
        <p:spPr/>
        <p:txBody>
          <a:bodyPr/>
          <a:lstStyle/>
          <a:p>
            <a:r>
              <a:rPr lang="en-US" smtClean="0"/>
              <a:t>större - a multipurpose PowerPoint template</a:t>
            </a:r>
            <a:endParaRPr lang="en-US"/>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21</a:t>
            </a:fld>
            <a:endParaRPr lang="en-US"/>
          </a:p>
        </p:txBody>
      </p:sp>
      <p:pic>
        <p:nvPicPr>
          <p:cNvPr id="6" name="圖片 5"/>
          <p:cNvPicPr>
            <a:picLocks noChangeAspect="1"/>
          </p:cNvPicPr>
          <p:nvPr/>
        </p:nvPicPr>
        <p:blipFill>
          <a:blip r:embed="rId3"/>
          <a:stretch>
            <a:fillRect/>
          </a:stretch>
        </p:blipFill>
        <p:spPr>
          <a:xfrm>
            <a:off x="0" y="1223319"/>
            <a:ext cx="12192000" cy="5524230"/>
          </a:xfrm>
          <a:prstGeom prst="rect">
            <a:avLst/>
          </a:prstGeom>
        </p:spPr>
      </p:pic>
    </p:spTree>
    <p:extLst>
      <p:ext uri="{BB962C8B-B14F-4D97-AF65-F5344CB8AC3E}">
        <p14:creationId xmlns:p14="http://schemas.microsoft.com/office/powerpoint/2010/main" val="1475842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Workflow-Node transfer process</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22</a:t>
            </a:fld>
            <a:endParaRPr lang="en-US"/>
          </a:p>
        </p:txBody>
      </p:sp>
      <p:pic>
        <p:nvPicPr>
          <p:cNvPr id="7" name="圖片 6"/>
          <p:cNvPicPr>
            <a:picLocks noChangeAspect="1"/>
          </p:cNvPicPr>
          <p:nvPr/>
        </p:nvPicPr>
        <p:blipFill>
          <a:blip r:embed="rId3"/>
          <a:stretch>
            <a:fillRect/>
          </a:stretch>
        </p:blipFill>
        <p:spPr>
          <a:xfrm>
            <a:off x="0" y="1184501"/>
            <a:ext cx="12192000" cy="3703185"/>
          </a:xfrm>
          <a:prstGeom prst="rect">
            <a:avLst/>
          </a:prstGeom>
        </p:spPr>
      </p:pic>
      <p:sp>
        <p:nvSpPr>
          <p:cNvPr id="8" name="Freeform 359"/>
          <p:cNvSpPr/>
          <p:nvPr/>
        </p:nvSpPr>
        <p:spPr>
          <a:xfrm>
            <a:off x="482600" y="493846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359"/>
          <p:cNvSpPr/>
          <p:nvPr/>
        </p:nvSpPr>
        <p:spPr>
          <a:xfrm>
            <a:off x="482600" y="5728368"/>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矩形 9"/>
          <p:cNvSpPr/>
          <p:nvPr/>
        </p:nvSpPr>
        <p:spPr>
          <a:xfrm>
            <a:off x="988726" y="4916690"/>
            <a:ext cx="7712496" cy="523220"/>
          </a:xfrm>
          <a:prstGeom prst="rect">
            <a:avLst/>
          </a:prstGeom>
        </p:spPr>
        <p:txBody>
          <a:bodyPr wrap="none">
            <a:spAutoFit/>
          </a:bodyPr>
          <a:lstStyle/>
          <a:p>
            <a:r>
              <a:rPr lang="zh-TW" altLang="en-US" sz="2800" dirty="0"/>
              <a:t>C1：從驗證節點vi到請求節點ni的</a:t>
            </a:r>
            <a:r>
              <a:rPr lang="zh-TW" altLang="en-US" sz="2800" dirty="0" smtClean="0"/>
              <a:t>響應</a:t>
            </a:r>
            <a:r>
              <a:rPr lang="en-US" altLang="zh-TW" sz="2800" dirty="0" smtClean="0"/>
              <a:t>(</a:t>
            </a:r>
            <a:r>
              <a:rPr lang="en-US" altLang="zh-TW" sz="2800" dirty="0"/>
              <a:t>Response</a:t>
            </a:r>
            <a:r>
              <a:rPr lang="en-US" altLang="zh-TW" sz="2800" dirty="0" smtClean="0"/>
              <a:t>)</a:t>
            </a:r>
            <a:endParaRPr lang="zh-TW" altLang="en-US" sz="2800" dirty="0"/>
          </a:p>
        </p:txBody>
      </p:sp>
      <p:sp>
        <p:nvSpPr>
          <p:cNvPr id="11" name="矩形 10"/>
          <p:cNvSpPr/>
          <p:nvPr/>
        </p:nvSpPr>
        <p:spPr>
          <a:xfrm>
            <a:off x="988726" y="5637655"/>
            <a:ext cx="6213560" cy="523220"/>
          </a:xfrm>
          <a:prstGeom prst="rect">
            <a:avLst/>
          </a:prstGeom>
        </p:spPr>
        <p:txBody>
          <a:bodyPr wrap="none">
            <a:spAutoFit/>
          </a:bodyPr>
          <a:lstStyle/>
          <a:p>
            <a:r>
              <a:rPr lang="zh-TW" altLang="en-US" sz="2800" dirty="0"/>
              <a:t>C2：從響應節點n j到請求節點ni的響應</a:t>
            </a:r>
          </a:p>
        </p:txBody>
      </p:sp>
    </p:spTree>
    <p:extLst>
      <p:ext uri="{BB962C8B-B14F-4D97-AF65-F5344CB8AC3E}">
        <p14:creationId xmlns:p14="http://schemas.microsoft.com/office/powerpoint/2010/main" val="1276910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Workflow-C1-1</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23</a:t>
            </a:fld>
            <a:endParaRPr lang="en-US"/>
          </a:p>
        </p:txBody>
      </p:sp>
      <p:pic>
        <p:nvPicPr>
          <p:cNvPr id="6" name="圖片 5"/>
          <p:cNvPicPr>
            <a:picLocks noChangeAspect="1"/>
          </p:cNvPicPr>
          <p:nvPr/>
        </p:nvPicPr>
        <p:blipFill>
          <a:blip r:embed="rId3"/>
          <a:stretch>
            <a:fillRect/>
          </a:stretch>
        </p:blipFill>
        <p:spPr>
          <a:xfrm>
            <a:off x="1440316" y="1291492"/>
            <a:ext cx="7896225" cy="4800600"/>
          </a:xfrm>
          <a:prstGeom prst="rect">
            <a:avLst/>
          </a:prstGeom>
        </p:spPr>
      </p:pic>
    </p:spTree>
    <p:extLst>
      <p:ext uri="{BB962C8B-B14F-4D97-AF65-F5344CB8AC3E}">
        <p14:creationId xmlns:p14="http://schemas.microsoft.com/office/powerpoint/2010/main" val="139274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Workflow-C1-2</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24</a:t>
            </a:fld>
            <a:endParaRPr lang="en-US"/>
          </a:p>
        </p:txBody>
      </p:sp>
      <p:graphicFrame>
        <p:nvGraphicFramePr>
          <p:cNvPr id="6" name="物件 5"/>
          <p:cNvGraphicFramePr>
            <a:graphicFrameLocks noChangeAspect="1"/>
          </p:cNvGraphicFramePr>
          <p:nvPr>
            <p:extLst>
              <p:ext uri="{D42A27DB-BD31-4B8C-83A1-F6EECF244321}">
                <p14:modId xmlns:p14="http://schemas.microsoft.com/office/powerpoint/2010/main" val="1683918757"/>
              </p:ext>
            </p:extLst>
          </p:nvPr>
        </p:nvGraphicFramePr>
        <p:xfrm>
          <a:off x="1381062" y="1336538"/>
          <a:ext cx="8299386" cy="5027623"/>
        </p:xfrm>
        <a:graphic>
          <a:graphicData uri="http://schemas.openxmlformats.org/presentationml/2006/ole">
            <mc:AlternateContent xmlns:mc="http://schemas.openxmlformats.org/markup-compatibility/2006">
              <mc:Choice xmlns:v="urn:schemas-microsoft-com:vml" Requires="v">
                <p:oleObj spid="_x0000_s1056" name="點陣圖影像" r:id="rId4" imgW="6918840" imgH="4191120" progId="Paint.Picture">
                  <p:embed/>
                </p:oleObj>
              </mc:Choice>
              <mc:Fallback>
                <p:oleObj name="點陣圖影像" r:id="rId4" imgW="6918840" imgH="4191120" progId="Paint.Picture">
                  <p:embed/>
                  <p:pic>
                    <p:nvPicPr>
                      <p:cNvPr id="0" name=""/>
                      <p:cNvPicPr/>
                      <p:nvPr/>
                    </p:nvPicPr>
                    <p:blipFill>
                      <a:blip r:embed="rId5"/>
                      <a:stretch>
                        <a:fillRect/>
                      </a:stretch>
                    </p:blipFill>
                    <p:spPr>
                      <a:xfrm>
                        <a:off x="1381062" y="1336538"/>
                        <a:ext cx="8299386" cy="5027623"/>
                      </a:xfrm>
                      <a:prstGeom prst="rect">
                        <a:avLst/>
                      </a:prstGeom>
                    </p:spPr>
                  </p:pic>
                </p:oleObj>
              </mc:Fallback>
            </mc:AlternateContent>
          </a:graphicData>
        </a:graphic>
      </p:graphicFrame>
    </p:spTree>
    <p:extLst>
      <p:ext uri="{BB962C8B-B14F-4D97-AF65-F5344CB8AC3E}">
        <p14:creationId xmlns:p14="http://schemas.microsoft.com/office/powerpoint/2010/main" val="1503067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Workflow-C2-2</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25</a:t>
            </a:fld>
            <a:endParaRPr lang="en-US"/>
          </a:p>
        </p:txBody>
      </p:sp>
      <p:pic>
        <p:nvPicPr>
          <p:cNvPr id="6" name="圖片 5"/>
          <p:cNvPicPr>
            <a:picLocks noChangeAspect="1"/>
          </p:cNvPicPr>
          <p:nvPr/>
        </p:nvPicPr>
        <p:blipFill>
          <a:blip r:embed="rId3"/>
          <a:stretch>
            <a:fillRect/>
          </a:stretch>
        </p:blipFill>
        <p:spPr>
          <a:xfrm>
            <a:off x="1331527" y="1497953"/>
            <a:ext cx="9191625" cy="4610100"/>
          </a:xfrm>
          <a:prstGeom prst="rect">
            <a:avLst/>
          </a:prstGeom>
        </p:spPr>
      </p:pic>
    </p:spTree>
    <p:extLst>
      <p:ext uri="{BB962C8B-B14F-4D97-AF65-F5344CB8AC3E}">
        <p14:creationId xmlns:p14="http://schemas.microsoft.com/office/powerpoint/2010/main" val="3033382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Workflow-C2-3</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26</a:t>
            </a:fld>
            <a:endParaRPr lang="en-US"/>
          </a:p>
        </p:txBody>
      </p:sp>
      <p:pic>
        <p:nvPicPr>
          <p:cNvPr id="6" name="圖片 5"/>
          <p:cNvPicPr>
            <a:picLocks noChangeAspect="1"/>
          </p:cNvPicPr>
          <p:nvPr/>
        </p:nvPicPr>
        <p:blipFill>
          <a:blip r:embed="rId3"/>
          <a:stretch>
            <a:fillRect/>
          </a:stretch>
        </p:blipFill>
        <p:spPr>
          <a:xfrm>
            <a:off x="2134502" y="1351563"/>
            <a:ext cx="7046570" cy="4954502"/>
          </a:xfrm>
          <a:prstGeom prst="rect">
            <a:avLst/>
          </a:prstGeom>
        </p:spPr>
      </p:pic>
    </p:spTree>
    <p:extLst>
      <p:ext uri="{BB962C8B-B14F-4D97-AF65-F5344CB8AC3E}">
        <p14:creationId xmlns:p14="http://schemas.microsoft.com/office/powerpoint/2010/main" val="328670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Workflow-C2-1</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27</a:t>
            </a:fld>
            <a:endParaRPr lang="en-US"/>
          </a:p>
        </p:txBody>
      </p:sp>
      <p:pic>
        <p:nvPicPr>
          <p:cNvPr id="6" name="圖片 5"/>
          <p:cNvPicPr>
            <a:picLocks noChangeAspect="1"/>
          </p:cNvPicPr>
          <p:nvPr/>
        </p:nvPicPr>
        <p:blipFill>
          <a:blip r:embed="rId3"/>
          <a:stretch>
            <a:fillRect/>
          </a:stretch>
        </p:blipFill>
        <p:spPr>
          <a:xfrm>
            <a:off x="2275841" y="1292423"/>
            <a:ext cx="6690360" cy="5173689"/>
          </a:xfrm>
          <a:prstGeom prst="rect">
            <a:avLst/>
          </a:prstGeom>
        </p:spPr>
      </p:pic>
    </p:spTree>
    <p:extLst>
      <p:ext uri="{BB962C8B-B14F-4D97-AF65-F5344CB8AC3E}">
        <p14:creationId xmlns:p14="http://schemas.microsoft.com/office/powerpoint/2010/main" val="1849856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Conclusions</a:t>
            </a:r>
            <a:endParaRPr lang="zh-TW" altLang="en-US" dirty="0"/>
          </a:p>
        </p:txBody>
      </p:sp>
      <p:sp>
        <p:nvSpPr>
          <p:cNvPr id="3" name="日期版面配置區 2"/>
          <p:cNvSpPr>
            <a:spLocks noGrp="1"/>
          </p:cNvSpPr>
          <p:nvPr>
            <p:ph type="dt" sz="half" idx="10"/>
          </p:nvPr>
        </p:nvSpPr>
        <p:spPr>
          <a:xfrm>
            <a:off x="6538496" y="6466110"/>
            <a:ext cx="2743200" cy="281437"/>
          </a:xfrm>
        </p:spPr>
        <p:txBody>
          <a:bodyPr/>
          <a:lstStyle/>
          <a:p>
            <a:r>
              <a:rPr lang="en-US" altLang="zh-TW" dirty="0"/>
              <a:t>2019/5/16</a:t>
            </a:r>
          </a:p>
        </p:txBody>
      </p:sp>
      <p:sp>
        <p:nvSpPr>
          <p:cNvPr id="4" name="頁尾版面配置區 3"/>
          <p:cNvSpPr>
            <a:spLocks noGrp="1"/>
          </p:cNvSpPr>
          <p:nvPr>
            <p:ph type="ftr" sz="quarter" idx="11"/>
          </p:nvPr>
        </p:nvSpPr>
        <p:spPr>
          <a:xfrm>
            <a:off x="7736476" y="6466111"/>
            <a:ext cx="4114800" cy="281437"/>
          </a:xfrm>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28</a:t>
            </a:fld>
            <a:endParaRPr lang="en-US"/>
          </a:p>
        </p:txBody>
      </p:sp>
      <p:sp>
        <p:nvSpPr>
          <p:cNvPr id="6" name="矩形 5"/>
          <p:cNvSpPr/>
          <p:nvPr/>
        </p:nvSpPr>
        <p:spPr>
          <a:xfrm>
            <a:off x="1139622" y="1249297"/>
            <a:ext cx="10797747" cy="3477875"/>
          </a:xfrm>
          <a:prstGeom prst="rect">
            <a:avLst/>
          </a:prstGeom>
        </p:spPr>
        <p:txBody>
          <a:bodyPr wrap="square">
            <a:spAutoFit/>
          </a:bodyPr>
          <a:lstStyle/>
          <a:p>
            <a:r>
              <a:rPr lang="zh-TW" altLang="en-US" sz="2000" dirty="0" smtClean="0"/>
              <a:t>在</a:t>
            </a:r>
            <a:r>
              <a:rPr lang="zh-TW" altLang="en-US" sz="2000" dirty="0"/>
              <a:t>所提出的方案中，請求節點通過發送版本檢查請求消息來開始其固件更新請求，該消息是廣播消息</a:t>
            </a:r>
            <a:r>
              <a:rPr lang="zh-TW" altLang="en-US" sz="2000" dirty="0" smtClean="0"/>
              <a:t>。</a:t>
            </a:r>
            <a:endParaRPr lang="en-US" altLang="zh-TW" sz="2000" dirty="0" smtClean="0"/>
          </a:p>
          <a:p>
            <a:endParaRPr lang="zh-TW" altLang="en-US" sz="2000" dirty="0"/>
          </a:p>
          <a:p>
            <a:r>
              <a:rPr lang="zh-TW" altLang="en-US" sz="2000" dirty="0" smtClean="0"/>
              <a:t>根據</a:t>
            </a:r>
            <a:r>
              <a:rPr lang="zh-TW" altLang="en-US" sz="2000" dirty="0"/>
              <a:t>節點類型接收廣播消息，所提出的方案具有2種不同的操作情況，例如C1和C2。 然而，由於廣播消息的性質，所提出的方案可能導致不必要的網絡流量和節點的操作</a:t>
            </a:r>
            <a:r>
              <a:rPr lang="zh-TW" altLang="en-US" sz="2000" dirty="0" smtClean="0"/>
              <a:t>。</a:t>
            </a:r>
            <a:endParaRPr lang="en-US" altLang="zh-TW" sz="2000" dirty="0" smtClean="0"/>
          </a:p>
          <a:p>
            <a:endParaRPr lang="zh-TW" altLang="en-US" sz="2000" dirty="0"/>
          </a:p>
          <a:p>
            <a:r>
              <a:rPr lang="zh-TW" altLang="en-US" sz="2000" dirty="0" smtClean="0"/>
              <a:t>即使</a:t>
            </a:r>
            <a:r>
              <a:rPr lang="zh-TW" altLang="en-US" sz="2000" dirty="0"/>
              <a:t>固件驗證由驗證節點（即，經由C1-1）完成，響應節點也可以通過消耗網絡流量的PoW（即，經由C2-2）來執行其驗證者的確認。 正常節點的計算能力</a:t>
            </a:r>
            <a:r>
              <a:rPr lang="zh-TW" altLang="en-US" sz="2000" dirty="0" smtClean="0"/>
              <a:t>。</a:t>
            </a:r>
            <a:endParaRPr lang="en-US" altLang="zh-TW" sz="2000" dirty="0" smtClean="0"/>
          </a:p>
          <a:p>
            <a:endParaRPr lang="zh-TW" altLang="en-US" sz="2000" dirty="0"/>
          </a:p>
          <a:p>
            <a:r>
              <a:rPr lang="zh-TW" altLang="en-US" sz="2000" dirty="0"/>
              <a:t>提議的方案的安全性依賴於區塊鏈技術和非對稱加密的一些基本屬性，如消息簽名和加密。 但是，本文未正式驗證所提出的方案的安全性，例如可以通過BAN邏輯和Scyther</a:t>
            </a:r>
            <a:r>
              <a:rPr lang="zh-TW" altLang="en-US" sz="2000" dirty="0" smtClean="0"/>
              <a:t>工具來</a:t>
            </a:r>
            <a:r>
              <a:rPr lang="zh-TW" altLang="en-US" sz="2000" dirty="0"/>
              <a:t>完成。</a:t>
            </a:r>
          </a:p>
        </p:txBody>
      </p:sp>
      <p:sp>
        <p:nvSpPr>
          <p:cNvPr id="7" name="Freeform 359"/>
          <p:cNvSpPr/>
          <p:nvPr/>
        </p:nvSpPr>
        <p:spPr>
          <a:xfrm>
            <a:off x="520700" y="1249297"/>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359"/>
          <p:cNvSpPr/>
          <p:nvPr/>
        </p:nvSpPr>
        <p:spPr>
          <a:xfrm>
            <a:off x="520700" y="2125597"/>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359"/>
          <p:cNvSpPr/>
          <p:nvPr/>
        </p:nvSpPr>
        <p:spPr>
          <a:xfrm>
            <a:off x="520700" y="308350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359"/>
          <p:cNvSpPr/>
          <p:nvPr/>
        </p:nvSpPr>
        <p:spPr>
          <a:xfrm>
            <a:off x="520700" y="4041405"/>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62560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rgbClr val="222A35"/>
                </a:solidFill>
              </a:rPr>
              <a:t>T</a:t>
            </a:r>
            <a:r>
              <a:rPr lang="en-US" dirty="0" smtClean="0"/>
              <a:t>hank        </a:t>
            </a:r>
            <a:r>
              <a:rPr lang="en-US" dirty="0" smtClean="0">
                <a:solidFill>
                  <a:srgbClr val="222A35"/>
                </a:solidFill>
              </a:rPr>
              <a:t>Y</a:t>
            </a:r>
            <a:r>
              <a:rPr lang="en-US" dirty="0" smtClean="0"/>
              <a:t>ou!</a:t>
            </a:r>
            <a:endParaRPr lang="en-US" dirty="0"/>
          </a:p>
        </p:txBody>
      </p:sp>
      <p:sp>
        <p:nvSpPr>
          <p:cNvPr id="2" name="Subtitle 1"/>
          <p:cNvSpPr>
            <a:spLocks noGrp="1"/>
          </p:cNvSpPr>
          <p:nvPr>
            <p:ph type="subTitle" idx="1"/>
          </p:nvPr>
        </p:nvSpPr>
        <p:spPr/>
        <p:txBody>
          <a:bodyPr anchor="ctr"/>
          <a:lstStyle/>
          <a:p>
            <a:r>
              <a:rPr lang="en-US" dirty="0" smtClean="0"/>
              <a:t>Hope you </a:t>
            </a:r>
            <a:r>
              <a:rPr lang="en-US" smtClean="0"/>
              <a:t>like this free template </a:t>
            </a:r>
            <a:r>
              <a:rPr lang="en-US" dirty="0" smtClean="0"/>
              <a:t>:)</a:t>
            </a:r>
            <a:endParaRPr lang="en-US" dirty="0"/>
          </a:p>
        </p:txBody>
      </p:sp>
      <p:grpSp>
        <p:nvGrpSpPr>
          <p:cNvPr id="7" name="Group 6"/>
          <p:cNvGrpSpPr>
            <a:grpSpLocks noChangeAspect="1"/>
          </p:cNvGrpSpPr>
          <p:nvPr/>
        </p:nvGrpSpPr>
        <p:grpSpPr>
          <a:xfrm>
            <a:off x="2400663" y="2137173"/>
            <a:ext cx="1291827" cy="1291827"/>
            <a:chOff x="1382807" y="174388"/>
            <a:chExt cx="3025589" cy="3025588"/>
          </a:xfrm>
        </p:grpSpPr>
        <p:sp>
          <p:nvSpPr>
            <p:cNvPr id="8" name="Rectangle 7"/>
            <p:cNvSpPr/>
            <p:nvPr/>
          </p:nvSpPr>
          <p:spPr>
            <a:xfrm>
              <a:off x="1382807" y="174388"/>
              <a:ext cx="3025588" cy="3025588"/>
            </a:xfrm>
            <a:prstGeom prst="rect">
              <a:avLst/>
            </a:prstGeom>
            <a:solidFill>
              <a:srgbClr val="16A085"/>
            </a:solidFill>
            <a:ln w="12700" cap="flat" cmpd="sng" algn="ctr">
              <a:noFill/>
              <a:prstDash val="solid"/>
              <a:miter lim="800000"/>
            </a:ln>
            <a:effectLst/>
          </p:spPr>
          <p:txBody>
            <a:bodyPr rtlCol="0" anchor="ctr"/>
            <a:lstStyle/>
            <a:p>
              <a:pPr algn="ctr">
                <a:defRPr/>
              </a:pPr>
              <a:endParaRPr lang="en-US" kern="0" smtClean="0">
                <a:solidFill>
                  <a:prstClr val="white"/>
                </a:solidFill>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smtClean="0">
                <a:solidFill>
                  <a:prstClr val="white"/>
                </a:solidFill>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endParaRPr>
            </a:p>
          </p:txBody>
        </p:sp>
      </p:grpSp>
      <p:grpSp>
        <p:nvGrpSpPr>
          <p:cNvPr id="11" name="Group 10"/>
          <p:cNvGrpSpPr>
            <a:grpSpLocks noChangeAspect="1"/>
          </p:cNvGrpSpPr>
          <p:nvPr/>
        </p:nvGrpSpPr>
        <p:grpSpPr>
          <a:xfrm>
            <a:off x="6248784" y="2137172"/>
            <a:ext cx="1291827" cy="1291827"/>
            <a:chOff x="1382807" y="174388"/>
            <a:chExt cx="3025589" cy="3025588"/>
          </a:xfrm>
        </p:grpSpPr>
        <p:sp>
          <p:nvSpPr>
            <p:cNvPr id="12" name="Rectangle 11"/>
            <p:cNvSpPr/>
            <p:nvPr/>
          </p:nvSpPr>
          <p:spPr>
            <a:xfrm>
              <a:off x="1382807" y="174388"/>
              <a:ext cx="3025588" cy="3025588"/>
            </a:xfrm>
            <a:prstGeom prst="rect">
              <a:avLst/>
            </a:prstGeom>
            <a:solidFill>
              <a:srgbClr val="C0392B"/>
            </a:solidFill>
            <a:ln w="12700" cap="flat" cmpd="sng" algn="ctr">
              <a:noFill/>
              <a:prstDash val="solid"/>
              <a:miter lim="800000"/>
            </a:ln>
            <a:effectLst/>
          </p:spPr>
          <p:txBody>
            <a:bodyPr rtlCol="0" anchor="ctr"/>
            <a:lstStyle/>
            <a:p>
              <a:pPr algn="ctr">
                <a:defRPr/>
              </a:pPr>
              <a:endParaRPr lang="en-US" kern="0" smtClean="0">
                <a:solidFill>
                  <a:prstClr val="white"/>
                </a:solidFill>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smtClean="0">
                <a:solidFill>
                  <a:prstClr val="white"/>
                </a:solidFill>
              </a:endParaRPr>
            </a:p>
          </p:txBody>
        </p:sp>
      </p:grpSp>
    </p:spTree>
    <p:extLst>
      <p:ext uri="{BB962C8B-B14F-4D97-AF65-F5344CB8AC3E}">
        <p14:creationId xmlns:p14="http://schemas.microsoft.com/office/powerpoint/2010/main" val="2153273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a:solidFill>
            <a:schemeClr val="accent2">
              <a:lumMod val="50000"/>
            </a:schemeClr>
          </a:solidFill>
        </p:spPr>
      </p:sp>
      <p:sp>
        <p:nvSpPr>
          <p:cNvPr id="8" name="Title 7"/>
          <p:cNvSpPr>
            <a:spLocks noGrp="1"/>
          </p:cNvSpPr>
          <p:nvPr>
            <p:ph type="title"/>
          </p:nvPr>
        </p:nvSpPr>
        <p:spPr>
          <a:solidFill>
            <a:schemeClr val="bg1">
              <a:alpha val="55000"/>
            </a:schemeClr>
          </a:solidFill>
        </p:spPr>
        <p:txBody>
          <a:bodyPr vert="horz" lIns="274320" tIns="91440" rIns="274320" bIns="182880" rtlCol="0" anchor="ctr">
            <a:normAutofit/>
          </a:bodyPr>
          <a:lstStyle/>
          <a:p>
            <a:r>
              <a:rPr lang="en-US" sz="4400" dirty="0"/>
              <a:t>1</a:t>
            </a:r>
            <a:r>
              <a:rPr lang="en-US" sz="4400" dirty="0" smtClean="0"/>
              <a:t>. </a:t>
            </a:r>
            <a:r>
              <a:rPr lang="en-US" sz="4400" dirty="0"/>
              <a:t>Introduction</a:t>
            </a:r>
          </a:p>
        </p:txBody>
      </p:sp>
      <p:sp>
        <p:nvSpPr>
          <p:cNvPr id="9" name="Text Placeholder 8"/>
          <p:cNvSpPr>
            <a:spLocks noGrp="1"/>
          </p:cNvSpPr>
          <p:nvPr>
            <p:ph type="body" idx="1"/>
          </p:nvPr>
        </p:nvSpPr>
        <p:spPr>
          <a:xfrm>
            <a:off x="7213600" y="5413375"/>
            <a:ext cx="4572000" cy="942975"/>
          </a:xfrm>
          <a:solidFill>
            <a:schemeClr val="bg1">
              <a:alpha val="75000"/>
            </a:schemeClr>
          </a:solidFill>
        </p:spPr>
        <p:txBody>
          <a:bodyPr anchor="ctr"/>
          <a:lstStyle/>
          <a:p>
            <a:endParaRPr lang="en-US" dirty="0">
              <a:solidFill>
                <a:schemeClr val="tx1"/>
              </a:solidFill>
            </a:endParaRPr>
          </a:p>
        </p:txBody>
      </p:sp>
      <p:grpSp>
        <p:nvGrpSpPr>
          <p:cNvPr id="17" name="Group 16"/>
          <p:cNvGrpSpPr/>
          <p:nvPr/>
        </p:nvGrpSpPr>
        <p:grpSpPr>
          <a:xfrm>
            <a:off x="7213600" y="6264910"/>
            <a:ext cx="4572000" cy="91440"/>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a:spLocks/>
          </p:cNvSpPr>
          <p:nvPr/>
        </p:nvSpPr>
        <p:spPr>
          <a:xfrm>
            <a:off x="220704" y="5944870"/>
            <a:ext cx="731520" cy="73152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91440" rtlCol="0" anchor="ctr">
            <a:noAutofit/>
          </a:bodyPr>
          <a:lstStyle/>
          <a:p>
            <a:pPr algn="ctr"/>
            <a:r>
              <a:rPr lang="en-US" sz="3200" smtClean="0">
                <a:solidFill>
                  <a:schemeClr val="tx1"/>
                </a:solidFill>
                <a:latin typeface="FontAwesome" pitchFamily="2" charset="0"/>
              </a:rPr>
              <a:t></a:t>
            </a:r>
            <a:endParaRPr lang="en-US" sz="3200">
              <a:solidFill>
                <a:schemeClr val="tx1"/>
              </a:solidFill>
              <a:latin typeface="FontAwesome" pitchFamily="2" charset="0"/>
            </a:endParaRPr>
          </a:p>
        </p:txBody>
      </p:sp>
    </p:spTree>
    <p:extLst>
      <p:ext uri="{BB962C8B-B14F-4D97-AF65-F5344CB8AC3E}">
        <p14:creationId xmlns:p14="http://schemas.microsoft.com/office/powerpoint/2010/main" val="2868407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Introduction-Gartner</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4</a:t>
            </a:fld>
            <a:endParaRPr lang="en-US"/>
          </a:p>
        </p:txBody>
      </p:sp>
      <p:sp>
        <p:nvSpPr>
          <p:cNvPr id="9" name="手繪多邊形 8"/>
          <p:cNvSpPr/>
          <p:nvPr/>
        </p:nvSpPr>
        <p:spPr>
          <a:xfrm>
            <a:off x="482600" y="1529305"/>
            <a:ext cx="8611647" cy="724049"/>
          </a:xfrm>
          <a:custGeom>
            <a:avLst/>
            <a:gdLst/>
            <a:ahLst/>
            <a:cxnLst/>
            <a:rect l="l" t="t" r="r" b="b"/>
            <a:pathLst>
              <a:path w="8611647" h="724049">
                <a:moveTo>
                  <a:pt x="3561608" y="571946"/>
                </a:moveTo>
                <a:cubicBezTo>
                  <a:pt x="3557937" y="571946"/>
                  <a:pt x="3554266" y="572269"/>
                  <a:pt x="3550595" y="572914"/>
                </a:cubicBezTo>
                <a:cubicBezTo>
                  <a:pt x="3546923" y="573559"/>
                  <a:pt x="3543376" y="574451"/>
                  <a:pt x="3539953" y="575593"/>
                </a:cubicBezTo>
                <a:cubicBezTo>
                  <a:pt x="3536530" y="576734"/>
                  <a:pt x="3533256" y="578073"/>
                  <a:pt x="3530131" y="579611"/>
                </a:cubicBezTo>
                <a:cubicBezTo>
                  <a:pt x="3527005" y="581149"/>
                  <a:pt x="3524153" y="582811"/>
                  <a:pt x="3521573" y="584597"/>
                </a:cubicBezTo>
                <a:cubicBezTo>
                  <a:pt x="3521573" y="597396"/>
                  <a:pt x="3522391" y="608111"/>
                  <a:pt x="3524029" y="616743"/>
                </a:cubicBezTo>
                <a:cubicBezTo>
                  <a:pt x="3525666" y="625376"/>
                  <a:pt x="3528047" y="632296"/>
                  <a:pt x="3531173" y="637505"/>
                </a:cubicBezTo>
                <a:cubicBezTo>
                  <a:pt x="3534298" y="642714"/>
                  <a:pt x="3538192" y="646435"/>
                  <a:pt x="3542855" y="648667"/>
                </a:cubicBezTo>
                <a:cubicBezTo>
                  <a:pt x="3547519" y="650900"/>
                  <a:pt x="3552976" y="652016"/>
                  <a:pt x="3559226" y="652016"/>
                </a:cubicBezTo>
                <a:cubicBezTo>
                  <a:pt x="3565576" y="652016"/>
                  <a:pt x="3571083" y="650825"/>
                  <a:pt x="3575746" y="648444"/>
                </a:cubicBezTo>
                <a:cubicBezTo>
                  <a:pt x="3580410" y="646063"/>
                  <a:pt x="3584279" y="642863"/>
                  <a:pt x="3587355" y="638844"/>
                </a:cubicBezTo>
                <a:cubicBezTo>
                  <a:pt x="3590431" y="634826"/>
                  <a:pt x="3592688" y="630312"/>
                  <a:pt x="3594127" y="625301"/>
                </a:cubicBezTo>
                <a:cubicBezTo>
                  <a:pt x="3595565" y="620291"/>
                  <a:pt x="3596285" y="615156"/>
                  <a:pt x="3596285" y="609897"/>
                </a:cubicBezTo>
                <a:cubicBezTo>
                  <a:pt x="3596285" y="604143"/>
                  <a:pt x="3595714" y="598909"/>
                  <a:pt x="3594573" y="594196"/>
                </a:cubicBezTo>
                <a:cubicBezTo>
                  <a:pt x="3593432" y="589483"/>
                  <a:pt x="3591522" y="585490"/>
                  <a:pt x="3588843" y="582215"/>
                </a:cubicBezTo>
                <a:cubicBezTo>
                  <a:pt x="3586165" y="578941"/>
                  <a:pt x="3582593" y="576411"/>
                  <a:pt x="3578128" y="574625"/>
                </a:cubicBezTo>
                <a:cubicBezTo>
                  <a:pt x="3573663" y="572839"/>
                  <a:pt x="3568156" y="571946"/>
                  <a:pt x="3561608" y="571946"/>
                </a:cubicBezTo>
                <a:close/>
                <a:moveTo>
                  <a:pt x="785761" y="546645"/>
                </a:moveTo>
                <a:cubicBezTo>
                  <a:pt x="782566" y="546645"/>
                  <a:pt x="779421" y="547117"/>
                  <a:pt x="776327" y="548059"/>
                </a:cubicBezTo>
                <a:cubicBezTo>
                  <a:pt x="773232" y="549002"/>
                  <a:pt x="770088" y="550490"/>
                  <a:pt x="766893" y="552524"/>
                </a:cubicBezTo>
                <a:cubicBezTo>
                  <a:pt x="763699" y="554558"/>
                  <a:pt x="760355" y="557237"/>
                  <a:pt x="756860" y="560561"/>
                </a:cubicBezTo>
                <a:cubicBezTo>
                  <a:pt x="753366" y="563885"/>
                  <a:pt x="749672" y="567977"/>
                  <a:pt x="745780" y="572839"/>
                </a:cubicBezTo>
                <a:lnTo>
                  <a:pt x="745780" y="626120"/>
                </a:lnTo>
                <a:cubicBezTo>
                  <a:pt x="752568" y="634355"/>
                  <a:pt x="759007" y="640655"/>
                  <a:pt x="765097" y="645021"/>
                </a:cubicBezTo>
                <a:cubicBezTo>
                  <a:pt x="771187" y="649386"/>
                  <a:pt x="777575" y="651569"/>
                  <a:pt x="784263" y="651569"/>
                </a:cubicBezTo>
                <a:cubicBezTo>
                  <a:pt x="790452" y="651569"/>
                  <a:pt x="795768" y="650081"/>
                  <a:pt x="800210" y="647104"/>
                </a:cubicBezTo>
                <a:cubicBezTo>
                  <a:pt x="804652" y="644128"/>
                  <a:pt x="808246" y="640159"/>
                  <a:pt x="810992" y="635198"/>
                </a:cubicBezTo>
                <a:cubicBezTo>
                  <a:pt x="813737" y="630237"/>
                  <a:pt x="815759" y="624681"/>
                  <a:pt x="817057" y="618529"/>
                </a:cubicBezTo>
                <a:cubicBezTo>
                  <a:pt x="818354" y="612378"/>
                  <a:pt x="819003" y="606177"/>
                  <a:pt x="819003" y="599926"/>
                </a:cubicBezTo>
                <a:cubicBezTo>
                  <a:pt x="819003" y="593080"/>
                  <a:pt x="818479" y="586457"/>
                  <a:pt x="817431" y="580057"/>
                </a:cubicBezTo>
                <a:cubicBezTo>
                  <a:pt x="816383" y="573658"/>
                  <a:pt x="814586" y="567977"/>
                  <a:pt x="812041" y="563017"/>
                </a:cubicBezTo>
                <a:cubicBezTo>
                  <a:pt x="809495" y="558056"/>
                  <a:pt x="806076" y="554087"/>
                  <a:pt x="801783" y="551110"/>
                </a:cubicBezTo>
                <a:cubicBezTo>
                  <a:pt x="797491" y="548134"/>
                  <a:pt x="792150" y="546645"/>
                  <a:pt x="785761" y="546645"/>
                </a:cubicBezTo>
                <a:close/>
                <a:moveTo>
                  <a:pt x="2627044" y="546050"/>
                </a:moveTo>
                <a:cubicBezTo>
                  <a:pt x="2619736" y="546050"/>
                  <a:pt x="2613453" y="547340"/>
                  <a:pt x="2608197" y="549920"/>
                </a:cubicBezTo>
                <a:cubicBezTo>
                  <a:pt x="2602941" y="552499"/>
                  <a:pt x="2598611" y="556146"/>
                  <a:pt x="2595208" y="560859"/>
                </a:cubicBezTo>
                <a:cubicBezTo>
                  <a:pt x="2591804" y="565571"/>
                  <a:pt x="2589276" y="571152"/>
                  <a:pt x="2587624" y="577602"/>
                </a:cubicBezTo>
                <a:cubicBezTo>
                  <a:pt x="2585972" y="584051"/>
                  <a:pt x="2585147" y="591095"/>
                  <a:pt x="2585147" y="598735"/>
                </a:cubicBezTo>
                <a:cubicBezTo>
                  <a:pt x="2585147" y="606077"/>
                  <a:pt x="2585823" y="612973"/>
                  <a:pt x="2587174" y="619422"/>
                </a:cubicBezTo>
                <a:cubicBezTo>
                  <a:pt x="2588526" y="625872"/>
                  <a:pt x="2590779" y="631502"/>
                  <a:pt x="2593932" y="636314"/>
                </a:cubicBezTo>
                <a:cubicBezTo>
                  <a:pt x="2597085" y="641127"/>
                  <a:pt x="2601315" y="644946"/>
                  <a:pt x="2606621" y="647774"/>
                </a:cubicBezTo>
                <a:cubicBezTo>
                  <a:pt x="2611927" y="650602"/>
                  <a:pt x="2618534" y="652016"/>
                  <a:pt x="2626444" y="652016"/>
                </a:cubicBezTo>
                <a:cubicBezTo>
                  <a:pt x="2633653" y="652016"/>
                  <a:pt x="2639910" y="650726"/>
                  <a:pt x="2645216" y="648146"/>
                </a:cubicBezTo>
                <a:cubicBezTo>
                  <a:pt x="2650522" y="645567"/>
                  <a:pt x="2654877" y="641945"/>
                  <a:pt x="2658280" y="637282"/>
                </a:cubicBezTo>
                <a:cubicBezTo>
                  <a:pt x="2661684" y="632619"/>
                  <a:pt x="2664187" y="627062"/>
                  <a:pt x="2665789" y="620613"/>
                </a:cubicBezTo>
                <a:cubicBezTo>
                  <a:pt x="2667392" y="614164"/>
                  <a:pt x="2668193" y="607070"/>
                  <a:pt x="2668193" y="599331"/>
                </a:cubicBezTo>
                <a:cubicBezTo>
                  <a:pt x="2668193" y="592088"/>
                  <a:pt x="2667517" y="585242"/>
                  <a:pt x="2666165" y="578792"/>
                </a:cubicBezTo>
                <a:cubicBezTo>
                  <a:pt x="2664813" y="572343"/>
                  <a:pt x="2662585" y="566688"/>
                  <a:pt x="2659482" y="561826"/>
                </a:cubicBezTo>
                <a:cubicBezTo>
                  <a:pt x="2656378" y="556964"/>
                  <a:pt x="2652173" y="553119"/>
                  <a:pt x="2646867" y="550292"/>
                </a:cubicBezTo>
                <a:cubicBezTo>
                  <a:pt x="2641561" y="547464"/>
                  <a:pt x="2634954" y="546050"/>
                  <a:pt x="2627044" y="546050"/>
                </a:cubicBezTo>
                <a:close/>
                <a:moveTo>
                  <a:pt x="1918329" y="544711"/>
                </a:moveTo>
                <a:cubicBezTo>
                  <a:pt x="1912239" y="544711"/>
                  <a:pt x="1906899" y="545852"/>
                  <a:pt x="1902307" y="548134"/>
                </a:cubicBezTo>
                <a:cubicBezTo>
                  <a:pt x="1897715" y="550416"/>
                  <a:pt x="1893871" y="553442"/>
                  <a:pt x="1890776" y="557212"/>
                </a:cubicBezTo>
                <a:cubicBezTo>
                  <a:pt x="1887681" y="560983"/>
                  <a:pt x="1885285" y="565373"/>
                  <a:pt x="1883588" y="570384"/>
                </a:cubicBezTo>
                <a:cubicBezTo>
                  <a:pt x="1881891" y="575394"/>
                  <a:pt x="1880943" y="580628"/>
                  <a:pt x="1880743" y="586085"/>
                </a:cubicBezTo>
                <a:lnTo>
                  <a:pt x="1953818" y="586085"/>
                </a:lnTo>
                <a:cubicBezTo>
                  <a:pt x="1954115" y="573186"/>
                  <a:pt x="1951245" y="563066"/>
                  <a:pt x="1945206" y="555724"/>
                </a:cubicBezTo>
                <a:cubicBezTo>
                  <a:pt x="1939168" y="548382"/>
                  <a:pt x="1930209" y="544711"/>
                  <a:pt x="1918329" y="544711"/>
                </a:cubicBezTo>
                <a:close/>
                <a:moveTo>
                  <a:pt x="1527804" y="544711"/>
                </a:moveTo>
                <a:cubicBezTo>
                  <a:pt x="1521715" y="544711"/>
                  <a:pt x="1516374" y="545852"/>
                  <a:pt x="1511782" y="548134"/>
                </a:cubicBezTo>
                <a:cubicBezTo>
                  <a:pt x="1507190" y="550416"/>
                  <a:pt x="1503346" y="553442"/>
                  <a:pt x="1500251" y="557212"/>
                </a:cubicBezTo>
                <a:cubicBezTo>
                  <a:pt x="1497156" y="560983"/>
                  <a:pt x="1494760" y="565373"/>
                  <a:pt x="1493063" y="570384"/>
                </a:cubicBezTo>
                <a:cubicBezTo>
                  <a:pt x="1491366" y="575394"/>
                  <a:pt x="1490418" y="580628"/>
                  <a:pt x="1490218" y="586085"/>
                </a:cubicBezTo>
                <a:lnTo>
                  <a:pt x="1563293" y="586085"/>
                </a:lnTo>
                <a:cubicBezTo>
                  <a:pt x="1563590" y="573186"/>
                  <a:pt x="1560720" y="563066"/>
                  <a:pt x="1554682" y="555724"/>
                </a:cubicBezTo>
                <a:cubicBezTo>
                  <a:pt x="1548643" y="548382"/>
                  <a:pt x="1539684" y="544711"/>
                  <a:pt x="1527804" y="544711"/>
                </a:cubicBezTo>
                <a:close/>
                <a:moveTo>
                  <a:pt x="1784005" y="525661"/>
                </a:moveTo>
                <a:cubicBezTo>
                  <a:pt x="1788271" y="525661"/>
                  <a:pt x="1792413" y="526058"/>
                  <a:pt x="1796432" y="526851"/>
                </a:cubicBezTo>
                <a:cubicBezTo>
                  <a:pt x="1800450" y="527645"/>
                  <a:pt x="1804146" y="528687"/>
                  <a:pt x="1807519" y="529977"/>
                </a:cubicBezTo>
                <a:cubicBezTo>
                  <a:pt x="1810893" y="531267"/>
                  <a:pt x="1813894" y="532755"/>
                  <a:pt x="1816524" y="534442"/>
                </a:cubicBezTo>
                <a:cubicBezTo>
                  <a:pt x="1819153" y="536128"/>
                  <a:pt x="1821063" y="537567"/>
                  <a:pt x="1822254" y="538758"/>
                </a:cubicBezTo>
                <a:cubicBezTo>
                  <a:pt x="1823444" y="539948"/>
                  <a:pt x="1824263" y="540891"/>
                  <a:pt x="1824709" y="541585"/>
                </a:cubicBezTo>
                <a:cubicBezTo>
                  <a:pt x="1825156" y="542280"/>
                  <a:pt x="1825528" y="543098"/>
                  <a:pt x="1825825" y="544041"/>
                </a:cubicBezTo>
                <a:cubicBezTo>
                  <a:pt x="1826123" y="544984"/>
                  <a:pt x="1826321" y="546050"/>
                  <a:pt x="1826421" y="547241"/>
                </a:cubicBezTo>
                <a:cubicBezTo>
                  <a:pt x="1826520" y="548431"/>
                  <a:pt x="1826569" y="549920"/>
                  <a:pt x="1826569" y="551706"/>
                </a:cubicBezTo>
                <a:cubicBezTo>
                  <a:pt x="1826569" y="555575"/>
                  <a:pt x="1826123" y="558279"/>
                  <a:pt x="1825230" y="559817"/>
                </a:cubicBezTo>
                <a:cubicBezTo>
                  <a:pt x="1824337" y="561355"/>
                  <a:pt x="1823246" y="562124"/>
                  <a:pt x="1821956" y="562124"/>
                </a:cubicBezTo>
                <a:cubicBezTo>
                  <a:pt x="1820468" y="562124"/>
                  <a:pt x="1818756" y="561305"/>
                  <a:pt x="1816821" y="559668"/>
                </a:cubicBezTo>
                <a:cubicBezTo>
                  <a:pt x="1814887" y="558031"/>
                  <a:pt x="1812431" y="556220"/>
                  <a:pt x="1809454" y="554236"/>
                </a:cubicBezTo>
                <a:cubicBezTo>
                  <a:pt x="1806478" y="552251"/>
                  <a:pt x="1802881" y="550441"/>
                  <a:pt x="1798664" y="548803"/>
                </a:cubicBezTo>
                <a:cubicBezTo>
                  <a:pt x="1794448" y="547166"/>
                  <a:pt x="1789462" y="546348"/>
                  <a:pt x="1783707" y="546348"/>
                </a:cubicBezTo>
                <a:cubicBezTo>
                  <a:pt x="1771900" y="546348"/>
                  <a:pt x="1762846" y="550887"/>
                  <a:pt x="1756546" y="559966"/>
                </a:cubicBezTo>
                <a:cubicBezTo>
                  <a:pt x="1750245" y="569044"/>
                  <a:pt x="1747095" y="582215"/>
                  <a:pt x="1747095" y="599479"/>
                </a:cubicBezTo>
                <a:cubicBezTo>
                  <a:pt x="1747095" y="608111"/>
                  <a:pt x="1747914" y="615677"/>
                  <a:pt x="1749551" y="622176"/>
                </a:cubicBezTo>
                <a:cubicBezTo>
                  <a:pt x="1751188" y="628675"/>
                  <a:pt x="1753594" y="634107"/>
                  <a:pt x="1756769" y="638472"/>
                </a:cubicBezTo>
                <a:cubicBezTo>
                  <a:pt x="1759944" y="642838"/>
                  <a:pt x="1763838" y="646087"/>
                  <a:pt x="1768452" y="648221"/>
                </a:cubicBezTo>
                <a:cubicBezTo>
                  <a:pt x="1773066" y="650354"/>
                  <a:pt x="1778349" y="651420"/>
                  <a:pt x="1784302" y="651420"/>
                </a:cubicBezTo>
                <a:cubicBezTo>
                  <a:pt x="1789958" y="651420"/>
                  <a:pt x="1794919" y="650527"/>
                  <a:pt x="1799185" y="648742"/>
                </a:cubicBezTo>
                <a:cubicBezTo>
                  <a:pt x="1803451" y="646956"/>
                  <a:pt x="1807147" y="644996"/>
                  <a:pt x="1810273" y="642863"/>
                </a:cubicBezTo>
                <a:cubicBezTo>
                  <a:pt x="1813398" y="640730"/>
                  <a:pt x="1816028" y="638795"/>
                  <a:pt x="1818161" y="637059"/>
                </a:cubicBezTo>
                <a:cubicBezTo>
                  <a:pt x="1820294" y="635322"/>
                  <a:pt x="1821956" y="634454"/>
                  <a:pt x="1823146" y="634454"/>
                </a:cubicBezTo>
                <a:cubicBezTo>
                  <a:pt x="1823841" y="634454"/>
                  <a:pt x="1824436" y="634652"/>
                  <a:pt x="1824932" y="635049"/>
                </a:cubicBezTo>
                <a:cubicBezTo>
                  <a:pt x="1825428" y="635446"/>
                  <a:pt x="1825850" y="636116"/>
                  <a:pt x="1826197" y="637059"/>
                </a:cubicBezTo>
                <a:cubicBezTo>
                  <a:pt x="1826545" y="638001"/>
                  <a:pt x="1826793" y="639192"/>
                  <a:pt x="1826941" y="640630"/>
                </a:cubicBezTo>
                <a:cubicBezTo>
                  <a:pt x="1827090" y="642069"/>
                  <a:pt x="1827165" y="643781"/>
                  <a:pt x="1827165" y="645765"/>
                </a:cubicBezTo>
                <a:cubicBezTo>
                  <a:pt x="1827165" y="647452"/>
                  <a:pt x="1827115" y="648915"/>
                  <a:pt x="1827016" y="650155"/>
                </a:cubicBezTo>
                <a:cubicBezTo>
                  <a:pt x="1826917" y="651396"/>
                  <a:pt x="1826743" y="652437"/>
                  <a:pt x="1826495" y="653281"/>
                </a:cubicBezTo>
                <a:cubicBezTo>
                  <a:pt x="1826247" y="654124"/>
                  <a:pt x="1825949" y="654868"/>
                  <a:pt x="1825602" y="655513"/>
                </a:cubicBezTo>
                <a:cubicBezTo>
                  <a:pt x="1825255" y="656158"/>
                  <a:pt x="1824461" y="657101"/>
                  <a:pt x="1823221" y="658341"/>
                </a:cubicBezTo>
                <a:cubicBezTo>
                  <a:pt x="1821981" y="659581"/>
                  <a:pt x="1819872" y="661119"/>
                  <a:pt x="1816896" y="662955"/>
                </a:cubicBezTo>
                <a:cubicBezTo>
                  <a:pt x="1813919" y="664790"/>
                  <a:pt x="1810570" y="666427"/>
                  <a:pt x="1806850" y="667866"/>
                </a:cubicBezTo>
                <a:cubicBezTo>
                  <a:pt x="1803129" y="669305"/>
                  <a:pt x="1799086" y="670470"/>
                  <a:pt x="1794720" y="671363"/>
                </a:cubicBezTo>
                <a:cubicBezTo>
                  <a:pt x="1790355" y="672256"/>
                  <a:pt x="1785840" y="672703"/>
                  <a:pt x="1781177" y="672703"/>
                </a:cubicBezTo>
                <a:cubicBezTo>
                  <a:pt x="1771553" y="672703"/>
                  <a:pt x="1763020" y="671115"/>
                  <a:pt x="1755579" y="667940"/>
                </a:cubicBezTo>
                <a:cubicBezTo>
                  <a:pt x="1748137" y="664765"/>
                  <a:pt x="1741911" y="660127"/>
                  <a:pt x="1736901" y="654025"/>
                </a:cubicBezTo>
                <a:cubicBezTo>
                  <a:pt x="1731890" y="647923"/>
                  <a:pt x="1728070" y="640432"/>
                  <a:pt x="1725441" y="631552"/>
                </a:cubicBezTo>
                <a:cubicBezTo>
                  <a:pt x="1722811" y="622672"/>
                  <a:pt x="1721497" y="612427"/>
                  <a:pt x="1721497" y="600819"/>
                </a:cubicBezTo>
                <a:cubicBezTo>
                  <a:pt x="1721497" y="587623"/>
                  <a:pt x="1723109" y="576287"/>
                  <a:pt x="1726334" y="566812"/>
                </a:cubicBezTo>
                <a:cubicBezTo>
                  <a:pt x="1729558" y="557336"/>
                  <a:pt x="1733973" y="549572"/>
                  <a:pt x="1739579" y="543520"/>
                </a:cubicBezTo>
                <a:cubicBezTo>
                  <a:pt x="1745185" y="537468"/>
                  <a:pt x="1751783" y="532978"/>
                  <a:pt x="1759374" y="530051"/>
                </a:cubicBezTo>
                <a:cubicBezTo>
                  <a:pt x="1766964" y="527124"/>
                  <a:pt x="1775174" y="525661"/>
                  <a:pt x="1784005" y="525661"/>
                </a:cubicBezTo>
                <a:close/>
                <a:moveTo>
                  <a:pt x="2796631" y="525512"/>
                </a:moveTo>
                <a:cubicBezTo>
                  <a:pt x="2802187" y="525512"/>
                  <a:pt x="2807173" y="526157"/>
                  <a:pt x="2811588" y="527447"/>
                </a:cubicBezTo>
                <a:cubicBezTo>
                  <a:pt x="2816004" y="528736"/>
                  <a:pt x="2819898" y="530547"/>
                  <a:pt x="2823272" y="532879"/>
                </a:cubicBezTo>
                <a:cubicBezTo>
                  <a:pt x="2826645" y="535210"/>
                  <a:pt x="2829522" y="537989"/>
                  <a:pt x="2831904" y="541213"/>
                </a:cubicBezTo>
                <a:cubicBezTo>
                  <a:pt x="2834285" y="544438"/>
                  <a:pt x="2836269" y="548035"/>
                  <a:pt x="2837857" y="552003"/>
                </a:cubicBezTo>
                <a:cubicBezTo>
                  <a:pt x="2842321" y="547142"/>
                  <a:pt x="2846563" y="543024"/>
                  <a:pt x="2850582" y="539651"/>
                </a:cubicBezTo>
                <a:cubicBezTo>
                  <a:pt x="2854600" y="536277"/>
                  <a:pt x="2858469" y="533549"/>
                  <a:pt x="2862190" y="531465"/>
                </a:cubicBezTo>
                <a:cubicBezTo>
                  <a:pt x="2865911" y="529381"/>
                  <a:pt x="2869532" y="527868"/>
                  <a:pt x="2873055" y="526926"/>
                </a:cubicBezTo>
                <a:cubicBezTo>
                  <a:pt x="2876577" y="525983"/>
                  <a:pt x="2880124" y="525512"/>
                  <a:pt x="2883696" y="525512"/>
                </a:cubicBezTo>
                <a:cubicBezTo>
                  <a:pt x="2892328" y="525512"/>
                  <a:pt x="2899571" y="527025"/>
                  <a:pt x="2905425" y="530051"/>
                </a:cubicBezTo>
                <a:cubicBezTo>
                  <a:pt x="2911278" y="533077"/>
                  <a:pt x="2916016" y="537120"/>
                  <a:pt x="2919638" y="542181"/>
                </a:cubicBezTo>
                <a:cubicBezTo>
                  <a:pt x="2923259" y="547241"/>
                  <a:pt x="2925839" y="553169"/>
                  <a:pt x="2927377" y="559966"/>
                </a:cubicBezTo>
                <a:cubicBezTo>
                  <a:pt x="2928915" y="566762"/>
                  <a:pt x="2929683" y="573931"/>
                  <a:pt x="2929683" y="581471"/>
                </a:cubicBezTo>
                <a:lnTo>
                  <a:pt x="2929683" y="666154"/>
                </a:lnTo>
                <a:cubicBezTo>
                  <a:pt x="2929683" y="666948"/>
                  <a:pt x="2929485" y="667618"/>
                  <a:pt x="2929088" y="668164"/>
                </a:cubicBezTo>
                <a:cubicBezTo>
                  <a:pt x="2928691" y="668709"/>
                  <a:pt x="2928046" y="669181"/>
                  <a:pt x="2927153" y="669577"/>
                </a:cubicBezTo>
                <a:cubicBezTo>
                  <a:pt x="2926260" y="669974"/>
                  <a:pt x="2925020" y="670272"/>
                  <a:pt x="2923433" y="670470"/>
                </a:cubicBezTo>
                <a:cubicBezTo>
                  <a:pt x="2921845" y="670669"/>
                  <a:pt x="2919861" y="670768"/>
                  <a:pt x="2917480" y="670768"/>
                </a:cubicBezTo>
                <a:cubicBezTo>
                  <a:pt x="2914999" y="670768"/>
                  <a:pt x="2912965" y="670669"/>
                  <a:pt x="2911378" y="670470"/>
                </a:cubicBezTo>
                <a:cubicBezTo>
                  <a:pt x="2909790" y="670272"/>
                  <a:pt x="2908525" y="669974"/>
                  <a:pt x="2907582" y="669577"/>
                </a:cubicBezTo>
                <a:cubicBezTo>
                  <a:pt x="2906640" y="669181"/>
                  <a:pt x="2905970" y="668709"/>
                  <a:pt x="2905574" y="668164"/>
                </a:cubicBezTo>
                <a:cubicBezTo>
                  <a:pt x="2905176" y="667618"/>
                  <a:pt x="2904978" y="666948"/>
                  <a:pt x="2904978" y="666154"/>
                </a:cubicBezTo>
                <a:lnTo>
                  <a:pt x="2904978" y="584745"/>
                </a:lnTo>
                <a:cubicBezTo>
                  <a:pt x="2904978" y="579090"/>
                  <a:pt x="2904482" y="573931"/>
                  <a:pt x="2903490" y="569267"/>
                </a:cubicBezTo>
                <a:cubicBezTo>
                  <a:pt x="2902497" y="564604"/>
                  <a:pt x="2900910" y="560586"/>
                  <a:pt x="2898727" y="557212"/>
                </a:cubicBezTo>
                <a:cubicBezTo>
                  <a:pt x="2896544" y="553839"/>
                  <a:pt x="2893766" y="551259"/>
                  <a:pt x="2890393" y="549473"/>
                </a:cubicBezTo>
                <a:cubicBezTo>
                  <a:pt x="2887019" y="547687"/>
                  <a:pt x="2883051" y="546794"/>
                  <a:pt x="2878487" y="546794"/>
                </a:cubicBezTo>
                <a:cubicBezTo>
                  <a:pt x="2872831" y="546794"/>
                  <a:pt x="2867151" y="548977"/>
                  <a:pt x="2861446" y="553343"/>
                </a:cubicBezTo>
                <a:cubicBezTo>
                  <a:pt x="2855741" y="557708"/>
                  <a:pt x="2849465" y="564108"/>
                  <a:pt x="2842619" y="572542"/>
                </a:cubicBezTo>
                <a:lnTo>
                  <a:pt x="2842619" y="666154"/>
                </a:lnTo>
                <a:cubicBezTo>
                  <a:pt x="2842619" y="666948"/>
                  <a:pt x="2842421" y="667618"/>
                  <a:pt x="2842024" y="668164"/>
                </a:cubicBezTo>
                <a:cubicBezTo>
                  <a:pt x="2841627" y="668709"/>
                  <a:pt x="2840957" y="669181"/>
                  <a:pt x="2840014" y="669577"/>
                </a:cubicBezTo>
                <a:cubicBezTo>
                  <a:pt x="2839072" y="669974"/>
                  <a:pt x="2837807" y="670272"/>
                  <a:pt x="2836220" y="670470"/>
                </a:cubicBezTo>
                <a:cubicBezTo>
                  <a:pt x="2834632" y="670669"/>
                  <a:pt x="2832648" y="670768"/>
                  <a:pt x="2830266" y="670768"/>
                </a:cubicBezTo>
                <a:cubicBezTo>
                  <a:pt x="2827984" y="670768"/>
                  <a:pt x="2826025" y="670669"/>
                  <a:pt x="2824388" y="670470"/>
                </a:cubicBezTo>
                <a:cubicBezTo>
                  <a:pt x="2822751" y="670272"/>
                  <a:pt x="2821461" y="669974"/>
                  <a:pt x="2820518" y="669577"/>
                </a:cubicBezTo>
                <a:cubicBezTo>
                  <a:pt x="2819575" y="669181"/>
                  <a:pt x="2818931" y="668709"/>
                  <a:pt x="2818583" y="668164"/>
                </a:cubicBezTo>
                <a:cubicBezTo>
                  <a:pt x="2818236" y="667618"/>
                  <a:pt x="2818063" y="666948"/>
                  <a:pt x="2818063" y="666154"/>
                </a:cubicBezTo>
                <a:lnTo>
                  <a:pt x="2818063" y="584745"/>
                </a:lnTo>
                <a:cubicBezTo>
                  <a:pt x="2818063" y="579090"/>
                  <a:pt x="2817517" y="573931"/>
                  <a:pt x="2816425" y="569267"/>
                </a:cubicBezTo>
                <a:cubicBezTo>
                  <a:pt x="2815334" y="564604"/>
                  <a:pt x="2813697" y="560586"/>
                  <a:pt x="2811514" y="557212"/>
                </a:cubicBezTo>
                <a:cubicBezTo>
                  <a:pt x="2809331" y="553839"/>
                  <a:pt x="2806578" y="551259"/>
                  <a:pt x="2803254" y="549473"/>
                </a:cubicBezTo>
                <a:cubicBezTo>
                  <a:pt x="2799930" y="547687"/>
                  <a:pt x="2795986" y="546794"/>
                  <a:pt x="2791422" y="546794"/>
                </a:cubicBezTo>
                <a:cubicBezTo>
                  <a:pt x="2785767" y="546794"/>
                  <a:pt x="2780062" y="548977"/>
                  <a:pt x="2774307" y="553343"/>
                </a:cubicBezTo>
                <a:cubicBezTo>
                  <a:pt x="2768552" y="557708"/>
                  <a:pt x="2762301" y="564108"/>
                  <a:pt x="2755555" y="572542"/>
                </a:cubicBezTo>
                <a:lnTo>
                  <a:pt x="2755555" y="666154"/>
                </a:lnTo>
                <a:cubicBezTo>
                  <a:pt x="2755555" y="666948"/>
                  <a:pt x="2755356" y="667618"/>
                  <a:pt x="2754959" y="668164"/>
                </a:cubicBezTo>
                <a:cubicBezTo>
                  <a:pt x="2754563" y="668709"/>
                  <a:pt x="2753918" y="669181"/>
                  <a:pt x="2753025" y="669577"/>
                </a:cubicBezTo>
                <a:cubicBezTo>
                  <a:pt x="2752132" y="669974"/>
                  <a:pt x="2750892" y="670272"/>
                  <a:pt x="2749304" y="670470"/>
                </a:cubicBezTo>
                <a:cubicBezTo>
                  <a:pt x="2747716" y="670669"/>
                  <a:pt x="2745683" y="670768"/>
                  <a:pt x="2743202" y="670768"/>
                </a:cubicBezTo>
                <a:cubicBezTo>
                  <a:pt x="2740821" y="670768"/>
                  <a:pt x="2738836" y="670669"/>
                  <a:pt x="2737249" y="670470"/>
                </a:cubicBezTo>
                <a:cubicBezTo>
                  <a:pt x="2735661" y="670272"/>
                  <a:pt x="2734396" y="669974"/>
                  <a:pt x="2733454" y="669577"/>
                </a:cubicBezTo>
                <a:cubicBezTo>
                  <a:pt x="2732511" y="669181"/>
                  <a:pt x="2731866" y="668709"/>
                  <a:pt x="2731519" y="668164"/>
                </a:cubicBezTo>
                <a:cubicBezTo>
                  <a:pt x="2731172" y="667618"/>
                  <a:pt x="2730998" y="666948"/>
                  <a:pt x="2730998" y="666154"/>
                </a:cubicBezTo>
                <a:lnTo>
                  <a:pt x="2730998" y="532209"/>
                </a:lnTo>
                <a:cubicBezTo>
                  <a:pt x="2730998" y="531415"/>
                  <a:pt x="2731147" y="530746"/>
                  <a:pt x="2731445" y="530200"/>
                </a:cubicBezTo>
                <a:cubicBezTo>
                  <a:pt x="2731742" y="529654"/>
                  <a:pt x="2732338" y="529158"/>
                  <a:pt x="2733231" y="528712"/>
                </a:cubicBezTo>
                <a:cubicBezTo>
                  <a:pt x="2734124" y="528265"/>
                  <a:pt x="2735264" y="527968"/>
                  <a:pt x="2736654" y="527819"/>
                </a:cubicBezTo>
                <a:cubicBezTo>
                  <a:pt x="2738043" y="527670"/>
                  <a:pt x="2739878" y="527595"/>
                  <a:pt x="2742160" y="527595"/>
                </a:cubicBezTo>
                <a:cubicBezTo>
                  <a:pt x="2744343" y="527595"/>
                  <a:pt x="2746153" y="527670"/>
                  <a:pt x="2747592" y="527819"/>
                </a:cubicBezTo>
                <a:cubicBezTo>
                  <a:pt x="2749031" y="527968"/>
                  <a:pt x="2750147" y="528265"/>
                  <a:pt x="2750941" y="528712"/>
                </a:cubicBezTo>
                <a:cubicBezTo>
                  <a:pt x="2751735" y="529158"/>
                  <a:pt x="2752305" y="529654"/>
                  <a:pt x="2752653" y="530200"/>
                </a:cubicBezTo>
                <a:cubicBezTo>
                  <a:pt x="2753000" y="530746"/>
                  <a:pt x="2753174" y="531415"/>
                  <a:pt x="2753174" y="532209"/>
                </a:cubicBezTo>
                <a:lnTo>
                  <a:pt x="2753174" y="549920"/>
                </a:lnTo>
                <a:cubicBezTo>
                  <a:pt x="2760714" y="541486"/>
                  <a:pt x="2768031" y="535310"/>
                  <a:pt x="2775125" y="531391"/>
                </a:cubicBezTo>
                <a:cubicBezTo>
                  <a:pt x="2782220" y="527471"/>
                  <a:pt x="2789388" y="525512"/>
                  <a:pt x="2796631" y="525512"/>
                </a:cubicBezTo>
                <a:close/>
                <a:moveTo>
                  <a:pt x="2628009" y="525512"/>
                </a:moveTo>
                <a:cubicBezTo>
                  <a:pt x="2639022" y="525512"/>
                  <a:pt x="2648622" y="527149"/>
                  <a:pt x="2656807" y="530423"/>
                </a:cubicBezTo>
                <a:cubicBezTo>
                  <a:pt x="2664993" y="533697"/>
                  <a:pt x="2671814" y="538460"/>
                  <a:pt x="2677271" y="544711"/>
                </a:cubicBezTo>
                <a:cubicBezTo>
                  <a:pt x="2682728" y="550961"/>
                  <a:pt x="2686821" y="558552"/>
                  <a:pt x="2689549" y="567481"/>
                </a:cubicBezTo>
                <a:cubicBezTo>
                  <a:pt x="2692278" y="576411"/>
                  <a:pt x="2693642" y="586482"/>
                  <a:pt x="2693642" y="597694"/>
                </a:cubicBezTo>
                <a:cubicBezTo>
                  <a:pt x="2693642" y="608608"/>
                  <a:pt x="2692204" y="618653"/>
                  <a:pt x="2689326" y="627831"/>
                </a:cubicBezTo>
                <a:cubicBezTo>
                  <a:pt x="2686449" y="637009"/>
                  <a:pt x="2682157" y="644922"/>
                  <a:pt x="2676452" y="651569"/>
                </a:cubicBezTo>
                <a:cubicBezTo>
                  <a:pt x="2670747" y="658217"/>
                  <a:pt x="2663604" y="663401"/>
                  <a:pt x="2655021" y="667122"/>
                </a:cubicBezTo>
                <a:cubicBezTo>
                  <a:pt x="2646439" y="670843"/>
                  <a:pt x="2636492" y="672703"/>
                  <a:pt x="2625181" y="672703"/>
                </a:cubicBezTo>
                <a:cubicBezTo>
                  <a:pt x="2614168" y="672703"/>
                  <a:pt x="2604568" y="671066"/>
                  <a:pt x="2596383" y="667792"/>
                </a:cubicBezTo>
                <a:cubicBezTo>
                  <a:pt x="2588197" y="664517"/>
                  <a:pt x="2581376" y="659755"/>
                  <a:pt x="2575919" y="653504"/>
                </a:cubicBezTo>
                <a:cubicBezTo>
                  <a:pt x="2570462" y="647253"/>
                  <a:pt x="2566394" y="639663"/>
                  <a:pt x="2563715" y="630733"/>
                </a:cubicBezTo>
                <a:cubicBezTo>
                  <a:pt x="2561036" y="621804"/>
                  <a:pt x="2559697" y="611683"/>
                  <a:pt x="2559697" y="600372"/>
                </a:cubicBezTo>
                <a:cubicBezTo>
                  <a:pt x="2559697" y="589458"/>
                  <a:pt x="2561111" y="579412"/>
                  <a:pt x="2563939" y="570235"/>
                </a:cubicBezTo>
                <a:cubicBezTo>
                  <a:pt x="2566766" y="561057"/>
                  <a:pt x="2571033" y="553144"/>
                  <a:pt x="2576738" y="546497"/>
                </a:cubicBezTo>
                <a:cubicBezTo>
                  <a:pt x="2582443" y="539849"/>
                  <a:pt x="2589562" y="534690"/>
                  <a:pt x="2598095" y="531018"/>
                </a:cubicBezTo>
                <a:cubicBezTo>
                  <a:pt x="2606627" y="527347"/>
                  <a:pt x="2616599" y="525512"/>
                  <a:pt x="2628009" y="525512"/>
                </a:cubicBezTo>
                <a:close/>
                <a:moveTo>
                  <a:pt x="2532610" y="525512"/>
                </a:moveTo>
                <a:cubicBezTo>
                  <a:pt x="2533900" y="525512"/>
                  <a:pt x="2535364" y="525586"/>
                  <a:pt x="2537000" y="525735"/>
                </a:cubicBezTo>
                <a:cubicBezTo>
                  <a:pt x="2538638" y="525884"/>
                  <a:pt x="2540349" y="526157"/>
                  <a:pt x="2542135" y="526554"/>
                </a:cubicBezTo>
                <a:cubicBezTo>
                  <a:pt x="2543921" y="526951"/>
                  <a:pt x="2545533" y="527397"/>
                  <a:pt x="2546972" y="527893"/>
                </a:cubicBezTo>
                <a:cubicBezTo>
                  <a:pt x="2548411" y="528389"/>
                  <a:pt x="2549428" y="528885"/>
                  <a:pt x="2550023" y="529381"/>
                </a:cubicBezTo>
                <a:cubicBezTo>
                  <a:pt x="2550618" y="529877"/>
                  <a:pt x="2551015" y="530349"/>
                  <a:pt x="2551213" y="530795"/>
                </a:cubicBezTo>
                <a:cubicBezTo>
                  <a:pt x="2551412" y="531242"/>
                  <a:pt x="2551586" y="531812"/>
                  <a:pt x="2551735" y="532507"/>
                </a:cubicBezTo>
                <a:cubicBezTo>
                  <a:pt x="2551883" y="533201"/>
                  <a:pt x="2551982" y="534218"/>
                  <a:pt x="2552032" y="535558"/>
                </a:cubicBezTo>
                <a:cubicBezTo>
                  <a:pt x="2552082" y="536897"/>
                  <a:pt x="2552106" y="538708"/>
                  <a:pt x="2552106" y="540990"/>
                </a:cubicBezTo>
                <a:cubicBezTo>
                  <a:pt x="2552106" y="543173"/>
                  <a:pt x="2552057" y="545008"/>
                  <a:pt x="2551958" y="546497"/>
                </a:cubicBezTo>
                <a:cubicBezTo>
                  <a:pt x="2551859" y="547985"/>
                  <a:pt x="2551660" y="549151"/>
                  <a:pt x="2551363" y="549994"/>
                </a:cubicBezTo>
                <a:cubicBezTo>
                  <a:pt x="2551065" y="550837"/>
                  <a:pt x="2550693" y="551482"/>
                  <a:pt x="2550246" y="551929"/>
                </a:cubicBezTo>
                <a:cubicBezTo>
                  <a:pt x="2549800" y="552375"/>
                  <a:pt x="2549180" y="552599"/>
                  <a:pt x="2548386" y="552599"/>
                </a:cubicBezTo>
                <a:cubicBezTo>
                  <a:pt x="2547592" y="552599"/>
                  <a:pt x="2546625" y="552375"/>
                  <a:pt x="2545484" y="551929"/>
                </a:cubicBezTo>
                <a:cubicBezTo>
                  <a:pt x="2544343" y="551482"/>
                  <a:pt x="2543053" y="551036"/>
                  <a:pt x="2541614" y="550589"/>
                </a:cubicBezTo>
                <a:cubicBezTo>
                  <a:pt x="2540176" y="550143"/>
                  <a:pt x="2538563" y="549721"/>
                  <a:pt x="2536777" y="549324"/>
                </a:cubicBezTo>
                <a:cubicBezTo>
                  <a:pt x="2534991" y="548927"/>
                  <a:pt x="2533057" y="548729"/>
                  <a:pt x="2530973" y="548729"/>
                </a:cubicBezTo>
                <a:cubicBezTo>
                  <a:pt x="2528492" y="548729"/>
                  <a:pt x="2526062" y="549225"/>
                  <a:pt x="2523680" y="550217"/>
                </a:cubicBezTo>
                <a:cubicBezTo>
                  <a:pt x="2521299" y="551210"/>
                  <a:pt x="2518794" y="552847"/>
                  <a:pt x="2516165" y="555129"/>
                </a:cubicBezTo>
                <a:cubicBezTo>
                  <a:pt x="2513535" y="557411"/>
                  <a:pt x="2510782" y="560437"/>
                  <a:pt x="2507905" y="564207"/>
                </a:cubicBezTo>
                <a:cubicBezTo>
                  <a:pt x="2505027" y="567977"/>
                  <a:pt x="2501852" y="572591"/>
                  <a:pt x="2498380" y="578048"/>
                </a:cubicBezTo>
                <a:lnTo>
                  <a:pt x="2498380" y="666154"/>
                </a:lnTo>
                <a:cubicBezTo>
                  <a:pt x="2498380" y="666948"/>
                  <a:pt x="2498181" y="667618"/>
                  <a:pt x="2497784" y="668164"/>
                </a:cubicBezTo>
                <a:cubicBezTo>
                  <a:pt x="2497387" y="668709"/>
                  <a:pt x="2496743" y="669181"/>
                  <a:pt x="2495850" y="669577"/>
                </a:cubicBezTo>
                <a:cubicBezTo>
                  <a:pt x="2494957" y="669974"/>
                  <a:pt x="2493717" y="670272"/>
                  <a:pt x="2492129" y="670470"/>
                </a:cubicBezTo>
                <a:cubicBezTo>
                  <a:pt x="2490541" y="670669"/>
                  <a:pt x="2488508" y="670768"/>
                  <a:pt x="2486027" y="670768"/>
                </a:cubicBezTo>
                <a:cubicBezTo>
                  <a:pt x="2483646" y="670768"/>
                  <a:pt x="2481661" y="670669"/>
                  <a:pt x="2480074" y="670470"/>
                </a:cubicBezTo>
                <a:cubicBezTo>
                  <a:pt x="2478486" y="670272"/>
                  <a:pt x="2477221" y="669974"/>
                  <a:pt x="2476279" y="669577"/>
                </a:cubicBezTo>
                <a:cubicBezTo>
                  <a:pt x="2475336" y="669181"/>
                  <a:pt x="2474691" y="668709"/>
                  <a:pt x="2474344" y="668164"/>
                </a:cubicBezTo>
                <a:cubicBezTo>
                  <a:pt x="2473997" y="667618"/>
                  <a:pt x="2473823" y="666948"/>
                  <a:pt x="2473823" y="666154"/>
                </a:cubicBezTo>
                <a:lnTo>
                  <a:pt x="2473823" y="532209"/>
                </a:lnTo>
                <a:cubicBezTo>
                  <a:pt x="2473823" y="531415"/>
                  <a:pt x="2473972" y="530746"/>
                  <a:pt x="2474269" y="530200"/>
                </a:cubicBezTo>
                <a:cubicBezTo>
                  <a:pt x="2474567" y="529654"/>
                  <a:pt x="2475162" y="529158"/>
                  <a:pt x="2476055" y="528712"/>
                </a:cubicBezTo>
                <a:cubicBezTo>
                  <a:pt x="2476948" y="528265"/>
                  <a:pt x="2478090" y="527968"/>
                  <a:pt x="2479479" y="527819"/>
                </a:cubicBezTo>
                <a:cubicBezTo>
                  <a:pt x="2480868" y="527670"/>
                  <a:pt x="2482703" y="527595"/>
                  <a:pt x="2484985" y="527595"/>
                </a:cubicBezTo>
                <a:cubicBezTo>
                  <a:pt x="2487168" y="527595"/>
                  <a:pt x="2488978" y="527670"/>
                  <a:pt x="2490417" y="527819"/>
                </a:cubicBezTo>
                <a:cubicBezTo>
                  <a:pt x="2491856" y="527968"/>
                  <a:pt x="2492972" y="528265"/>
                  <a:pt x="2493766" y="528712"/>
                </a:cubicBezTo>
                <a:cubicBezTo>
                  <a:pt x="2494560" y="529158"/>
                  <a:pt x="2495130" y="529654"/>
                  <a:pt x="2495478" y="530200"/>
                </a:cubicBezTo>
                <a:cubicBezTo>
                  <a:pt x="2495825" y="530746"/>
                  <a:pt x="2495999" y="531415"/>
                  <a:pt x="2495999" y="532209"/>
                </a:cubicBezTo>
                <a:lnTo>
                  <a:pt x="2495999" y="551706"/>
                </a:lnTo>
                <a:cubicBezTo>
                  <a:pt x="2499669" y="546348"/>
                  <a:pt x="2503117" y="541982"/>
                  <a:pt x="2506342" y="538609"/>
                </a:cubicBezTo>
                <a:cubicBezTo>
                  <a:pt x="2509567" y="535235"/>
                  <a:pt x="2512617" y="532581"/>
                  <a:pt x="2515495" y="530646"/>
                </a:cubicBezTo>
                <a:cubicBezTo>
                  <a:pt x="2518372" y="528712"/>
                  <a:pt x="2521225" y="527372"/>
                  <a:pt x="2524052" y="526628"/>
                </a:cubicBezTo>
                <a:cubicBezTo>
                  <a:pt x="2526880" y="525884"/>
                  <a:pt x="2529733" y="525512"/>
                  <a:pt x="2532610" y="525512"/>
                </a:cubicBezTo>
                <a:close/>
                <a:moveTo>
                  <a:pt x="2084042" y="525512"/>
                </a:moveTo>
                <a:cubicBezTo>
                  <a:pt x="2092972" y="525512"/>
                  <a:pt x="2100488" y="527025"/>
                  <a:pt x="2106590" y="530051"/>
                </a:cubicBezTo>
                <a:cubicBezTo>
                  <a:pt x="2112691" y="533077"/>
                  <a:pt x="2117628" y="537120"/>
                  <a:pt x="2121398" y="542181"/>
                </a:cubicBezTo>
                <a:cubicBezTo>
                  <a:pt x="2125168" y="547241"/>
                  <a:pt x="2127872" y="553169"/>
                  <a:pt x="2129509" y="559966"/>
                </a:cubicBezTo>
                <a:cubicBezTo>
                  <a:pt x="2131146" y="566762"/>
                  <a:pt x="2131965" y="574923"/>
                  <a:pt x="2131965" y="584448"/>
                </a:cubicBezTo>
                <a:lnTo>
                  <a:pt x="2131965" y="666154"/>
                </a:lnTo>
                <a:cubicBezTo>
                  <a:pt x="2131965" y="666948"/>
                  <a:pt x="2131766" y="667618"/>
                  <a:pt x="2131369" y="668164"/>
                </a:cubicBezTo>
                <a:cubicBezTo>
                  <a:pt x="2130973" y="668709"/>
                  <a:pt x="2130328" y="669181"/>
                  <a:pt x="2129435" y="669577"/>
                </a:cubicBezTo>
                <a:cubicBezTo>
                  <a:pt x="2128542" y="669974"/>
                  <a:pt x="2127301" y="670272"/>
                  <a:pt x="2125714" y="670470"/>
                </a:cubicBezTo>
                <a:cubicBezTo>
                  <a:pt x="2124126" y="670669"/>
                  <a:pt x="2122142" y="670768"/>
                  <a:pt x="2119761" y="670768"/>
                </a:cubicBezTo>
                <a:cubicBezTo>
                  <a:pt x="2117280" y="670768"/>
                  <a:pt x="2115247" y="670669"/>
                  <a:pt x="2113659" y="670470"/>
                </a:cubicBezTo>
                <a:cubicBezTo>
                  <a:pt x="2112071" y="670272"/>
                  <a:pt x="2110831" y="669974"/>
                  <a:pt x="2109938" y="669577"/>
                </a:cubicBezTo>
                <a:cubicBezTo>
                  <a:pt x="2109045" y="669181"/>
                  <a:pt x="2108400" y="668709"/>
                  <a:pt x="2108004" y="668164"/>
                </a:cubicBezTo>
                <a:cubicBezTo>
                  <a:pt x="2107607" y="667618"/>
                  <a:pt x="2107408" y="666948"/>
                  <a:pt x="2107408" y="666154"/>
                </a:cubicBezTo>
                <a:lnTo>
                  <a:pt x="2107408" y="587722"/>
                </a:lnTo>
                <a:cubicBezTo>
                  <a:pt x="2107408" y="580082"/>
                  <a:pt x="2106813" y="573931"/>
                  <a:pt x="2105622" y="569267"/>
                </a:cubicBezTo>
                <a:cubicBezTo>
                  <a:pt x="2104432" y="564604"/>
                  <a:pt x="2102695" y="560586"/>
                  <a:pt x="2100413" y="557212"/>
                </a:cubicBezTo>
                <a:cubicBezTo>
                  <a:pt x="2098131" y="553839"/>
                  <a:pt x="2095179" y="551259"/>
                  <a:pt x="2091558" y="549473"/>
                </a:cubicBezTo>
                <a:cubicBezTo>
                  <a:pt x="2087937" y="547687"/>
                  <a:pt x="2083744" y="546794"/>
                  <a:pt x="2078982" y="546794"/>
                </a:cubicBezTo>
                <a:cubicBezTo>
                  <a:pt x="2072831" y="546794"/>
                  <a:pt x="2066679" y="548977"/>
                  <a:pt x="2060527" y="553343"/>
                </a:cubicBezTo>
                <a:cubicBezTo>
                  <a:pt x="2054376" y="557708"/>
                  <a:pt x="2047927" y="564108"/>
                  <a:pt x="2041180" y="572542"/>
                </a:cubicBezTo>
                <a:lnTo>
                  <a:pt x="2041180" y="666154"/>
                </a:lnTo>
                <a:cubicBezTo>
                  <a:pt x="2041180" y="666948"/>
                  <a:pt x="2040981" y="667618"/>
                  <a:pt x="2040584" y="668164"/>
                </a:cubicBezTo>
                <a:cubicBezTo>
                  <a:pt x="2040187" y="668709"/>
                  <a:pt x="2039543" y="669181"/>
                  <a:pt x="2038650" y="669577"/>
                </a:cubicBezTo>
                <a:cubicBezTo>
                  <a:pt x="2037757" y="669974"/>
                  <a:pt x="2036516" y="670272"/>
                  <a:pt x="2034929" y="670470"/>
                </a:cubicBezTo>
                <a:cubicBezTo>
                  <a:pt x="2033341" y="670669"/>
                  <a:pt x="2031307" y="670768"/>
                  <a:pt x="2028827" y="670768"/>
                </a:cubicBezTo>
                <a:cubicBezTo>
                  <a:pt x="2026446" y="670768"/>
                  <a:pt x="2024461" y="670669"/>
                  <a:pt x="2022874" y="670470"/>
                </a:cubicBezTo>
                <a:cubicBezTo>
                  <a:pt x="2021286" y="670272"/>
                  <a:pt x="2020021" y="669974"/>
                  <a:pt x="2019079" y="669577"/>
                </a:cubicBezTo>
                <a:cubicBezTo>
                  <a:pt x="2018136" y="669181"/>
                  <a:pt x="2017491" y="668709"/>
                  <a:pt x="2017144" y="668164"/>
                </a:cubicBezTo>
                <a:cubicBezTo>
                  <a:pt x="2016797" y="667618"/>
                  <a:pt x="2016623" y="666948"/>
                  <a:pt x="2016623" y="666154"/>
                </a:cubicBezTo>
                <a:lnTo>
                  <a:pt x="2016623" y="532209"/>
                </a:lnTo>
                <a:cubicBezTo>
                  <a:pt x="2016623" y="531415"/>
                  <a:pt x="2016772" y="530746"/>
                  <a:pt x="2017069" y="530200"/>
                </a:cubicBezTo>
                <a:cubicBezTo>
                  <a:pt x="2017367" y="529654"/>
                  <a:pt x="2017962" y="529158"/>
                  <a:pt x="2018855" y="528712"/>
                </a:cubicBezTo>
                <a:cubicBezTo>
                  <a:pt x="2019748" y="528265"/>
                  <a:pt x="2020890" y="527968"/>
                  <a:pt x="2022279" y="527819"/>
                </a:cubicBezTo>
                <a:cubicBezTo>
                  <a:pt x="2023668" y="527670"/>
                  <a:pt x="2025503" y="527595"/>
                  <a:pt x="2027785" y="527595"/>
                </a:cubicBezTo>
                <a:cubicBezTo>
                  <a:pt x="2029968" y="527595"/>
                  <a:pt x="2031779" y="527670"/>
                  <a:pt x="2033217" y="527819"/>
                </a:cubicBezTo>
                <a:cubicBezTo>
                  <a:pt x="2034656" y="527968"/>
                  <a:pt x="2035772" y="528265"/>
                  <a:pt x="2036566" y="528712"/>
                </a:cubicBezTo>
                <a:cubicBezTo>
                  <a:pt x="2037360" y="529158"/>
                  <a:pt x="2037930" y="529654"/>
                  <a:pt x="2038278" y="530200"/>
                </a:cubicBezTo>
                <a:cubicBezTo>
                  <a:pt x="2038625" y="530746"/>
                  <a:pt x="2038798" y="531415"/>
                  <a:pt x="2038798" y="532209"/>
                </a:cubicBezTo>
                <a:lnTo>
                  <a:pt x="2038798" y="549920"/>
                </a:lnTo>
                <a:cubicBezTo>
                  <a:pt x="2046339" y="541486"/>
                  <a:pt x="2053855" y="535310"/>
                  <a:pt x="2061346" y="531391"/>
                </a:cubicBezTo>
                <a:cubicBezTo>
                  <a:pt x="2068837" y="527471"/>
                  <a:pt x="2076402" y="525512"/>
                  <a:pt x="2084042" y="525512"/>
                </a:cubicBezTo>
                <a:close/>
                <a:moveTo>
                  <a:pt x="1919587" y="525512"/>
                </a:moveTo>
                <a:cubicBezTo>
                  <a:pt x="1930104" y="525512"/>
                  <a:pt x="1939059" y="527199"/>
                  <a:pt x="1946450" y="530572"/>
                </a:cubicBezTo>
                <a:cubicBezTo>
                  <a:pt x="1953842" y="533945"/>
                  <a:pt x="1959919" y="538485"/>
                  <a:pt x="1964682" y="544190"/>
                </a:cubicBezTo>
                <a:cubicBezTo>
                  <a:pt x="1969445" y="549895"/>
                  <a:pt x="1972942" y="556592"/>
                  <a:pt x="1975174" y="564282"/>
                </a:cubicBezTo>
                <a:cubicBezTo>
                  <a:pt x="1977407" y="571971"/>
                  <a:pt x="1978523" y="580181"/>
                  <a:pt x="1978523" y="588913"/>
                </a:cubicBezTo>
                <a:lnTo>
                  <a:pt x="1978523" y="593377"/>
                </a:lnTo>
                <a:cubicBezTo>
                  <a:pt x="1978523" y="597247"/>
                  <a:pt x="1977551" y="600000"/>
                  <a:pt x="1975608" y="601637"/>
                </a:cubicBezTo>
                <a:cubicBezTo>
                  <a:pt x="1973665" y="603275"/>
                  <a:pt x="1971447" y="604093"/>
                  <a:pt x="1968954" y="604093"/>
                </a:cubicBezTo>
                <a:lnTo>
                  <a:pt x="1880743" y="604093"/>
                </a:lnTo>
                <a:cubicBezTo>
                  <a:pt x="1880743" y="611535"/>
                  <a:pt x="1881491" y="618232"/>
                  <a:pt x="1882986" y="624185"/>
                </a:cubicBezTo>
                <a:cubicBezTo>
                  <a:pt x="1884481" y="630138"/>
                  <a:pt x="1886974" y="635248"/>
                  <a:pt x="1890463" y="639514"/>
                </a:cubicBezTo>
                <a:cubicBezTo>
                  <a:pt x="1893953" y="643781"/>
                  <a:pt x="1898490" y="647055"/>
                  <a:pt x="1904073" y="649337"/>
                </a:cubicBezTo>
                <a:cubicBezTo>
                  <a:pt x="1909656" y="651619"/>
                  <a:pt x="1916486" y="652760"/>
                  <a:pt x="1924561" y="652760"/>
                </a:cubicBezTo>
                <a:cubicBezTo>
                  <a:pt x="1930942" y="652760"/>
                  <a:pt x="1936625" y="652239"/>
                  <a:pt x="1941610" y="651197"/>
                </a:cubicBezTo>
                <a:cubicBezTo>
                  <a:pt x="1946595" y="650155"/>
                  <a:pt x="1950907" y="648990"/>
                  <a:pt x="1954547" y="647700"/>
                </a:cubicBezTo>
                <a:cubicBezTo>
                  <a:pt x="1958186" y="646410"/>
                  <a:pt x="1961177" y="645244"/>
                  <a:pt x="1963520" y="644202"/>
                </a:cubicBezTo>
                <a:cubicBezTo>
                  <a:pt x="1965864" y="643161"/>
                  <a:pt x="1967634" y="642640"/>
                  <a:pt x="1968830" y="642640"/>
                </a:cubicBezTo>
                <a:cubicBezTo>
                  <a:pt x="1969528" y="642640"/>
                  <a:pt x="1970151" y="642813"/>
                  <a:pt x="1970699" y="643161"/>
                </a:cubicBezTo>
                <a:cubicBezTo>
                  <a:pt x="1971247" y="643508"/>
                  <a:pt x="1971671" y="644029"/>
                  <a:pt x="1971970" y="644723"/>
                </a:cubicBezTo>
                <a:cubicBezTo>
                  <a:pt x="1972269" y="645418"/>
                  <a:pt x="1972493" y="646385"/>
                  <a:pt x="1972643" y="647625"/>
                </a:cubicBezTo>
                <a:cubicBezTo>
                  <a:pt x="1972793" y="648866"/>
                  <a:pt x="1972868" y="650379"/>
                  <a:pt x="1972868" y="652165"/>
                </a:cubicBezTo>
                <a:cubicBezTo>
                  <a:pt x="1972868" y="653454"/>
                  <a:pt x="1972818" y="654571"/>
                  <a:pt x="1972719" y="655513"/>
                </a:cubicBezTo>
                <a:cubicBezTo>
                  <a:pt x="1972619" y="656456"/>
                  <a:pt x="1972496" y="657299"/>
                  <a:pt x="1972347" y="658043"/>
                </a:cubicBezTo>
                <a:cubicBezTo>
                  <a:pt x="1972198" y="658787"/>
                  <a:pt x="1971950" y="659457"/>
                  <a:pt x="1971603" y="660052"/>
                </a:cubicBezTo>
                <a:cubicBezTo>
                  <a:pt x="1971255" y="660648"/>
                  <a:pt x="1970809" y="661218"/>
                  <a:pt x="1970263" y="661764"/>
                </a:cubicBezTo>
                <a:cubicBezTo>
                  <a:pt x="1969717" y="662310"/>
                  <a:pt x="1968105" y="663203"/>
                  <a:pt x="1965426" y="664443"/>
                </a:cubicBezTo>
                <a:cubicBezTo>
                  <a:pt x="1962747" y="665683"/>
                  <a:pt x="1959275" y="666899"/>
                  <a:pt x="1955008" y="668089"/>
                </a:cubicBezTo>
                <a:cubicBezTo>
                  <a:pt x="1950742" y="669280"/>
                  <a:pt x="1945806" y="670346"/>
                  <a:pt x="1940200" y="671289"/>
                </a:cubicBezTo>
                <a:cubicBezTo>
                  <a:pt x="1934594" y="672232"/>
                  <a:pt x="1928616" y="672703"/>
                  <a:pt x="1922266" y="672703"/>
                </a:cubicBezTo>
                <a:cubicBezTo>
                  <a:pt x="1911253" y="672703"/>
                  <a:pt x="1901604" y="671165"/>
                  <a:pt x="1893319" y="668089"/>
                </a:cubicBezTo>
                <a:cubicBezTo>
                  <a:pt x="1885034" y="665013"/>
                  <a:pt x="1878064" y="660449"/>
                  <a:pt x="1872409" y="654397"/>
                </a:cubicBezTo>
                <a:cubicBezTo>
                  <a:pt x="1866753" y="648345"/>
                  <a:pt x="1862487" y="640754"/>
                  <a:pt x="1859609" y="631626"/>
                </a:cubicBezTo>
                <a:cubicBezTo>
                  <a:pt x="1856732" y="622498"/>
                  <a:pt x="1855293" y="611882"/>
                  <a:pt x="1855293" y="599777"/>
                </a:cubicBezTo>
                <a:cubicBezTo>
                  <a:pt x="1855293" y="588268"/>
                  <a:pt x="1856782" y="577924"/>
                  <a:pt x="1859758" y="568746"/>
                </a:cubicBezTo>
                <a:cubicBezTo>
                  <a:pt x="1862735" y="559569"/>
                  <a:pt x="1867026" y="551780"/>
                  <a:pt x="1872632" y="545380"/>
                </a:cubicBezTo>
                <a:cubicBezTo>
                  <a:pt x="1878238" y="538981"/>
                  <a:pt x="1885009" y="534069"/>
                  <a:pt x="1892947" y="530646"/>
                </a:cubicBezTo>
                <a:cubicBezTo>
                  <a:pt x="1900884" y="527223"/>
                  <a:pt x="1909764" y="525512"/>
                  <a:pt x="1919587" y="525512"/>
                </a:cubicBezTo>
                <a:close/>
                <a:moveTo>
                  <a:pt x="1684885" y="525512"/>
                </a:moveTo>
                <a:cubicBezTo>
                  <a:pt x="1686175" y="525512"/>
                  <a:pt x="1687638" y="525586"/>
                  <a:pt x="1689275" y="525735"/>
                </a:cubicBezTo>
                <a:cubicBezTo>
                  <a:pt x="1690913" y="525884"/>
                  <a:pt x="1692624" y="526157"/>
                  <a:pt x="1694410" y="526554"/>
                </a:cubicBezTo>
                <a:cubicBezTo>
                  <a:pt x="1696196" y="526951"/>
                  <a:pt x="1697808" y="527397"/>
                  <a:pt x="1699247" y="527893"/>
                </a:cubicBezTo>
                <a:cubicBezTo>
                  <a:pt x="1700686" y="528389"/>
                  <a:pt x="1701703" y="528885"/>
                  <a:pt x="1702298" y="529381"/>
                </a:cubicBezTo>
                <a:cubicBezTo>
                  <a:pt x="1702893" y="529877"/>
                  <a:pt x="1703290" y="530349"/>
                  <a:pt x="1703489" y="530795"/>
                </a:cubicBezTo>
                <a:cubicBezTo>
                  <a:pt x="1703687" y="531242"/>
                  <a:pt x="1703861" y="531812"/>
                  <a:pt x="1704010" y="532507"/>
                </a:cubicBezTo>
                <a:cubicBezTo>
                  <a:pt x="1704158" y="533201"/>
                  <a:pt x="1704258" y="534218"/>
                  <a:pt x="1704307" y="535558"/>
                </a:cubicBezTo>
                <a:cubicBezTo>
                  <a:pt x="1704357" y="536897"/>
                  <a:pt x="1704382" y="538708"/>
                  <a:pt x="1704382" y="540990"/>
                </a:cubicBezTo>
                <a:cubicBezTo>
                  <a:pt x="1704382" y="543173"/>
                  <a:pt x="1704332" y="545008"/>
                  <a:pt x="1704233" y="546497"/>
                </a:cubicBezTo>
                <a:cubicBezTo>
                  <a:pt x="1704134" y="547985"/>
                  <a:pt x="1703935" y="549151"/>
                  <a:pt x="1703638" y="549994"/>
                </a:cubicBezTo>
                <a:cubicBezTo>
                  <a:pt x="1703340" y="550837"/>
                  <a:pt x="1702968" y="551482"/>
                  <a:pt x="1702521" y="551929"/>
                </a:cubicBezTo>
                <a:cubicBezTo>
                  <a:pt x="1702075" y="552375"/>
                  <a:pt x="1701455" y="552599"/>
                  <a:pt x="1700661" y="552599"/>
                </a:cubicBezTo>
                <a:cubicBezTo>
                  <a:pt x="1699867" y="552599"/>
                  <a:pt x="1698900" y="552375"/>
                  <a:pt x="1697759" y="551929"/>
                </a:cubicBezTo>
                <a:cubicBezTo>
                  <a:pt x="1696618" y="551482"/>
                  <a:pt x="1695328" y="551036"/>
                  <a:pt x="1693889" y="550589"/>
                </a:cubicBezTo>
                <a:cubicBezTo>
                  <a:pt x="1692451" y="550143"/>
                  <a:pt x="1690838" y="549721"/>
                  <a:pt x="1689052" y="549324"/>
                </a:cubicBezTo>
                <a:cubicBezTo>
                  <a:pt x="1687266" y="548927"/>
                  <a:pt x="1685332" y="548729"/>
                  <a:pt x="1683248" y="548729"/>
                </a:cubicBezTo>
                <a:cubicBezTo>
                  <a:pt x="1680768" y="548729"/>
                  <a:pt x="1678337" y="549225"/>
                  <a:pt x="1675955" y="550217"/>
                </a:cubicBezTo>
                <a:cubicBezTo>
                  <a:pt x="1673574" y="551210"/>
                  <a:pt x="1671069" y="552847"/>
                  <a:pt x="1668440" y="555129"/>
                </a:cubicBezTo>
                <a:cubicBezTo>
                  <a:pt x="1665810" y="557411"/>
                  <a:pt x="1663057" y="560437"/>
                  <a:pt x="1660180" y="564207"/>
                </a:cubicBezTo>
                <a:cubicBezTo>
                  <a:pt x="1657302" y="567977"/>
                  <a:pt x="1654127" y="572591"/>
                  <a:pt x="1650655" y="578048"/>
                </a:cubicBezTo>
                <a:lnTo>
                  <a:pt x="1650655" y="666154"/>
                </a:lnTo>
                <a:cubicBezTo>
                  <a:pt x="1650655" y="666948"/>
                  <a:pt x="1650456" y="667618"/>
                  <a:pt x="1650059" y="668164"/>
                </a:cubicBezTo>
                <a:cubicBezTo>
                  <a:pt x="1649662" y="668709"/>
                  <a:pt x="1649018" y="669181"/>
                  <a:pt x="1648125" y="669577"/>
                </a:cubicBezTo>
                <a:cubicBezTo>
                  <a:pt x="1647232" y="669974"/>
                  <a:pt x="1645991" y="670272"/>
                  <a:pt x="1644404" y="670470"/>
                </a:cubicBezTo>
                <a:cubicBezTo>
                  <a:pt x="1642817" y="670669"/>
                  <a:pt x="1640782" y="670768"/>
                  <a:pt x="1638302" y="670768"/>
                </a:cubicBezTo>
                <a:cubicBezTo>
                  <a:pt x="1635921" y="670768"/>
                  <a:pt x="1633936" y="670669"/>
                  <a:pt x="1632349" y="670470"/>
                </a:cubicBezTo>
                <a:cubicBezTo>
                  <a:pt x="1630761" y="670272"/>
                  <a:pt x="1629496" y="669974"/>
                  <a:pt x="1628554" y="669577"/>
                </a:cubicBezTo>
                <a:cubicBezTo>
                  <a:pt x="1627611" y="669181"/>
                  <a:pt x="1626966" y="668709"/>
                  <a:pt x="1626619" y="668164"/>
                </a:cubicBezTo>
                <a:cubicBezTo>
                  <a:pt x="1626272" y="667618"/>
                  <a:pt x="1626098" y="666948"/>
                  <a:pt x="1626098" y="666154"/>
                </a:cubicBezTo>
                <a:lnTo>
                  <a:pt x="1626098" y="532209"/>
                </a:lnTo>
                <a:cubicBezTo>
                  <a:pt x="1626098" y="531415"/>
                  <a:pt x="1626247" y="530746"/>
                  <a:pt x="1626544" y="530200"/>
                </a:cubicBezTo>
                <a:cubicBezTo>
                  <a:pt x="1626842" y="529654"/>
                  <a:pt x="1627437" y="529158"/>
                  <a:pt x="1628330" y="528712"/>
                </a:cubicBezTo>
                <a:cubicBezTo>
                  <a:pt x="1629223" y="528265"/>
                  <a:pt x="1630365" y="527968"/>
                  <a:pt x="1631754" y="527819"/>
                </a:cubicBezTo>
                <a:cubicBezTo>
                  <a:pt x="1633143" y="527670"/>
                  <a:pt x="1634978" y="527595"/>
                  <a:pt x="1637260" y="527595"/>
                </a:cubicBezTo>
                <a:cubicBezTo>
                  <a:pt x="1639443" y="527595"/>
                  <a:pt x="1641254" y="527670"/>
                  <a:pt x="1642692" y="527819"/>
                </a:cubicBezTo>
                <a:cubicBezTo>
                  <a:pt x="1644131" y="527968"/>
                  <a:pt x="1645247" y="528265"/>
                  <a:pt x="1646041" y="528712"/>
                </a:cubicBezTo>
                <a:cubicBezTo>
                  <a:pt x="1646835" y="529158"/>
                  <a:pt x="1647405" y="529654"/>
                  <a:pt x="1647753" y="530200"/>
                </a:cubicBezTo>
                <a:cubicBezTo>
                  <a:pt x="1648100" y="530746"/>
                  <a:pt x="1648273" y="531415"/>
                  <a:pt x="1648273" y="532209"/>
                </a:cubicBezTo>
                <a:lnTo>
                  <a:pt x="1648273" y="551706"/>
                </a:lnTo>
                <a:cubicBezTo>
                  <a:pt x="1651944" y="546348"/>
                  <a:pt x="1655392" y="541982"/>
                  <a:pt x="1658617" y="538609"/>
                </a:cubicBezTo>
                <a:cubicBezTo>
                  <a:pt x="1661842" y="535235"/>
                  <a:pt x="1664893" y="532581"/>
                  <a:pt x="1667770" y="530646"/>
                </a:cubicBezTo>
                <a:cubicBezTo>
                  <a:pt x="1670647" y="528712"/>
                  <a:pt x="1673500" y="527372"/>
                  <a:pt x="1676327" y="526628"/>
                </a:cubicBezTo>
                <a:cubicBezTo>
                  <a:pt x="1679155" y="525884"/>
                  <a:pt x="1682008" y="525512"/>
                  <a:pt x="1684885" y="525512"/>
                </a:cubicBezTo>
                <a:close/>
                <a:moveTo>
                  <a:pt x="1529062" y="525512"/>
                </a:moveTo>
                <a:cubicBezTo>
                  <a:pt x="1539579" y="525512"/>
                  <a:pt x="1548534" y="527199"/>
                  <a:pt x="1555926" y="530572"/>
                </a:cubicBezTo>
                <a:cubicBezTo>
                  <a:pt x="1563317" y="533945"/>
                  <a:pt x="1569394" y="538485"/>
                  <a:pt x="1574157" y="544190"/>
                </a:cubicBezTo>
                <a:cubicBezTo>
                  <a:pt x="1578920" y="549895"/>
                  <a:pt x="1582417" y="556592"/>
                  <a:pt x="1584649" y="564282"/>
                </a:cubicBezTo>
                <a:cubicBezTo>
                  <a:pt x="1586882" y="571971"/>
                  <a:pt x="1587998" y="580181"/>
                  <a:pt x="1587998" y="588913"/>
                </a:cubicBezTo>
                <a:lnTo>
                  <a:pt x="1587998" y="593377"/>
                </a:lnTo>
                <a:cubicBezTo>
                  <a:pt x="1587998" y="597247"/>
                  <a:pt x="1587026" y="600000"/>
                  <a:pt x="1585083" y="601637"/>
                </a:cubicBezTo>
                <a:cubicBezTo>
                  <a:pt x="1583140" y="603275"/>
                  <a:pt x="1580922" y="604093"/>
                  <a:pt x="1578429" y="604093"/>
                </a:cubicBezTo>
                <a:lnTo>
                  <a:pt x="1490218" y="604093"/>
                </a:lnTo>
                <a:cubicBezTo>
                  <a:pt x="1490218" y="611535"/>
                  <a:pt x="1490965" y="618232"/>
                  <a:pt x="1492461" y="624185"/>
                </a:cubicBezTo>
                <a:cubicBezTo>
                  <a:pt x="1493956" y="630138"/>
                  <a:pt x="1496449" y="635248"/>
                  <a:pt x="1499938" y="639514"/>
                </a:cubicBezTo>
                <a:cubicBezTo>
                  <a:pt x="1503428" y="643781"/>
                  <a:pt x="1507965" y="647055"/>
                  <a:pt x="1513548" y="649337"/>
                </a:cubicBezTo>
                <a:cubicBezTo>
                  <a:pt x="1519131" y="651619"/>
                  <a:pt x="1525961" y="652760"/>
                  <a:pt x="1534036" y="652760"/>
                </a:cubicBezTo>
                <a:cubicBezTo>
                  <a:pt x="1540417" y="652760"/>
                  <a:pt x="1546100" y="652239"/>
                  <a:pt x="1551085" y="651197"/>
                </a:cubicBezTo>
                <a:cubicBezTo>
                  <a:pt x="1556070" y="650155"/>
                  <a:pt x="1560382" y="648990"/>
                  <a:pt x="1564022" y="647700"/>
                </a:cubicBezTo>
                <a:cubicBezTo>
                  <a:pt x="1567661" y="646410"/>
                  <a:pt x="1570652" y="645244"/>
                  <a:pt x="1572995" y="644202"/>
                </a:cubicBezTo>
                <a:cubicBezTo>
                  <a:pt x="1575339" y="643161"/>
                  <a:pt x="1577109" y="642640"/>
                  <a:pt x="1578306" y="642640"/>
                </a:cubicBezTo>
                <a:cubicBezTo>
                  <a:pt x="1579003" y="642640"/>
                  <a:pt x="1579626" y="642813"/>
                  <a:pt x="1580174" y="643161"/>
                </a:cubicBezTo>
                <a:cubicBezTo>
                  <a:pt x="1580722" y="643508"/>
                  <a:pt x="1581146" y="644029"/>
                  <a:pt x="1581445" y="644723"/>
                </a:cubicBezTo>
                <a:cubicBezTo>
                  <a:pt x="1581744" y="645418"/>
                  <a:pt x="1581968" y="646385"/>
                  <a:pt x="1582118" y="647625"/>
                </a:cubicBezTo>
                <a:cubicBezTo>
                  <a:pt x="1582268" y="648866"/>
                  <a:pt x="1582343" y="650379"/>
                  <a:pt x="1582343" y="652165"/>
                </a:cubicBezTo>
                <a:cubicBezTo>
                  <a:pt x="1582343" y="653454"/>
                  <a:pt x="1582293" y="654571"/>
                  <a:pt x="1582194" y="655513"/>
                </a:cubicBezTo>
                <a:cubicBezTo>
                  <a:pt x="1582095" y="656456"/>
                  <a:pt x="1581971" y="657299"/>
                  <a:pt x="1581822" y="658043"/>
                </a:cubicBezTo>
                <a:cubicBezTo>
                  <a:pt x="1581673" y="658787"/>
                  <a:pt x="1581425" y="659457"/>
                  <a:pt x="1581078" y="660052"/>
                </a:cubicBezTo>
                <a:cubicBezTo>
                  <a:pt x="1580730" y="660648"/>
                  <a:pt x="1580284" y="661218"/>
                  <a:pt x="1579738" y="661764"/>
                </a:cubicBezTo>
                <a:cubicBezTo>
                  <a:pt x="1579192" y="662310"/>
                  <a:pt x="1577580" y="663203"/>
                  <a:pt x="1574901" y="664443"/>
                </a:cubicBezTo>
                <a:cubicBezTo>
                  <a:pt x="1572222" y="665683"/>
                  <a:pt x="1568749" y="666899"/>
                  <a:pt x="1564483" y="668089"/>
                </a:cubicBezTo>
                <a:cubicBezTo>
                  <a:pt x="1560217" y="669280"/>
                  <a:pt x="1555281" y="670346"/>
                  <a:pt x="1549675" y="671289"/>
                </a:cubicBezTo>
                <a:cubicBezTo>
                  <a:pt x="1544069" y="672232"/>
                  <a:pt x="1538091" y="672703"/>
                  <a:pt x="1531741" y="672703"/>
                </a:cubicBezTo>
                <a:cubicBezTo>
                  <a:pt x="1520728" y="672703"/>
                  <a:pt x="1511079" y="671165"/>
                  <a:pt x="1502794" y="668089"/>
                </a:cubicBezTo>
                <a:cubicBezTo>
                  <a:pt x="1494509" y="665013"/>
                  <a:pt x="1487539" y="660449"/>
                  <a:pt x="1481884" y="654397"/>
                </a:cubicBezTo>
                <a:cubicBezTo>
                  <a:pt x="1476228" y="648345"/>
                  <a:pt x="1471962" y="640754"/>
                  <a:pt x="1469084" y="631626"/>
                </a:cubicBezTo>
                <a:cubicBezTo>
                  <a:pt x="1466207" y="622498"/>
                  <a:pt x="1464768" y="611882"/>
                  <a:pt x="1464768" y="599777"/>
                </a:cubicBezTo>
                <a:cubicBezTo>
                  <a:pt x="1464768" y="588268"/>
                  <a:pt x="1466257" y="577924"/>
                  <a:pt x="1469233" y="568746"/>
                </a:cubicBezTo>
                <a:cubicBezTo>
                  <a:pt x="1472210" y="559569"/>
                  <a:pt x="1476501" y="551780"/>
                  <a:pt x="1482107" y="545380"/>
                </a:cubicBezTo>
                <a:cubicBezTo>
                  <a:pt x="1487713" y="538981"/>
                  <a:pt x="1494484" y="534069"/>
                  <a:pt x="1502422" y="530646"/>
                </a:cubicBezTo>
                <a:cubicBezTo>
                  <a:pt x="1510359" y="527223"/>
                  <a:pt x="1519240" y="525512"/>
                  <a:pt x="1529062" y="525512"/>
                </a:cubicBezTo>
                <a:close/>
                <a:moveTo>
                  <a:pt x="790428" y="525512"/>
                </a:moveTo>
                <a:cubicBezTo>
                  <a:pt x="800151" y="525512"/>
                  <a:pt x="808436" y="527397"/>
                  <a:pt x="815282" y="531167"/>
                </a:cubicBezTo>
                <a:cubicBezTo>
                  <a:pt x="822128" y="534938"/>
                  <a:pt x="827709" y="540097"/>
                  <a:pt x="832025" y="546645"/>
                </a:cubicBezTo>
                <a:cubicBezTo>
                  <a:pt x="836342" y="553194"/>
                  <a:pt x="839492" y="560809"/>
                  <a:pt x="841476" y="569491"/>
                </a:cubicBezTo>
                <a:cubicBezTo>
                  <a:pt x="843460" y="578172"/>
                  <a:pt x="844453" y="587375"/>
                  <a:pt x="844453" y="597098"/>
                </a:cubicBezTo>
                <a:cubicBezTo>
                  <a:pt x="844453" y="608806"/>
                  <a:pt x="843188" y="619323"/>
                  <a:pt x="840658" y="628650"/>
                </a:cubicBezTo>
                <a:cubicBezTo>
                  <a:pt x="838127" y="637976"/>
                  <a:pt x="834407" y="645889"/>
                  <a:pt x="829495" y="652388"/>
                </a:cubicBezTo>
                <a:cubicBezTo>
                  <a:pt x="824584" y="658887"/>
                  <a:pt x="818507" y="663897"/>
                  <a:pt x="811264" y="667419"/>
                </a:cubicBezTo>
                <a:cubicBezTo>
                  <a:pt x="804021" y="670942"/>
                  <a:pt x="795736" y="672703"/>
                  <a:pt x="786410" y="672703"/>
                </a:cubicBezTo>
                <a:cubicBezTo>
                  <a:pt x="782441" y="672703"/>
                  <a:pt x="778770" y="672306"/>
                  <a:pt x="775396" y="671512"/>
                </a:cubicBezTo>
                <a:cubicBezTo>
                  <a:pt x="772023" y="670719"/>
                  <a:pt x="768724" y="669478"/>
                  <a:pt x="765499" y="667792"/>
                </a:cubicBezTo>
                <a:cubicBezTo>
                  <a:pt x="762275" y="666105"/>
                  <a:pt x="759075" y="663972"/>
                  <a:pt x="755900" y="661392"/>
                </a:cubicBezTo>
                <a:cubicBezTo>
                  <a:pt x="752725" y="658812"/>
                  <a:pt x="749351" y="655786"/>
                  <a:pt x="745780" y="652313"/>
                </a:cubicBezTo>
                <a:lnTo>
                  <a:pt x="745780" y="719286"/>
                </a:lnTo>
                <a:cubicBezTo>
                  <a:pt x="745780" y="720080"/>
                  <a:pt x="745581" y="720774"/>
                  <a:pt x="745184" y="721370"/>
                </a:cubicBezTo>
                <a:cubicBezTo>
                  <a:pt x="744787" y="721965"/>
                  <a:pt x="744142" y="722461"/>
                  <a:pt x="743249" y="722858"/>
                </a:cubicBezTo>
                <a:cubicBezTo>
                  <a:pt x="742357" y="723255"/>
                  <a:pt x="741116" y="723552"/>
                  <a:pt x="739529" y="723751"/>
                </a:cubicBezTo>
                <a:cubicBezTo>
                  <a:pt x="737941" y="723949"/>
                  <a:pt x="735907" y="724049"/>
                  <a:pt x="733427" y="724049"/>
                </a:cubicBezTo>
                <a:cubicBezTo>
                  <a:pt x="731046" y="724049"/>
                  <a:pt x="729061" y="723949"/>
                  <a:pt x="727474" y="723751"/>
                </a:cubicBezTo>
                <a:cubicBezTo>
                  <a:pt x="725886" y="723552"/>
                  <a:pt x="724621" y="723255"/>
                  <a:pt x="723679" y="722858"/>
                </a:cubicBezTo>
                <a:cubicBezTo>
                  <a:pt x="722736" y="722461"/>
                  <a:pt x="722091" y="721965"/>
                  <a:pt x="721744" y="721370"/>
                </a:cubicBezTo>
                <a:cubicBezTo>
                  <a:pt x="721397" y="720774"/>
                  <a:pt x="721223" y="720080"/>
                  <a:pt x="721223" y="719286"/>
                </a:cubicBezTo>
                <a:lnTo>
                  <a:pt x="721223" y="532209"/>
                </a:lnTo>
                <a:cubicBezTo>
                  <a:pt x="721223" y="531316"/>
                  <a:pt x="721372" y="530597"/>
                  <a:pt x="721669" y="530051"/>
                </a:cubicBezTo>
                <a:cubicBezTo>
                  <a:pt x="721967" y="529505"/>
                  <a:pt x="722562" y="529034"/>
                  <a:pt x="723455" y="528637"/>
                </a:cubicBezTo>
                <a:cubicBezTo>
                  <a:pt x="724348" y="528240"/>
                  <a:pt x="725489" y="527968"/>
                  <a:pt x="726878" y="527819"/>
                </a:cubicBezTo>
                <a:cubicBezTo>
                  <a:pt x="728267" y="527670"/>
                  <a:pt x="729954" y="527595"/>
                  <a:pt x="731939" y="527595"/>
                </a:cubicBezTo>
                <a:cubicBezTo>
                  <a:pt x="734022" y="527595"/>
                  <a:pt x="735734" y="527670"/>
                  <a:pt x="737073" y="527819"/>
                </a:cubicBezTo>
                <a:cubicBezTo>
                  <a:pt x="738413" y="527968"/>
                  <a:pt x="739529" y="528240"/>
                  <a:pt x="740422" y="528637"/>
                </a:cubicBezTo>
                <a:cubicBezTo>
                  <a:pt x="741315" y="529034"/>
                  <a:pt x="741935" y="529505"/>
                  <a:pt x="742282" y="530051"/>
                </a:cubicBezTo>
                <a:cubicBezTo>
                  <a:pt x="742629" y="530597"/>
                  <a:pt x="742803" y="531316"/>
                  <a:pt x="742803" y="532209"/>
                </a:cubicBezTo>
                <a:lnTo>
                  <a:pt x="742803" y="550217"/>
                </a:lnTo>
                <a:cubicBezTo>
                  <a:pt x="746871" y="546050"/>
                  <a:pt x="750790" y="542429"/>
                  <a:pt x="754561" y="539353"/>
                </a:cubicBezTo>
                <a:cubicBezTo>
                  <a:pt x="758331" y="536277"/>
                  <a:pt x="762126" y="533722"/>
                  <a:pt x="765946" y="531688"/>
                </a:cubicBezTo>
                <a:cubicBezTo>
                  <a:pt x="769766" y="529654"/>
                  <a:pt x="773685" y="528116"/>
                  <a:pt x="777703" y="527075"/>
                </a:cubicBezTo>
                <a:cubicBezTo>
                  <a:pt x="781722" y="526033"/>
                  <a:pt x="785963" y="525512"/>
                  <a:pt x="790428" y="525512"/>
                </a:cubicBezTo>
                <a:close/>
                <a:moveTo>
                  <a:pt x="1349724" y="498425"/>
                </a:moveTo>
                <a:lnTo>
                  <a:pt x="1349724" y="575667"/>
                </a:lnTo>
                <a:lnTo>
                  <a:pt x="1372792" y="575667"/>
                </a:lnTo>
                <a:cubicBezTo>
                  <a:pt x="1380532" y="575667"/>
                  <a:pt x="1386956" y="574675"/>
                  <a:pt x="1392066" y="572690"/>
                </a:cubicBezTo>
                <a:cubicBezTo>
                  <a:pt x="1397176" y="570706"/>
                  <a:pt x="1401467" y="567953"/>
                  <a:pt x="1404939" y="564430"/>
                </a:cubicBezTo>
                <a:cubicBezTo>
                  <a:pt x="1408412" y="560908"/>
                  <a:pt x="1411041" y="556691"/>
                  <a:pt x="1412827" y="551780"/>
                </a:cubicBezTo>
                <a:cubicBezTo>
                  <a:pt x="1414613" y="546869"/>
                  <a:pt x="1415506" y="541536"/>
                  <a:pt x="1415506" y="535781"/>
                </a:cubicBezTo>
                <a:cubicBezTo>
                  <a:pt x="1415506" y="527943"/>
                  <a:pt x="1414043" y="521394"/>
                  <a:pt x="1411116" y="516136"/>
                </a:cubicBezTo>
                <a:cubicBezTo>
                  <a:pt x="1408189" y="510877"/>
                  <a:pt x="1404567" y="506958"/>
                  <a:pt x="1400251" y="504378"/>
                </a:cubicBezTo>
                <a:cubicBezTo>
                  <a:pt x="1395935" y="501799"/>
                  <a:pt x="1391470" y="500161"/>
                  <a:pt x="1386857" y="499467"/>
                </a:cubicBezTo>
                <a:cubicBezTo>
                  <a:pt x="1382243" y="498772"/>
                  <a:pt x="1377753" y="498425"/>
                  <a:pt x="1373388" y="498425"/>
                </a:cubicBezTo>
                <a:close/>
                <a:moveTo>
                  <a:pt x="3252640" y="495449"/>
                </a:moveTo>
                <a:cubicBezTo>
                  <a:pt x="3244207" y="495449"/>
                  <a:pt x="3237361" y="497433"/>
                  <a:pt x="3232102" y="501402"/>
                </a:cubicBezTo>
                <a:cubicBezTo>
                  <a:pt x="3226843" y="505370"/>
                  <a:pt x="3222701" y="510827"/>
                  <a:pt x="3219675" y="517773"/>
                </a:cubicBezTo>
                <a:cubicBezTo>
                  <a:pt x="3216649" y="524718"/>
                  <a:pt x="3214590" y="532854"/>
                  <a:pt x="3213499" y="542181"/>
                </a:cubicBezTo>
                <a:cubicBezTo>
                  <a:pt x="3212407" y="551507"/>
                  <a:pt x="3211862" y="561528"/>
                  <a:pt x="3211862" y="572244"/>
                </a:cubicBezTo>
                <a:cubicBezTo>
                  <a:pt x="3211862" y="586631"/>
                  <a:pt x="3212606" y="598859"/>
                  <a:pt x="3214094" y="608930"/>
                </a:cubicBezTo>
                <a:cubicBezTo>
                  <a:pt x="3215582" y="619001"/>
                  <a:pt x="3217939" y="627211"/>
                  <a:pt x="3221163" y="633561"/>
                </a:cubicBezTo>
                <a:cubicBezTo>
                  <a:pt x="3224388" y="639911"/>
                  <a:pt x="3228506" y="644525"/>
                  <a:pt x="3233516" y="647402"/>
                </a:cubicBezTo>
                <a:cubicBezTo>
                  <a:pt x="3238527" y="650279"/>
                  <a:pt x="3244604" y="651718"/>
                  <a:pt x="3251747" y="651718"/>
                </a:cubicBezTo>
                <a:cubicBezTo>
                  <a:pt x="3257304" y="651718"/>
                  <a:pt x="3262190" y="650825"/>
                  <a:pt x="3266407" y="649039"/>
                </a:cubicBezTo>
                <a:cubicBezTo>
                  <a:pt x="3270624" y="647253"/>
                  <a:pt x="3274245" y="644698"/>
                  <a:pt x="3277272" y="641375"/>
                </a:cubicBezTo>
                <a:cubicBezTo>
                  <a:pt x="3280298" y="638051"/>
                  <a:pt x="3282803" y="634057"/>
                  <a:pt x="3284787" y="629394"/>
                </a:cubicBezTo>
                <a:cubicBezTo>
                  <a:pt x="3286772" y="624731"/>
                  <a:pt x="3288359" y="619571"/>
                  <a:pt x="3289550" y="613916"/>
                </a:cubicBezTo>
                <a:cubicBezTo>
                  <a:pt x="3290741" y="608260"/>
                  <a:pt x="3291559" y="602134"/>
                  <a:pt x="3292006" y="595535"/>
                </a:cubicBezTo>
                <a:cubicBezTo>
                  <a:pt x="3292452" y="588937"/>
                  <a:pt x="3292675" y="582067"/>
                  <a:pt x="3292675" y="574923"/>
                </a:cubicBezTo>
                <a:cubicBezTo>
                  <a:pt x="3292675" y="565299"/>
                  <a:pt x="3292328" y="556667"/>
                  <a:pt x="3291634" y="549027"/>
                </a:cubicBezTo>
                <a:cubicBezTo>
                  <a:pt x="3290939" y="541387"/>
                  <a:pt x="3289922" y="534640"/>
                  <a:pt x="3288583" y="528786"/>
                </a:cubicBezTo>
                <a:cubicBezTo>
                  <a:pt x="3287243" y="522932"/>
                  <a:pt x="3285507" y="517897"/>
                  <a:pt x="3283373" y="513680"/>
                </a:cubicBezTo>
                <a:cubicBezTo>
                  <a:pt x="3281240" y="509463"/>
                  <a:pt x="3278686" y="505991"/>
                  <a:pt x="3275709" y="503262"/>
                </a:cubicBezTo>
                <a:cubicBezTo>
                  <a:pt x="3272732" y="500534"/>
                  <a:pt x="3269334" y="498549"/>
                  <a:pt x="3265514" y="497309"/>
                </a:cubicBezTo>
                <a:cubicBezTo>
                  <a:pt x="3261694" y="496069"/>
                  <a:pt x="3257403" y="495449"/>
                  <a:pt x="3252640" y="495449"/>
                </a:cubicBezTo>
                <a:close/>
                <a:moveTo>
                  <a:pt x="2196556" y="491728"/>
                </a:moveTo>
                <a:cubicBezTo>
                  <a:pt x="2199037" y="491728"/>
                  <a:pt x="2201071" y="491827"/>
                  <a:pt x="2202658" y="492026"/>
                </a:cubicBezTo>
                <a:cubicBezTo>
                  <a:pt x="2204246" y="492224"/>
                  <a:pt x="2205486" y="492546"/>
                  <a:pt x="2206379" y="492993"/>
                </a:cubicBezTo>
                <a:cubicBezTo>
                  <a:pt x="2207272" y="493439"/>
                  <a:pt x="2207917" y="493960"/>
                  <a:pt x="2208314" y="494556"/>
                </a:cubicBezTo>
                <a:cubicBezTo>
                  <a:pt x="2208710" y="495151"/>
                  <a:pt x="2208909" y="495796"/>
                  <a:pt x="2208909" y="496490"/>
                </a:cubicBezTo>
                <a:lnTo>
                  <a:pt x="2208909" y="528340"/>
                </a:lnTo>
                <a:lnTo>
                  <a:pt x="2243288" y="528340"/>
                </a:lnTo>
                <a:cubicBezTo>
                  <a:pt x="2244082" y="528340"/>
                  <a:pt x="2244777" y="528513"/>
                  <a:pt x="2245372" y="528860"/>
                </a:cubicBezTo>
                <a:cubicBezTo>
                  <a:pt x="2245967" y="529208"/>
                  <a:pt x="2246488" y="529803"/>
                  <a:pt x="2246934" y="530646"/>
                </a:cubicBezTo>
                <a:cubicBezTo>
                  <a:pt x="2247381" y="531490"/>
                  <a:pt x="2247703" y="532556"/>
                  <a:pt x="2247902" y="533846"/>
                </a:cubicBezTo>
                <a:cubicBezTo>
                  <a:pt x="2248100" y="535136"/>
                  <a:pt x="2248199" y="536724"/>
                  <a:pt x="2248199" y="538609"/>
                </a:cubicBezTo>
                <a:cubicBezTo>
                  <a:pt x="2248199" y="542181"/>
                  <a:pt x="2247753" y="544760"/>
                  <a:pt x="2246860" y="546348"/>
                </a:cubicBezTo>
                <a:cubicBezTo>
                  <a:pt x="2245967" y="547935"/>
                  <a:pt x="2244777" y="548729"/>
                  <a:pt x="2243288" y="548729"/>
                </a:cubicBezTo>
                <a:lnTo>
                  <a:pt x="2208909" y="548729"/>
                </a:lnTo>
                <a:lnTo>
                  <a:pt x="2208909" y="623441"/>
                </a:lnTo>
                <a:cubicBezTo>
                  <a:pt x="2208909" y="632668"/>
                  <a:pt x="2210273" y="639638"/>
                  <a:pt x="2213002" y="644351"/>
                </a:cubicBezTo>
                <a:cubicBezTo>
                  <a:pt x="2215730" y="649064"/>
                  <a:pt x="2220617" y="651420"/>
                  <a:pt x="2227661" y="651420"/>
                </a:cubicBezTo>
                <a:cubicBezTo>
                  <a:pt x="2229943" y="651420"/>
                  <a:pt x="2231977" y="651197"/>
                  <a:pt x="2233763" y="650751"/>
                </a:cubicBezTo>
                <a:cubicBezTo>
                  <a:pt x="2235549" y="650304"/>
                  <a:pt x="2237137" y="649833"/>
                  <a:pt x="2238526" y="649337"/>
                </a:cubicBezTo>
                <a:cubicBezTo>
                  <a:pt x="2239915" y="648841"/>
                  <a:pt x="2241105" y="648369"/>
                  <a:pt x="2242098" y="647923"/>
                </a:cubicBezTo>
                <a:cubicBezTo>
                  <a:pt x="2243090" y="647477"/>
                  <a:pt x="2243983" y="647253"/>
                  <a:pt x="2244777" y="647253"/>
                </a:cubicBezTo>
                <a:cubicBezTo>
                  <a:pt x="2245273" y="647253"/>
                  <a:pt x="2245744" y="647377"/>
                  <a:pt x="2246190" y="647625"/>
                </a:cubicBezTo>
                <a:cubicBezTo>
                  <a:pt x="2246637" y="647873"/>
                  <a:pt x="2246984" y="648345"/>
                  <a:pt x="2247232" y="649039"/>
                </a:cubicBezTo>
                <a:cubicBezTo>
                  <a:pt x="2247480" y="649734"/>
                  <a:pt x="2247703" y="650676"/>
                  <a:pt x="2247902" y="651867"/>
                </a:cubicBezTo>
                <a:cubicBezTo>
                  <a:pt x="2248100" y="653058"/>
                  <a:pt x="2248199" y="654546"/>
                  <a:pt x="2248199" y="656332"/>
                </a:cubicBezTo>
                <a:cubicBezTo>
                  <a:pt x="2248199" y="659209"/>
                  <a:pt x="2248001" y="661491"/>
                  <a:pt x="2247604" y="663178"/>
                </a:cubicBezTo>
                <a:cubicBezTo>
                  <a:pt x="2247207" y="664865"/>
                  <a:pt x="2246612" y="666105"/>
                  <a:pt x="2245818" y="666899"/>
                </a:cubicBezTo>
                <a:cubicBezTo>
                  <a:pt x="2245025" y="667692"/>
                  <a:pt x="2243834" y="668436"/>
                  <a:pt x="2242246" y="669131"/>
                </a:cubicBezTo>
                <a:cubicBezTo>
                  <a:pt x="2240659" y="669826"/>
                  <a:pt x="2238848" y="670396"/>
                  <a:pt x="2236814" y="670843"/>
                </a:cubicBezTo>
                <a:cubicBezTo>
                  <a:pt x="2234780" y="671289"/>
                  <a:pt x="2232622" y="671661"/>
                  <a:pt x="2230340" y="671959"/>
                </a:cubicBezTo>
                <a:cubicBezTo>
                  <a:pt x="2228058" y="672256"/>
                  <a:pt x="2225776" y="672405"/>
                  <a:pt x="2223494" y="672405"/>
                </a:cubicBezTo>
                <a:cubicBezTo>
                  <a:pt x="2216549" y="672405"/>
                  <a:pt x="2210596" y="671487"/>
                  <a:pt x="2205635" y="669652"/>
                </a:cubicBezTo>
                <a:cubicBezTo>
                  <a:pt x="2200674" y="667816"/>
                  <a:pt x="2196606" y="665038"/>
                  <a:pt x="2193431" y="661318"/>
                </a:cubicBezTo>
                <a:cubicBezTo>
                  <a:pt x="2190256" y="657597"/>
                  <a:pt x="2187949" y="652884"/>
                  <a:pt x="2186510" y="647179"/>
                </a:cubicBezTo>
                <a:cubicBezTo>
                  <a:pt x="2185072" y="641474"/>
                  <a:pt x="2184352" y="634752"/>
                  <a:pt x="2184352" y="627013"/>
                </a:cubicBezTo>
                <a:lnTo>
                  <a:pt x="2184352" y="548729"/>
                </a:lnTo>
                <a:lnTo>
                  <a:pt x="2165600" y="548729"/>
                </a:lnTo>
                <a:cubicBezTo>
                  <a:pt x="2164112" y="548729"/>
                  <a:pt x="2162921" y="547935"/>
                  <a:pt x="2162028" y="546348"/>
                </a:cubicBezTo>
                <a:cubicBezTo>
                  <a:pt x="2161135" y="544760"/>
                  <a:pt x="2160689" y="542181"/>
                  <a:pt x="2160689" y="538609"/>
                </a:cubicBezTo>
                <a:cubicBezTo>
                  <a:pt x="2160689" y="536724"/>
                  <a:pt x="2160813" y="535136"/>
                  <a:pt x="2161061" y="533846"/>
                </a:cubicBezTo>
                <a:cubicBezTo>
                  <a:pt x="2161309" y="532556"/>
                  <a:pt x="2161631" y="531490"/>
                  <a:pt x="2162028" y="530646"/>
                </a:cubicBezTo>
                <a:cubicBezTo>
                  <a:pt x="2162425" y="529803"/>
                  <a:pt x="2162946" y="529208"/>
                  <a:pt x="2163591" y="528860"/>
                </a:cubicBezTo>
                <a:cubicBezTo>
                  <a:pt x="2164236" y="528513"/>
                  <a:pt x="2164955" y="528340"/>
                  <a:pt x="2165749" y="528340"/>
                </a:cubicBezTo>
                <a:lnTo>
                  <a:pt x="2184352" y="528340"/>
                </a:lnTo>
                <a:lnTo>
                  <a:pt x="2184352" y="496490"/>
                </a:lnTo>
                <a:cubicBezTo>
                  <a:pt x="2184352" y="495796"/>
                  <a:pt x="2184526" y="495151"/>
                  <a:pt x="2184873" y="494556"/>
                </a:cubicBezTo>
                <a:cubicBezTo>
                  <a:pt x="2185220" y="493960"/>
                  <a:pt x="2185865" y="493439"/>
                  <a:pt x="2186808" y="492993"/>
                </a:cubicBezTo>
                <a:cubicBezTo>
                  <a:pt x="2187750" y="492546"/>
                  <a:pt x="2189015" y="492224"/>
                  <a:pt x="2190603" y="492026"/>
                </a:cubicBezTo>
                <a:cubicBezTo>
                  <a:pt x="2192191" y="491827"/>
                  <a:pt x="2194175" y="491728"/>
                  <a:pt x="2196556" y="491728"/>
                </a:cubicBezTo>
                <a:close/>
                <a:moveTo>
                  <a:pt x="2343301" y="477291"/>
                </a:moveTo>
                <a:lnTo>
                  <a:pt x="2429919" y="477291"/>
                </a:lnTo>
                <a:cubicBezTo>
                  <a:pt x="2430613" y="477291"/>
                  <a:pt x="2431283" y="477490"/>
                  <a:pt x="2431928" y="477887"/>
                </a:cubicBezTo>
                <a:cubicBezTo>
                  <a:pt x="2432573" y="478284"/>
                  <a:pt x="2433143" y="478929"/>
                  <a:pt x="2433639" y="479822"/>
                </a:cubicBezTo>
                <a:cubicBezTo>
                  <a:pt x="2434136" y="480715"/>
                  <a:pt x="2434483" y="481880"/>
                  <a:pt x="2434681" y="483319"/>
                </a:cubicBezTo>
                <a:cubicBezTo>
                  <a:pt x="2434880" y="484758"/>
                  <a:pt x="2434979" y="486420"/>
                  <a:pt x="2434979" y="488305"/>
                </a:cubicBezTo>
                <a:cubicBezTo>
                  <a:pt x="2434979" y="490190"/>
                  <a:pt x="2434880" y="491827"/>
                  <a:pt x="2434681" y="493216"/>
                </a:cubicBezTo>
                <a:cubicBezTo>
                  <a:pt x="2434483" y="494605"/>
                  <a:pt x="2434136" y="495721"/>
                  <a:pt x="2433639" y="496565"/>
                </a:cubicBezTo>
                <a:cubicBezTo>
                  <a:pt x="2433143" y="497408"/>
                  <a:pt x="2432573" y="498028"/>
                  <a:pt x="2431928" y="498425"/>
                </a:cubicBezTo>
                <a:cubicBezTo>
                  <a:pt x="2431283" y="498822"/>
                  <a:pt x="2430613" y="499020"/>
                  <a:pt x="2429919" y="499020"/>
                </a:cubicBezTo>
                <a:lnTo>
                  <a:pt x="2359374" y="499020"/>
                </a:lnTo>
                <a:lnTo>
                  <a:pt x="2359374" y="564505"/>
                </a:lnTo>
                <a:lnTo>
                  <a:pt x="2426049" y="564505"/>
                </a:lnTo>
                <a:cubicBezTo>
                  <a:pt x="2426744" y="564505"/>
                  <a:pt x="2427414" y="564678"/>
                  <a:pt x="2428058" y="565026"/>
                </a:cubicBezTo>
                <a:cubicBezTo>
                  <a:pt x="2428703" y="565373"/>
                  <a:pt x="2429274" y="565943"/>
                  <a:pt x="2429770" y="566737"/>
                </a:cubicBezTo>
                <a:cubicBezTo>
                  <a:pt x="2430266" y="567531"/>
                  <a:pt x="2430613" y="568598"/>
                  <a:pt x="2430812" y="569937"/>
                </a:cubicBezTo>
                <a:cubicBezTo>
                  <a:pt x="2431010" y="571276"/>
                  <a:pt x="2431109" y="572988"/>
                  <a:pt x="2431109" y="575072"/>
                </a:cubicBezTo>
                <a:cubicBezTo>
                  <a:pt x="2431109" y="576957"/>
                  <a:pt x="2431010" y="578569"/>
                  <a:pt x="2430812" y="579909"/>
                </a:cubicBezTo>
                <a:cubicBezTo>
                  <a:pt x="2430613" y="581248"/>
                  <a:pt x="2430266" y="582339"/>
                  <a:pt x="2429770" y="583183"/>
                </a:cubicBezTo>
                <a:cubicBezTo>
                  <a:pt x="2429274" y="584026"/>
                  <a:pt x="2428703" y="584671"/>
                  <a:pt x="2428058" y="585118"/>
                </a:cubicBezTo>
                <a:cubicBezTo>
                  <a:pt x="2427414" y="585564"/>
                  <a:pt x="2426744" y="585787"/>
                  <a:pt x="2426049" y="585787"/>
                </a:cubicBezTo>
                <a:lnTo>
                  <a:pt x="2359374" y="585787"/>
                </a:lnTo>
                <a:lnTo>
                  <a:pt x="2359374" y="666006"/>
                </a:lnTo>
                <a:cubicBezTo>
                  <a:pt x="2359374" y="666700"/>
                  <a:pt x="2359176" y="667370"/>
                  <a:pt x="2358779" y="668015"/>
                </a:cubicBezTo>
                <a:cubicBezTo>
                  <a:pt x="2358382" y="668660"/>
                  <a:pt x="2357688" y="669156"/>
                  <a:pt x="2356695" y="669503"/>
                </a:cubicBezTo>
                <a:cubicBezTo>
                  <a:pt x="2355703" y="669850"/>
                  <a:pt x="2354413" y="670148"/>
                  <a:pt x="2352826" y="670396"/>
                </a:cubicBezTo>
                <a:cubicBezTo>
                  <a:pt x="2351238" y="670644"/>
                  <a:pt x="2349155" y="670768"/>
                  <a:pt x="2346575" y="670768"/>
                </a:cubicBezTo>
                <a:cubicBezTo>
                  <a:pt x="2344194" y="670768"/>
                  <a:pt x="2342160" y="670644"/>
                  <a:pt x="2340473" y="670396"/>
                </a:cubicBezTo>
                <a:cubicBezTo>
                  <a:pt x="2338786" y="670148"/>
                  <a:pt x="2337447" y="669850"/>
                  <a:pt x="2336455" y="669503"/>
                </a:cubicBezTo>
                <a:cubicBezTo>
                  <a:pt x="2335462" y="669156"/>
                  <a:pt x="2334768" y="668660"/>
                  <a:pt x="2334371" y="668015"/>
                </a:cubicBezTo>
                <a:cubicBezTo>
                  <a:pt x="2333974" y="667370"/>
                  <a:pt x="2333776" y="666700"/>
                  <a:pt x="2333776" y="666006"/>
                </a:cubicBezTo>
                <a:lnTo>
                  <a:pt x="2333776" y="487710"/>
                </a:lnTo>
                <a:cubicBezTo>
                  <a:pt x="2333776" y="483840"/>
                  <a:pt x="2334793" y="481136"/>
                  <a:pt x="2336827" y="479598"/>
                </a:cubicBezTo>
                <a:cubicBezTo>
                  <a:pt x="2338861" y="478060"/>
                  <a:pt x="2341019" y="477291"/>
                  <a:pt x="2343301" y="477291"/>
                </a:cubicBezTo>
                <a:close/>
                <a:moveTo>
                  <a:pt x="1334246" y="477291"/>
                </a:moveTo>
                <a:lnTo>
                  <a:pt x="1375471" y="477291"/>
                </a:lnTo>
                <a:cubicBezTo>
                  <a:pt x="1379639" y="477291"/>
                  <a:pt x="1383632" y="477465"/>
                  <a:pt x="1387452" y="477812"/>
                </a:cubicBezTo>
                <a:cubicBezTo>
                  <a:pt x="1391272" y="478160"/>
                  <a:pt x="1395786" y="478904"/>
                  <a:pt x="1400995" y="480045"/>
                </a:cubicBezTo>
                <a:cubicBezTo>
                  <a:pt x="1406204" y="481186"/>
                  <a:pt x="1411513" y="483319"/>
                  <a:pt x="1416920" y="486444"/>
                </a:cubicBezTo>
                <a:cubicBezTo>
                  <a:pt x="1422327" y="489570"/>
                  <a:pt x="1426916" y="493415"/>
                  <a:pt x="1430687" y="497979"/>
                </a:cubicBezTo>
                <a:cubicBezTo>
                  <a:pt x="1434457" y="502543"/>
                  <a:pt x="1437359" y="507826"/>
                  <a:pt x="1439393" y="513829"/>
                </a:cubicBezTo>
                <a:cubicBezTo>
                  <a:pt x="1441427" y="519832"/>
                  <a:pt x="1442444" y="526454"/>
                  <a:pt x="1442444" y="533697"/>
                </a:cubicBezTo>
                <a:cubicBezTo>
                  <a:pt x="1442444" y="543322"/>
                  <a:pt x="1440857" y="552003"/>
                  <a:pt x="1437682" y="559742"/>
                </a:cubicBezTo>
                <a:cubicBezTo>
                  <a:pt x="1434507" y="567481"/>
                  <a:pt x="1429967" y="574079"/>
                  <a:pt x="1424064" y="579536"/>
                </a:cubicBezTo>
                <a:cubicBezTo>
                  <a:pt x="1418160" y="584993"/>
                  <a:pt x="1410917" y="589210"/>
                  <a:pt x="1402335" y="592187"/>
                </a:cubicBezTo>
                <a:cubicBezTo>
                  <a:pt x="1393752" y="595163"/>
                  <a:pt x="1383508" y="596652"/>
                  <a:pt x="1371602" y="596652"/>
                </a:cubicBezTo>
                <a:lnTo>
                  <a:pt x="1349724" y="596652"/>
                </a:lnTo>
                <a:lnTo>
                  <a:pt x="1349724" y="666006"/>
                </a:lnTo>
                <a:cubicBezTo>
                  <a:pt x="1349724" y="666799"/>
                  <a:pt x="1349501" y="667494"/>
                  <a:pt x="1349055" y="668089"/>
                </a:cubicBezTo>
                <a:cubicBezTo>
                  <a:pt x="1348608" y="668685"/>
                  <a:pt x="1347913" y="669156"/>
                  <a:pt x="1346971" y="669503"/>
                </a:cubicBezTo>
                <a:cubicBezTo>
                  <a:pt x="1346028" y="669850"/>
                  <a:pt x="1344738" y="670148"/>
                  <a:pt x="1343101" y="670396"/>
                </a:cubicBezTo>
                <a:cubicBezTo>
                  <a:pt x="1341464" y="670644"/>
                  <a:pt x="1339405" y="670768"/>
                  <a:pt x="1336925" y="670768"/>
                </a:cubicBezTo>
                <a:cubicBezTo>
                  <a:pt x="1334444" y="670768"/>
                  <a:pt x="1332386" y="670644"/>
                  <a:pt x="1330749" y="670396"/>
                </a:cubicBezTo>
                <a:cubicBezTo>
                  <a:pt x="1329111" y="670148"/>
                  <a:pt x="1327797" y="669850"/>
                  <a:pt x="1326805" y="669503"/>
                </a:cubicBezTo>
                <a:cubicBezTo>
                  <a:pt x="1325812" y="669156"/>
                  <a:pt x="1325118" y="668685"/>
                  <a:pt x="1324721" y="668089"/>
                </a:cubicBezTo>
                <a:cubicBezTo>
                  <a:pt x="1324324" y="667494"/>
                  <a:pt x="1324126" y="666799"/>
                  <a:pt x="1324126" y="666006"/>
                </a:cubicBezTo>
                <a:lnTo>
                  <a:pt x="1324126" y="488305"/>
                </a:lnTo>
                <a:cubicBezTo>
                  <a:pt x="1324126" y="484336"/>
                  <a:pt x="1325167" y="481508"/>
                  <a:pt x="1327251" y="479822"/>
                </a:cubicBezTo>
                <a:cubicBezTo>
                  <a:pt x="1329335" y="478135"/>
                  <a:pt x="1331666" y="477291"/>
                  <a:pt x="1334246" y="477291"/>
                </a:cubicBezTo>
                <a:close/>
                <a:moveTo>
                  <a:pt x="536527" y="476399"/>
                </a:moveTo>
                <a:cubicBezTo>
                  <a:pt x="538909" y="476399"/>
                  <a:pt x="540942" y="476523"/>
                  <a:pt x="542629" y="476771"/>
                </a:cubicBezTo>
                <a:cubicBezTo>
                  <a:pt x="544316" y="477019"/>
                  <a:pt x="545631" y="477316"/>
                  <a:pt x="546573" y="477664"/>
                </a:cubicBezTo>
                <a:cubicBezTo>
                  <a:pt x="547516" y="478011"/>
                  <a:pt x="548185" y="478482"/>
                  <a:pt x="548582" y="479077"/>
                </a:cubicBezTo>
                <a:cubicBezTo>
                  <a:pt x="548979" y="479673"/>
                  <a:pt x="549178" y="480367"/>
                  <a:pt x="549178" y="481161"/>
                </a:cubicBezTo>
                <a:lnTo>
                  <a:pt x="549178" y="597545"/>
                </a:lnTo>
                <a:cubicBezTo>
                  <a:pt x="549178" y="606474"/>
                  <a:pt x="550269" y="614263"/>
                  <a:pt x="552452" y="620911"/>
                </a:cubicBezTo>
                <a:cubicBezTo>
                  <a:pt x="554635" y="627558"/>
                  <a:pt x="557785" y="633090"/>
                  <a:pt x="561902" y="637505"/>
                </a:cubicBezTo>
                <a:cubicBezTo>
                  <a:pt x="566020" y="641920"/>
                  <a:pt x="570981" y="645244"/>
                  <a:pt x="576785" y="647477"/>
                </a:cubicBezTo>
                <a:cubicBezTo>
                  <a:pt x="582590" y="649709"/>
                  <a:pt x="589113" y="650825"/>
                  <a:pt x="596356" y="650825"/>
                </a:cubicBezTo>
                <a:cubicBezTo>
                  <a:pt x="603798" y="650825"/>
                  <a:pt x="610420" y="649734"/>
                  <a:pt x="616225" y="647551"/>
                </a:cubicBezTo>
                <a:cubicBezTo>
                  <a:pt x="622029" y="645368"/>
                  <a:pt x="626940" y="642094"/>
                  <a:pt x="630959" y="637728"/>
                </a:cubicBezTo>
                <a:cubicBezTo>
                  <a:pt x="634977" y="633363"/>
                  <a:pt x="638053" y="627955"/>
                  <a:pt x="640186" y="621506"/>
                </a:cubicBezTo>
                <a:cubicBezTo>
                  <a:pt x="642319" y="615057"/>
                  <a:pt x="643386" y="607516"/>
                  <a:pt x="643386" y="598884"/>
                </a:cubicBezTo>
                <a:lnTo>
                  <a:pt x="643386" y="481161"/>
                </a:lnTo>
                <a:cubicBezTo>
                  <a:pt x="643386" y="480367"/>
                  <a:pt x="643584" y="479673"/>
                  <a:pt x="643981" y="479077"/>
                </a:cubicBezTo>
                <a:cubicBezTo>
                  <a:pt x="644378" y="478482"/>
                  <a:pt x="645073" y="478011"/>
                  <a:pt x="646065" y="477664"/>
                </a:cubicBezTo>
                <a:cubicBezTo>
                  <a:pt x="647057" y="477316"/>
                  <a:pt x="648372" y="477019"/>
                  <a:pt x="650009" y="476771"/>
                </a:cubicBezTo>
                <a:cubicBezTo>
                  <a:pt x="651646" y="476523"/>
                  <a:pt x="653705" y="476399"/>
                  <a:pt x="656185" y="476399"/>
                </a:cubicBezTo>
                <a:cubicBezTo>
                  <a:pt x="658566" y="476399"/>
                  <a:pt x="660575" y="476523"/>
                  <a:pt x="662213" y="476771"/>
                </a:cubicBezTo>
                <a:cubicBezTo>
                  <a:pt x="663850" y="477019"/>
                  <a:pt x="665139" y="477316"/>
                  <a:pt x="666082" y="477664"/>
                </a:cubicBezTo>
                <a:cubicBezTo>
                  <a:pt x="667025" y="478011"/>
                  <a:pt x="667719" y="478482"/>
                  <a:pt x="668166" y="479077"/>
                </a:cubicBezTo>
                <a:cubicBezTo>
                  <a:pt x="668612" y="479673"/>
                  <a:pt x="668835" y="480367"/>
                  <a:pt x="668835" y="481161"/>
                </a:cubicBezTo>
                <a:lnTo>
                  <a:pt x="668835" y="598735"/>
                </a:lnTo>
                <a:cubicBezTo>
                  <a:pt x="668835" y="610443"/>
                  <a:pt x="667124" y="620886"/>
                  <a:pt x="663701" y="630064"/>
                </a:cubicBezTo>
                <a:cubicBezTo>
                  <a:pt x="660278" y="639241"/>
                  <a:pt x="655391" y="647005"/>
                  <a:pt x="649041" y="653355"/>
                </a:cubicBezTo>
                <a:cubicBezTo>
                  <a:pt x="642691" y="659705"/>
                  <a:pt x="634952" y="664517"/>
                  <a:pt x="625824" y="667792"/>
                </a:cubicBezTo>
                <a:cubicBezTo>
                  <a:pt x="616696" y="671066"/>
                  <a:pt x="606328" y="672703"/>
                  <a:pt x="594719" y="672703"/>
                </a:cubicBezTo>
                <a:cubicBezTo>
                  <a:pt x="584103" y="672703"/>
                  <a:pt x="574429" y="671165"/>
                  <a:pt x="565698" y="668089"/>
                </a:cubicBezTo>
                <a:cubicBezTo>
                  <a:pt x="556966" y="665013"/>
                  <a:pt x="549475" y="660474"/>
                  <a:pt x="543224" y="654471"/>
                </a:cubicBezTo>
                <a:cubicBezTo>
                  <a:pt x="536974" y="648469"/>
                  <a:pt x="532162" y="640953"/>
                  <a:pt x="528788" y="631924"/>
                </a:cubicBezTo>
                <a:cubicBezTo>
                  <a:pt x="525415" y="622895"/>
                  <a:pt x="523728" y="612477"/>
                  <a:pt x="523728" y="600670"/>
                </a:cubicBezTo>
                <a:lnTo>
                  <a:pt x="523728" y="481161"/>
                </a:lnTo>
                <a:cubicBezTo>
                  <a:pt x="523728" y="480367"/>
                  <a:pt x="523926" y="479673"/>
                  <a:pt x="524323" y="479077"/>
                </a:cubicBezTo>
                <a:cubicBezTo>
                  <a:pt x="524720" y="478482"/>
                  <a:pt x="525415" y="478011"/>
                  <a:pt x="526407" y="477664"/>
                </a:cubicBezTo>
                <a:cubicBezTo>
                  <a:pt x="527399" y="477316"/>
                  <a:pt x="528689" y="477019"/>
                  <a:pt x="530276" y="476771"/>
                </a:cubicBezTo>
                <a:cubicBezTo>
                  <a:pt x="531864" y="476523"/>
                  <a:pt x="533948" y="476399"/>
                  <a:pt x="536527" y="476399"/>
                </a:cubicBezTo>
                <a:close/>
                <a:moveTo>
                  <a:pt x="3413226" y="475952"/>
                </a:moveTo>
                <a:cubicBezTo>
                  <a:pt x="3415607" y="475952"/>
                  <a:pt x="3417592" y="476051"/>
                  <a:pt x="3419179" y="476250"/>
                </a:cubicBezTo>
                <a:cubicBezTo>
                  <a:pt x="3420767" y="476448"/>
                  <a:pt x="3422007" y="476721"/>
                  <a:pt x="3422900" y="477068"/>
                </a:cubicBezTo>
                <a:cubicBezTo>
                  <a:pt x="3423793" y="477416"/>
                  <a:pt x="3424388" y="477862"/>
                  <a:pt x="3424686" y="478408"/>
                </a:cubicBezTo>
                <a:cubicBezTo>
                  <a:pt x="3424984" y="478953"/>
                  <a:pt x="3425132" y="479524"/>
                  <a:pt x="3425132" y="480119"/>
                </a:cubicBezTo>
                <a:lnTo>
                  <a:pt x="3425132" y="649337"/>
                </a:lnTo>
                <a:lnTo>
                  <a:pt x="3459958" y="649337"/>
                </a:lnTo>
                <a:cubicBezTo>
                  <a:pt x="3460752" y="649337"/>
                  <a:pt x="3461496" y="649560"/>
                  <a:pt x="3462191" y="650007"/>
                </a:cubicBezTo>
                <a:cubicBezTo>
                  <a:pt x="3462885" y="650453"/>
                  <a:pt x="3463456" y="651098"/>
                  <a:pt x="3463902" y="651941"/>
                </a:cubicBezTo>
                <a:cubicBezTo>
                  <a:pt x="3464349" y="652785"/>
                  <a:pt x="3464696" y="653851"/>
                  <a:pt x="3464944" y="655141"/>
                </a:cubicBezTo>
                <a:cubicBezTo>
                  <a:pt x="3465192" y="656431"/>
                  <a:pt x="3465316" y="657969"/>
                  <a:pt x="3465316" y="659755"/>
                </a:cubicBezTo>
                <a:cubicBezTo>
                  <a:pt x="3465316" y="661640"/>
                  <a:pt x="3465167" y="663227"/>
                  <a:pt x="3464870" y="664517"/>
                </a:cubicBezTo>
                <a:cubicBezTo>
                  <a:pt x="3464572" y="665807"/>
                  <a:pt x="3464175" y="666849"/>
                  <a:pt x="3463679" y="667643"/>
                </a:cubicBezTo>
                <a:cubicBezTo>
                  <a:pt x="3463183" y="668436"/>
                  <a:pt x="3462612" y="669007"/>
                  <a:pt x="3461967" y="669354"/>
                </a:cubicBezTo>
                <a:cubicBezTo>
                  <a:pt x="3461322" y="669702"/>
                  <a:pt x="3460652" y="669875"/>
                  <a:pt x="3459958" y="669875"/>
                </a:cubicBezTo>
                <a:lnTo>
                  <a:pt x="3359350" y="669875"/>
                </a:lnTo>
                <a:cubicBezTo>
                  <a:pt x="3358656" y="669875"/>
                  <a:pt x="3358011" y="669702"/>
                  <a:pt x="3357416" y="669354"/>
                </a:cubicBezTo>
                <a:cubicBezTo>
                  <a:pt x="3356820" y="669007"/>
                  <a:pt x="3356250" y="668436"/>
                  <a:pt x="3355704" y="667643"/>
                </a:cubicBezTo>
                <a:cubicBezTo>
                  <a:pt x="3355159" y="666849"/>
                  <a:pt x="3354737" y="665807"/>
                  <a:pt x="3354439" y="664517"/>
                </a:cubicBezTo>
                <a:cubicBezTo>
                  <a:pt x="3354141" y="663227"/>
                  <a:pt x="3353992" y="661640"/>
                  <a:pt x="3353992" y="659755"/>
                </a:cubicBezTo>
                <a:cubicBezTo>
                  <a:pt x="3353992" y="657969"/>
                  <a:pt x="3354141" y="656431"/>
                  <a:pt x="3354439" y="655141"/>
                </a:cubicBezTo>
                <a:cubicBezTo>
                  <a:pt x="3354737" y="653851"/>
                  <a:pt x="3355109" y="652785"/>
                  <a:pt x="3355555" y="651941"/>
                </a:cubicBezTo>
                <a:cubicBezTo>
                  <a:pt x="3356002" y="651098"/>
                  <a:pt x="3356547" y="650453"/>
                  <a:pt x="3357192" y="650007"/>
                </a:cubicBezTo>
                <a:cubicBezTo>
                  <a:pt x="3357837" y="649560"/>
                  <a:pt x="3358557" y="649337"/>
                  <a:pt x="3359350" y="649337"/>
                </a:cubicBezTo>
                <a:lnTo>
                  <a:pt x="3399534" y="649337"/>
                </a:lnTo>
                <a:lnTo>
                  <a:pt x="3399534" y="502890"/>
                </a:lnTo>
                <a:lnTo>
                  <a:pt x="3362327" y="525065"/>
                </a:lnTo>
                <a:cubicBezTo>
                  <a:pt x="3360442" y="526058"/>
                  <a:pt x="3358928" y="526653"/>
                  <a:pt x="3357788" y="526851"/>
                </a:cubicBezTo>
                <a:cubicBezTo>
                  <a:pt x="3356647" y="527050"/>
                  <a:pt x="3355729" y="526826"/>
                  <a:pt x="3355034" y="526182"/>
                </a:cubicBezTo>
                <a:cubicBezTo>
                  <a:pt x="3354340" y="525537"/>
                  <a:pt x="3353869" y="524470"/>
                  <a:pt x="3353620" y="522982"/>
                </a:cubicBezTo>
                <a:cubicBezTo>
                  <a:pt x="3353373" y="521493"/>
                  <a:pt x="3353248" y="519608"/>
                  <a:pt x="3353248" y="517326"/>
                </a:cubicBezTo>
                <a:cubicBezTo>
                  <a:pt x="3353248" y="515640"/>
                  <a:pt x="3353323" y="514201"/>
                  <a:pt x="3353471" y="513010"/>
                </a:cubicBezTo>
                <a:cubicBezTo>
                  <a:pt x="3353620" y="511820"/>
                  <a:pt x="3353844" y="510827"/>
                  <a:pt x="3354141" y="510034"/>
                </a:cubicBezTo>
                <a:cubicBezTo>
                  <a:pt x="3354439" y="509240"/>
                  <a:pt x="3354861" y="508545"/>
                  <a:pt x="3355406" y="507950"/>
                </a:cubicBezTo>
                <a:cubicBezTo>
                  <a:pt x="3355952" y="507355"/>
                  <a:pt x="3356671" y="506760"/>
                  <a:pt x="3357564" y="506164"/>
                </a:cubicBezTo>
                <a:lnTo>
                  <a:pt x="3401915" y="477738"/>
                </a:lnTo>
                <a:cubicBezTo>
                  <a:pt x="3402312" y="477440"/>
                  <a:pt x="3402808" y="477192"/>
                  <a:pt x="3403403" y="476994"/>
                </a:cubicBezTo>
                <a:cubicBezTo>
                  <a:pt x="3403999" y="476795"/>
                  <a:pt x="3404743" y="476597"/>
                  <a:pt x="3405636" y="476399"/>
                </a:cubicBezTo>
                <a:cubicBezTo>
                  <a:pt x="3406529" y="476200"/>
                  <a:pt x="3407571" y="476076"/>
                  <a:pt x="3408761" y="476026"/>
                </a:cubicBezTo>
                <a:cubicBezTo>
                  <a:pt x="3409952" y="475977"/>
                  <a:pt x="3411440" y="475952"/>
                  <a:pt x="3413226" y="475952"/>
                </a:cubicBezTo>
                <a:close/>
                <a:moveTo>
                  <a:pt x="1155801" y="475952"/>
                </a:moveTo>
                <a:cubicBezTo>
                  <a:pt x="1158182" y="475952"/>
                  <a:pt x="1160167" y="476051"/>
                  <a:pt x="1161754" y="476250"/>
                </a:cubicBezTo>
                <a:cubicBezTo>
                  <a:pt x="1163342" y="476448"/>
                  <a:pt x="1164582" y="476721"/>
                  <a:pt x="1165475" y="477068"/>
                </a:cubicBezTo>
                <a:cubicBezTo>
                  <a:pt x="1166368" y="477416"/>
                  <a:pt x="1166963" y="477862"/>
                  <a:pt x="1167261" y="478408"/>
                </a:cubicBezTo>
                <a:cubicBezTo>
                  <a:pt x="1167559" y="478953"/>
                  <a:pt x="1167707" y="479524"/>
                  <a:pt x="1167707" y="480119"/>
                </a:cubicBezTo>
                <a:lnTo>
                  <a:pt x="1167707" y="649337"/>
                </a:lnTo>
                <a:lnTo>
                  <a:pt x="1202533" y="649337"/>
                </a:lnTo>
                <a:cubicBezTo>
                  <a:pt x="1203327" y="649337"/>
                  <a:pt x="1204071" y="649560"/>
                  <a:pt x="1204765" y="650007"/>
                </a:cubicBezTo>
                <a:cubicBezTo>
                  <a:pt x="1205460" y="650453"/>
                  <a:pt x="1206031" y="651098"/>
                  <a:pt x="1206477" y="651941"/>
                </a:cubicBezTo>
                <a:cubicBezTo>
                  <a:pt x="1206923" y="652785"/>
                  <a:pt x="1207271" y="653851"/>
                  <a:pt x="1207519" y="655141"/>
                </a:cubicBezTo>
                <a:cubicBezTo>
                  <a:pt x="1207767" y="656431"/>
                  <a:pt x="1207891" y="657969"/>
                  <a:pt x="1207891" y="659755"/>
                </a:cubicBezTo>
                <a:cubicBezTo>
                  <a:pt x="1207891" y="661640"/>
                  <a:pt x="1207742" y="663227"/>
                  <a:pt x="1207444" y="664517"/>
                </a:cubicBezTo>
                <a:cubicBezTo>
                  <a:pt x="1207147" y="665807"/>
                  <a:pt x="1206750" y="666849"/>
                  <a:pt x="1206254" y="667643"/>
                </a:cubicBezTo>
                <a:cubicBezTo>
                  <a:pt x="1205758" y="668436"/>
                  <a:pt x="1205187" y="669007"/>
                  <a:pt x="1204542" y="669354"/>
                </a:cubicBezTo>
                <a:cubicBezTo>
                  <a:pt x="1203897" y="669702"/>
                  <a:pt x="1203228" y="669875"/>
                  <a:pt x="1202533" y="669875"/>
                </a:cubicBezTo>
                <a:lnTo>
                  <a:pt x="1101925" y="669875"/>
                </a:lnTo>
                <a:cubicBezTo>
                  <a:pt x="1101231" y="669875"/>
                  <a:pt x="1100586" y="669702"/>
                  <a:pt x="1099990" y="669354"/>
                </a:cubicBezTo>
                <a:cubicBezTo>
                  <a:pt x="1099395" y="669007"/>
                  <a:pt x="1098825" y="668436"/>
                  <a:pt x="1098279" y="667643"/>
                </a:cubicBezTo>
                <a:cubicBezTo>
                  <a:pt x="1097733" y="666849"/>
                  <a:pt x="1097312" y="665807"/>
                  <a:pt x="1097014" y="664517"/>
                </a:cubicBezTo>
                <a:cubicBezTo>
                  <a:pt x="1096716" y="663227"/>
                  <a:pt x="1096567" y="661640"/>
                  <a:pt x="1096567" y="659755"/>
                </a:cubicBezTo>
                <a:cubicBezTo>
                  <a:pt x="1096567" y="657969"/>
                  <a:pt x="1096716" y="656431"/>
                  <a:pt x="1097014" y="655141"/>
                </a:cubicBezTo>
                <a:cubicBezTo>
                  <a:pt x="1097312" y="653851"/>
                  <a:pt x="1097684" y="652785"/>
                  <a:pt x="1098130" y="651941"/>
                </a:cubicBezTo>
                <a:cubicBezTo>
                  <a:pt x="1098577" y="651098"/>
                  <a:pt x="1099122" y="650453"/>
                  <a:pt x="1099767" y="650007"/>
                </a:cubicBezTo>
                <a:cubicBezTo>
                  <a:pt x="1100412" y="649560"/>
                  <a:pt x="1101132" y="649337"/>
                  <a:pt x="1101925" y="649337"/>
                </a:cubicBezTo>
                <a:lnTo>
                  <a:pt x="1142109" y="649337"/>
                </a:lnTo>
                <a:lnTo>
                  <a:pt x="1142109" y="502890"/>
                </a:lnTo>
                <a:lnTo>
                  <a:pt x="1104902" y="525065"/>
                </a:lnTo>
                <a:cubicBezTo>
                  <a:pt x="1103017" y="526058"/>
                  <a:pt x="1101504" y="526653"/>
                  <a:pt x="1100363" y="526851"/>
                </a:cubicBezTo>
                <a:cubicBezTo>
                  <a:pt x="1099222" y="527050"/>
                  <a:pt x="1098304" y="526826"/>
                  <a:pt x="1097609" y="526182"/>
                </a:cubicBezTo>
                <a:cubicBezTo>
                  <a:pt x="1096915" y="525537"/>
                  <a:pt x="1096443" y="524470"/>
                  <a:pt x="1096195" y="522982"/>
                </a:cubicBezTo>
                <a:cubicBezTo>
                  <a:pt x="1095947" y="521493"/>
                  <a:pt x="1095823" y="519608"/>
                  <a:pt x="1095823" y="517326"/>
                </a:cubicBezTo>
                <a:cubicBezTo>
                  <a:pt x="1095823" y="515640"/>
                  <a:pt x="1095898" y="514201"/>
                  <a:pt x="1096047" y="513010"/>
                </a:cubicBezTo>
                <a:cubicBezTo>
                  <a:pt x="1096195" y="511820"/>
                  <a:pt x="1096419" y="510827"/>
                  <a:pt x="1096716" y="510034"/>
                </a:cubicBezTo>
                <a:cubicBezTo>
                  <a:pt x="1097014" y="509240"/>
                  <a:pt x="1097436" y="508545"/>
                  <a:pt x="1097981" y="507950"/>
                </a:cubicBezTo>
                <a:cubicBezTo>
                  <a:pt x="1098527" y="507355"/>
                  <a:pt x="1099246" y="506760"/>
                  <a:pt x="1100139" y="506164"/>
                </a:cubicBezTo>
                <a:lnTo>
                  <a:pt x="1144490" y="477738"/>
                </a:lnTo>
                <a:cubicBezTo>
                  <a:pt x="1144887" y="477440"/>
                  <a:pt x="1145383" y="477192"/>
                  <a:pt x="1145978" y="476994"/>
                </a:cubicBezTo>
                <a:cubicBezTo>
                  <a:pt x="1146574" y="476795"/>
                  <a:pt x="1147318" y="476597"/>
                  <a:pt x="1148211" y="476399"/>
                </a:cubicBezTo>
                <a:cubicBezTo>
                  <a:pt x="1149104" y="476200"/>
                  <a:pt x="1150146" y="476076"/>
                  <a:pt x="1151336" y="476026"/>
                </a:cubicBezTo>
                <a:cubicBezTo>
                  <a:pt x="1152527" y="475977"/>
                  <a:pt x="1154015" y="475952"/>
                  <a:pt x="1155801" y="475952"/>
                </a:cubicBezTo>
                <a:close/>
                <a:moveTo>
                  <a:pt x="3575746" y="474613"/>
                </a:moveTo>
                <a:cubicBezTo>
                  <a:pt x="3579418" y="474613"/>
                  <a:pt x="3583138" y="474836"/>
                  <a:pt x="3586908" y="475282"/>
                </a:cubicBezTo>
                <a:cubicBezTo>
                  <a:pt x="3590679" y="475729"/>
                  <a:pt x="3594151" y="476324"/>
                  <a:pt x="3597326" y="477068"/>
                </a:cubicBezTo>
                <a:cubicBezTo>
                  <a:pt x="3600501" y="477812"/>
                  <a:pt x="3603180" y="478631"/>
                  <a:pt x="3605363" y="479524"/>
                </a:cubicBezTo>
                <a:cubicBezTo>
                  <a:pt x="3607546" y="480417"/>
                  <a:pt x="3608985" y="481136"/>
                  <a:pt x="3609679" y="481682"/>
                </a:cubicBezTo>
                <a:cubicBezTo>
                  <a:pt x="3610374" y="482228"/>
                  <a:pt x="3610894" y="482823"/>
                  <a:pt x="3611242" y="483468"/>
                </a:cubicBezTo>
                <a:cubicBezTo>
                  <a:pt x="3611589" y="484113"/>
                  <a:pt x="3611862" y="484807"/>
                  <a:pt x="3612060" y="485552"/>
                </a:cubicBezTo>
                <a:cubicBezTo>
                  <a:pt x="3612259" y="486296"/>
                  <a:pt x="3612408" y="487139"/>
                  <a:pt x="3612507" y="488082"/>
                </a:cubicBezTo>
                <a:cubicBezTo>
                  <a:pt x="3612606" y="489024"/>
                  <a:pt x="3612656" y="490190"/>
                  <a:pt x="3612656" y="491579"/>
                </a:cubicBezTo>
                <a:cubicBezTo>
                  <a:pt x="3612656" y="493365"/>
                  <a:pt x="3612631" y="494903"/>
                  <a:pt x="3612581" y="496193"/>
                </a:cubicBezTo>
                <a:cubicBezTo>
                  <a:pt x="3612532" y="497483"/>
                  <a:pt x="3612333" y="498524"/>
                  <a:pt x="3611986" y="499318"/>
                </a:cubicBezTo>
                <a:cubicBezTo>
                  <a:pt x="3611639" y="500112"/>
                  <a:pt x="3611192" y="500707"/>
                  <a:pt x="3610646" y="501104"/>
                </a:cubicBezTo>
                <a:cubicBezTo>
                  <a:pt x="3610101" y="501501"/>
                  <a:pt x="3609381" y="501699"/>
                  <a:pt x="3608488" y="501699"/>
                </a:cubicBezTo>
                <a:cubicBezTo>
                  <a:pt x="3607397" y="501699"/>
                  <a:pt x="3605909" y="501352"/>
                  <a:pt x="3604024" y="500658"/>
                </a:cubicBezTo>
                <a:cubicBezTo>
                  <a:pt x="3602139" y="499963"/>
                  <a:pt x="3599856" y="499194"/>
                  <a:pt x="3597178" y="498351"/>
                </a:cubicBezTo>
                <a:cubicBezTo>
                  <a:pt x="3594499" y="497507"/>
                  <a:pt x="3591249" y="496738"/>
                  <a:pt x="3587429" y="496044"/>
                </a:cubicBezTo>
                <a:cubicBezTo>
                  <a:pt x="3583610" y="495349"/>
                  <a:pt x="3579170" y="495002"/>
                  <a:pt x="3574109" y="495002"/>
                </a:cubicBezTo>
                <a:cubicBezTo>
                  <a:pt x="3564882" y="495002"/>
                  <a:pt x="3556945" y="496887"/>
                  <a:pt x="3550297" y="500658"/>
                </a:cubicBezTo>
                <a:cubicBezTo>
                  <a:pt x="3543649" y="504428"/>
                  <a:pt x="3538217" y="509488"/>
                  <a:pt x="3534000" y="515838"/>
                </a:cubicBezTo>
                <a:cubicBezTo>
                  <a:pt x="3529783" y="522188"/>
                  <a:pt x="3526658" y="529555"/>
                  <a:pt x="3524624" y="537939"/>
                </a:cubicBezTo>
                <a:cubicBezTo>
                  <a:pt x="3522590" y="546323"/>
                  <a:pt x="3521424" y="555079"/>
                  <a:pt x="3521126" y="564207"/>
                </a:cubicBezTo>
                <a:cubicBezTo>
                  <a:pt x="3523706" y="562719"/>
                  <a:pt x="3526608" y="561231"/>
                  <a:pt x="3529833" y="559742"/>
                </a:cubicBezTo>
                <a:cubicBezTo>
                  <a:pt x="3533057" y="558254"/>
                  <a:pt x="3536580" y="556915"/>
                  <a:pt x="3540400" y="555724"/>
                </a:cubicBezTo>
                <a:cubicBezTo>
                  <a:pt x="3544220" y="554533"/>
                  <a:pt x="3548263" y="553566"/>
                  <a:pt x="3552529" y="552822"/>
                </a:cubicBezTo>
                <a:cubicBezTo>
                  <a:pt x="3556796" y="552078"/>
                  <a:pt x="3561360" y="551706"/>
                  <a:pt x="3566222" y="551706"/>
                </a:cubicBezTo>
                <a:cubicBezTo>
                  <a:pt x="3576639" y="551706"/>
                  <a:pt x="3585420" y="553119"/>
                  <a:pt x="3592564" y="555947"/>
                </a:cubicBezTo>
                <a:cubicBezTo>
                  <a:pt x="3599708" y="558775"/>
                  <a:pt x="3605487" y="562694"/>
                  <a:pt x="3609902" y="567705"/>
                </a:cubicBezTo>
                <a:cubicBezTo>
                  <a:pt x="3614317" y="572715"/>
                  <a:pt x="3617468" y="578619"/>
                  <a:pt x="3619353" y="585415"/>
                </a:cubicBezTo>
                <a:cubicBezTo>
                  <a:pt x="3621238" y="592212"/>
                  <a:pt x="3622181" y="599579"/>
                  <a:pt x="3622181" y="607516"/>
                </a:cubicBezTo>
                <a:cubicBezTo>
                  <a:pt x="3622181" y="615950"/>
                  <a:pt x="3620891" y="624110"/>
                  <a:pt x="3618311" y="631998"/>
                </a:cubicBezTo>
                <a:cubicBezTo>
                  <a:pt x="3615731" y="639886"/>
                  <a:pt x="3611763" y="646832"/>
                  <a:pt x="3606405" y="652834"/>
                </a:cubicBezTo>
                <a:cubicBezTo>
                  <a:pt x="3601047" y="658837"/>
                  <a:pt x="3594251" y="663649"/>
                  <a:pt x="3586015" y="667271"/>
                </a:cubicBezTo>
                <a:cubicBezTo>
                  <a:pt x="3577780" y="670892"/>
                  <a:pt x="3568057" y="672703"/>
                  <a:pt x="3556845" y="672703"/>
                </a:cubicBezTo>
                <a:cubicBezTo>
                  <a:pt x="3548809" y="672703"/>
                  <a:pt x="3541715" y="671711"/>
                  <a:pt x="3535563" y="669726"/>
                </a:cubicBezTo>
                <a:cubicBezTo>
                  <a:pt x="3529411" y="667742"/>
                  <a:pt x="3524053" y="664914"/>
                  <a:pt x="3519490" y="661243"/>
                </a:cubicBezTo>
                <a:cubicBezTo>
                  <a:pt x="3514925" y="657572"/>
                  <a:pt x="3511130" y="653058"/>
                  <a:pt x="3508104" y="647700"/>
                </a:cubicBezTo>
                <a:cubicBezTo>
                  <a:pt x="3505078" y="642342"/>
                  <a:pt x="3502647" y="636240"/>
                  <a:pt x="3500812" y="629394"/>
                </a:cubicBezTo>
                <a:cubicBezTo>
                  <a:pt x="3498976" y="622548"/>
                  <a:pt x="3497661" y="615057"/>
                  <a:pt x="3496868" y="606921"/>
                </a:cubicBezTo>
                <a:cubicBezTo>
                  <a:pt x="3496074" y="598785"/>
                  <a:pt x="3495677" y="590054"/>
                  <a:pt x="3495677" y="580727"/>
                </a:cubicBezTo>
                <a:cubicBezTo>
                  <a:pt x="3495677" y="572492"/>
                  <a:pt x="3496124" y="564158"/>
                  <a:pt x="3497016" y="555724"/>
                </a:cubicBezTo>
                <a:cubicBezTo>
                  <a:pt x="3497909" y="547290"/>
                  <a:pt x="3499497" y="539154"/>
                  <a:pt x="3501779" y="531316"/>
                </a:cubicBezTo>
                <a:cubicBezTo>
                  <a:pt x="3504061" y="523478"/>
                  <a:pt x="3507161" y="516111"/>
                  <a:pt x="3511081" y="509215"/>
                </a:cubicBezTo>
                <a:cubicBezTo>
                  <a:pt x="3515000" y="502319"/>
                  <a:pt x="3519911" y="496317"/>
                  <a:pt x="3525815" y="491207"/>
                </a:cubicBezTo>
                <a:cubicBezTo>
                  <a:pt x="3531718" y="486097"/>
                  <a:pt x="3538787" y="482054"/>
                  <a:pt x="3547023" y="479077"/>
                </a:cubicBezTo>
                <a:cubicBezTo>
                  <a:pt x="3555258" y="476101"/>
                  <a:pt x="3564832" y="474613"/>
                  <a:pt x="3575746" y="474613"/>
                </a:cubicBezTo>
                <a:close/>
                <a:moveTo>
                  <a:pt x="3254129" y="474464"/>
                </a:moveTo>
                <a:cubicBezTo>
                  <a:pt x="3266333" y="474464"/>
                  <a:pt x="3276577" y="476622"/>
                  <a:pt x="3284862" y="480938"/>
                </a:cubicBezTo>
                <a:cubicBezTo>
                  <a:pt x="3293146" y="485254"/>
                  <a:pt x="3299819" y="491604"/>
                  <a:pt x="3304879" y="499988"/>
                </a:cubicBezTo>
                <a:cubicBezTo>
                  <a:pt x="3309940" y="508372"/>
                  <a:pt x="3313536" y="518691"/>
                  <a:pt x="3315669" y="530944"/>
                </a:cubicBezTo>
                <a:cubicBezTo>
                  <a:pt x="3317803" y="543198"/>
                  <a:pt x="3318869" y="557262"/>
                  <a:pt x="3318869" y="573137"/>
                </a:cubicBezTo>
                <a:cubicBezTo>
                  <a:pt x="3318869" y="587920"/>
                  <a:pt x="3317703" y="601414"/>
                  <a:pt x="3315371" y="613618"/>
                </a:cubicBezTo>
                <a:cubicBezTo>
                  <a:pt x="3313040" y="625822"/>
                  <a:pt x="3309170" y="636314"/>
                  <a:pt x="3303763" y="645095"/>
                </a:cubicBezTo>
                <a:cubicBezTo>
                  <a:pt x="3298355" y="653876"/>
                  <a:pt x="3291286" y="660673"/>
                  <a:pt x="3282555" y="665485"/>
                </a:cubicBezTo>
                <a:cubicBezTo>
                  <a:pt x="3273824" y="670297"/>
                  <a:pt x="3263059" y="672703"/>
                  <a:pt x="3250259" y="672703"/>
                </a:cubicBezTo>
                <a:cubicBezTo>
                  <a:pt x="3238155" y="672703"/>
                  <a:pt x="3227960" y="670545"/>
                  <a:pt x="3219675" y="666229"/>
                </a:cubicBezTo>
                <a:cubicBezTo>
                  <a:pt x="3211390" y="661913"/>
                  <a:pt x="3204718" y="655563"/>
                  <a:pt x="3199658" y="647179"/>
                </a:cubicBezTo>
                <a:cubicBezTo>
                  <a:pt x="3194598" y="638795"/>
                  <a:pt x="3191001" y="628476"/>
                  <a:pt x="3188868" y="616223"/>
                </a:cubicBezTo>
                <a:cubicBezTo>
                  <a:pt x="3186735" y="603969"/>
                  <a:pt x="3185668" y="589905"/>
                  <a:pt x="3185668" y="574030"/>
                </a:cubicBezTo>
                <a:cubicBezTo>
                  <a:pt x="3185668" y="559345"/>
                  <a:pt x="3186859" y="545876"/>
                  <a:pt x="3189240" y="533623"/>
                </a:cubicBezTo>
                <a:cubicBezTo>
                  <a:pt x="3191621" y="521369"/>
                  <a:pt x="3195490" y="510852"/>
                  <a:pt x="3200848" y="502071"/>
                </a:cubicBezTo>
                <a:cubicBezTo>
                  <a:pt x="3206206" y="493291"/>
                  <a:pt x="3213251" y="486494"/>
                  <a:pt x="3221982" y="481682"/>
                </a:cubicBezTo>
                <a:cubicBezTo>
                  <a:pt x="3230713" y="476870"/>
                  <a:pt x="3241429" y="474464"/>
                  <a:pt x="3254129" y="474464"/>
                </a:cubicBezTo>
                <a:close/>
                <a:moveTo>
                  <a:pt x="3095627" y="474464"/>
                </a:moveTo>
                <a:cubicBezTo>
                  <a:pt x="3104953" y="474464"/>
                  <a:pt x="3113114" y="475778"/>
                  <a:pt x="3120109" y="478408"/>
                </a:cubicBezTo>
                <a:cubicBezTo>
                  <a:pt x="3127104" y="481037"/>
                  <a:pt x="3132908" y="484634"/>
                  <a:pt x="3137522" y="489198"/>
                </a:cubicBezTo>
                <a:cubicBezTo>
                  <a:pt x="3142136" y="493762"/>
                  <a:pt x="3145583" y="499070"/>
                  <a:pt x="3147865" y="505122"/>
                </a:cubicBezTo>
                <a:cubicBezTo>
                  <a:pt x="3150148" y="511175"/>
                  <a:pt x="3151288" y="517624"/>
                  <a:pt x="3151288" y="524470"/>
                </a:cubicBezTo>
                <a:cubicBezTo>
                  <a:pt x="3151288" y="530622"/>
                  <a:pt x="3150743" y="536748"/>
                  <a:pt x="3149651" y="542850"/>
                </a:cubicBezTo>
                <a:cubicBezTo>
                  <a:pt x="3148560" y="548952"/>
                  <a:pt x="3146253" y="555550"/>
                  <a:pt x="3142731" y="562644"/>
                </a:cubicBezTo>
                <a:cubicBezTo>
                  <a:pt x="3139209" y="569739"/>
                  <a:pt x="3134124" y="577627"/>
                  <a:pt x="3127476" y="586308"/>
                </a:cubicBezTo>
                <a:cubicBezTo>
                  <a:pt x="3120828" y="594990"/>
                  <a:pt x="3111998" y="604986"/>
                  <a:pt x="3100985" y="616297"/>
                </a:cubicBezTo>
                <a:lnTo>
                  <a:pt x="3070475" y="648146"/>
                </a:lnTo>
                <a:lnTo>
                  <a:pt x="3154265" y="648146"/>
                </a:lnTo>
                <a:cubicBezTo>
                  <a:pt x="3155059" y="648146"/>
                  <a:pt x="3155828" y="648369"/>
                  <a:pt x="3156572" y="648816"/>
                </a:cubicBezTo>
                <a:cubicBezTo>
                  <a:pt x="3157316" y="649262"/>
                  <a:pt x="3157961" y="649932"/>
                  <a:pt x="3158507" y="650825"/>
                </a:cubicBezTo>
                <a:cubicBezTo>
                  <a:pt x="3159052" y="651718"/>
                  <a:pt x="3159449" y="652834"/>
                  <a:pt x="3159698" y="654174"/>
                </a:cubicBezTo>
                <a:cubicBezTo>
                  <a:pt x="3159945" y="655513"/>
                  <a:pt x="3160070" y="657076"/>
                  <a:pt x="3160070" y="658862"/>
                </a:cubicBezTo>
                <a:cubicBezTo>
                  <a:pt x="3160070" y="660648"/>
                  <a:pt x="3159945" y="662235"/>
                  <a:pt x="3159698" y="663624"/>
                </a:cubicBezTo>
                <a:cubicBezTo>
                  <a:pt x="3159449" y="665013"/>
                  <a:pt x="3159102" y="666179"/>
                  <a:pt x="3158656" y="667122"/>
                </a:cubicBezTo>
                <a:cubicBezTo>
                  <a:pt x="3158209" y="668064"/>
                  <a:pt x="3157614" y="668759"/>
                  <a:pt x="3156870" y="669205"/>
                </a:cubicBezTo>
                <a:cubicBezTo>
                  <a:pt x="3156126" y="669652"/>
                  <a:pt x="3155307" y="669875"/>
                  <a:pt x="3154414" y="669875"/>
                </a:cubicBezTo>
                <a:lnTo>
                  <a:pt x="3048002" y="669875"/>
                </a:lnTo>
                <a:cubicBezTo>
                  <a:pt x="3046613" y="669875"/>
                  <a:pt x="3045397" y="669702"/>
                  <a:pt x="3044355" y="669354"/>
                </a:cubicBezTo>
                <a:cubicBezTo>
                  <a:pt x="3043314" y="669007"/>
                  <a:pt x="3042421" y="668436"/>
                  <a:pt x="3041677" y="667643"/>
                </a:cubicBezTo>
                <a:cubicBezTo>
                  <a:pt x="3040933" y="666849"/>
                  <a:pt x="3040387" y="665708"/>
                  <a:pt x="3040040" y="664220"/>
                </a:cubicBezTo>
                <a:cubicBezTo>
                  <a:pt x="3039692" y="662731"/>
                  <a:pt x="3039519" y="660896"/>
                  <a:pt x="3039519" y="658713"/>
                </a:cubicBezTo>
                <a:cubicBezTo>
                  <a:pt x="3039519" y="656729"/>
                  <a:pt x="3039596" y="654992"/>
                  <a:pt x="3039749" y="653504"/>
                </a:cubicBezTo>
                <a:cubicBezTo>
                  <a:pt x="3039903" y="652016"/>
                  <a:pt x="3040235" y="650701"/>
                  <a:pt x="3040745" y="649560"/>
                </a:cubicBezTo>
                <a:cubicBezTo>
                  <a:pt x="3041256" y="648419"/>
                  <a:pt x="3041895" y="647278"/>
                  <a:pt x="3042663" y="646137"/>
                </a:cubicBezTo>
                <a:cubicBezTo>
                  <a:pt x="3043430" y="644996"/>
                  <a:pt x="3044427" y="643781"/>
                  <a:pt x="3045653" y="642491"/>
                </a:cubicBezTo>
                <a:lnTo>
                  <a:pt x="3084146" y="602902"/>
                </a:lnTo>
                <a:cubicBezTo>
                  <a:pt x="3093042" y="593774"/>
                  <a:pt x="3100174" y="585589"/>
                  <a:pt x="3105542" y="578346"/>
                </a:cubicBezTo>
                <a:cubicBezTo>
                  <a:pt x="3110910" y="571103"/>
                  <a:pt x="3115050" y="564505"/>
                  <a:pt x="3117964" y="558552"/>
                </a:cubicBezTo>
                <a:cubicBezTo>
                  <a:pt x="3120878" y="552599"/>
                  <a:pt x="3122795" y="547191"/>
                  <a:pt x="3123715" y="542329"/>
                </a:cubicBezTo>
                <a:cubicBezTo>
                  <a:pt x="3124635" y="537468"/>
                  <a:pt x="3125095" y="532904"/>
                  <a:pt x="3125095" y="528637"/>
                </a:cubicBezTo>
                <a:cubicBezTo>
                  <a:pt x="3125095" y="524371"/>
                  <a:pt x="3124378" y="520328"/>
                  <a:pt x="3122945" y="516508"/>
                </a:cubicBezTo>
                <a:cubicBezTo>
                  <a:pt x="3121512" y="512688"/>
                  <a:pt x="3119438" y="509339"/>
                  <a:pt x="3116725" y="506462"/>
                </a:cubicBezTo>
                <a:cubicBezTo>
                  <a:pt x="3114013" y="503584"/>
                  <a:pt x="3110609" y="501302"/>
                  <a:pt x="3106513" y="499616"/>
                </a:cubicBezTo>
                <a:cubicBezTo>
                  <a:pt x="3102418" y="497929"/>
                  <a:pt x="3097709" y="497086"/>
                  <a:pt x="3092385" y="497086"/>
                </a:cubicBezTo>
                <a:cubicBezTo>
                  <a:pt x="3086141" y="497086"/>
                  <a:pt x="3080536" y="497929"/>
                  <a:pt x="3075570" y="499616"/>
                </a:cubicBezTo>
                <a:cubicBezTo>
                  <a:pt x="3070604" y="501302"/>
                  <a:pt x="3066253" y="503138"/>
                  <a:pt x="3062516" y="505122"/>
                </a:cubicBezTo>
                <a:cubicBezTo>
                  <a:pt x="3058779" y="507107"/>
                  <a:pt x="3055657" y="508942"/>
                  <a:pt x="3053149" y="510629"/>
                </a:cubicBezTo>
                <a:cubicBezTo>
                  <a:pt x="3050642" y="512316"/>
                  <a:pt x="3048773" y="513159"/>
                  <a:pt x="3047544" y="513159"/>
                </a:cubicBezTo>
                <a:cubicBezTo>
                  <a:pt x="3046827" y="513159"/>
                  <a:pt x="3046188" y="512961"/>
                  <a:pt x="3045624" y="512564"/>
                </a:cubicBezTo>
                <a:cubicBezTo>
                  <a:pt x="3045060" y="512167"/>
                  <a:pt x="3044600" y="511522"/>
                  <a:pt x="3044242" y="510629"/>
                </a:cubicBezTo>
                <a:cubicBezTo>
                  <a:pt x="3043883" y="509736"/>
                  <a:pt x="3043602" y="508545"/>
                  <a:pt x="3043398" y="507057"/>
                </a:cubicBezTo>
                <a:cubicBezTo>
                  <a:pt x="3043193" y="505569"/>
                  <a:pt x="3043090" y="503783"/>
                  <a:pt x="3043090" y="501699"/>
                </a:cubicBezTo>
                <a:cubicBezTo>
                  <a:pt x="3043090" y="500211"/>
                  <a:pt x="3043140" y="498921"/>
                  <a:pt x="3043240" y="497830"/>
                </a:cubicBezTo>
                <a:cubicBezTo>
                  <a:pt x="3043338" y="496738"/>
                  <a:pt x="3043512" y="495796"/>
                  <a:pt x="3043760" y="495002"/>
                </a:cubicBezTo>
                <a:cubicBezTo>
                  <a:pt x="3044008" y="494208"/>
                  <a:pt x="3044331" y="493464"/>
                  <a:pt x="3044728" y="492770"/>
                </a:cubicBezTo>
                <a:cubicBezTo>
                  <a:pt x="3045124" y="492075"/>
                  <a:pt x="3045918" y="491207"/>
                  <a:pt x="3047109" y="490165"/>
                </a:cubicBezTo>
                <a:cubicBezTo>
                  <a:pt x="3048299" y="489123"/>
                  <a:pt x="3050359" y="487710"/>
                  <a:pt x="3053285" y="485924"/>
                </a:cubicBezTo>
                <a:cubicBezTo>
                  <a:pt x="3056212" y="484138"/>
                  <a:pt x="3059884" y="482376"/>
                  <a:pt x="3064298" y="480640"/>
                </a:cubicBezTo>
                <a:cubicBezTo>
                  <a:pt x="3068714" y="478904"/>
                  <a:pt x="3073576" y="477440"/>
                  <a:pt x="3078884" y="476250"/>
                </a:cubicBezTo>
                <a:cubicBezTo>
                  <a:pt x="3084192" y="475059"/>
                  <a:pt x="3089773" y="474464"/>
                  <a:pt x="3095627" y="474464"/>
                </a:cubicBezTo>
                <a:close/>
                <a:moveTo>
                  <a:pt x="990751" y="474464"/>
                </a:moveTo>
                <a:cubicBezTo>
                  <a:pt x="999680" y="474464"/>
                  <a:pt x="1007519" y="475605"/>
                  <a:pt x="1014265" y="477887"/>
                </a:cubicBezTo>
                <a:cubicBezTo>
                  <a:pt x="1021012" y="480169"/>
                  <a:pt x="1026643" y="483393"/>
                  <a:pt x="1031157" y="487561"/>
                </a:cubicBezTo>
                <a:cubicBezTo>
                  <a:pt x="1035672" y="491728"/>
                  <a:pt x="1039045" y="496714"/>
                  <a:pt x="1041278" y="502518"/>
                </a:cubicBezTo>
                <a:cubicBezTo>
                  <a:pt x="1043510" y="508322"/>
                  <a:pt x="1044626" y="514747"/>
                  <a:pt x="1044626" y="521791"/>
                </a:cubicBezTo>
                <a:cubicBezTo>
                  <a:pt x="1044626" y="527843"/>
                  <a:pt x="1043833" y="533474"/>
                  <a:pt x="1042245" y="538683"/>
                </a:cubicBezTo>
                <a:cubicBezTo>
                  <a:pt x="1040658" y="543892"/>
                  <a:pt x="1038326" y="548506"/>
                  <a:pt x="1035250" y="552524"/>
                </a:cubicBezTo>
                <a:cubicBezTo>
                  <a:pt x="1032174" y="556543"/>
                  <a:pt x="1028404" y="559966"/>
                  <a:pt x="1023939" y="562793"/>
                </a:cubicBezTo>
                <a:cubicBezTo>
                  <a:pt x="1019475" y="565621"/>
                  <a:pt x="1014315" y="567581"/>
                  <a:pt x="1008461" y="568672"/>
                </a:cubicBezTo>
                <a:lnTo>
                  <a:pt x="1008461" y="568970"/>
                </a:lnTo>
                <a:cubicBezTo>
                  <a:pt x="1015109" y="569664"/>
                  <a:pt x="1021186" y="571326"/>
                  <a:pt x="1026693" y="573955"/>
                </a:cubicBezTo>
                <a:cubicBezTo>
                  <a:pt x="1032199" y="576585"/>
                  <a:pt x="1036937" y="579884"/>
                  <a:pt x="1040906" y="583852"/>
                </a:cubicBezTo>
                <a:cubicBezTo>
                  <a:pt x="1044875" y="587821"/>
                  <a:pt x="1047975" y="592460"/>
                  <a:pt x="1050208" y="597768"/>
                </a:cubicBezTo>
                <a:cubicBezTo>
                  <a:pt x="1052440" y="603076"/>
                  <a:pt x="1053556" y="608756"/>
                  <a:pt x="1053556" y="614809"/>
                </a:cubicBezTo>
                <a:cubicBezTo>
                  <a:pt x="1053556" y="623639"/>
                  <a:pt x="1052018" y="631602"/>
                  <a:pt x="1048942" y="638696"/>
                </a:cubicBezTo>
                <a:cubicBezTo>
                  <a:pt x="1045867" y="645790"/>
                  <a:pt x="1041451" y="651867"/>
                  <a:pt x="1035697" y="656927"/>
                </a:cubicBezTo>
                <a:cubicBezTo>
                  <a:pt x="1029942" y="661987"/>
                  <a:pt x="1022848" y="665882"/>
                  <a:pt x="1014414" y="668610"/>
                </a:cubicBezTo>
                <a:cubicBezTo>
                  <a:pt x="1005981" y="671339"/>
                  <a:pt x="996456" y="672703"/>
                  <a:pt x="985839" y="672703"/>
                </a:cubicBezTo>
                <a:cubicBezTo>
                  <a:pt x="979390" y="672703"/>
                  <a:pt x="973363" y="672182"/>
                  <a:pt x="967757" y="671140"/>
                </a:cubicBezTo>
                <a:cubicBezTo>
                  <a:pt x="962151" y="670098"/>
                  <a:pt x="957165" y="668858"/>
                  <a:pt x="952799" y="667419"/>
                </a:cubicBezTo>
                <a:cubicBezTo>
                  <a:pt x="948434" y="665981"/>
                  <a:pt x="944812" y="664493"/>
                  <a:pt x="941935" y="662955"/>
                </a:cubicBezTo>
                <a:cubicBezTo>
                  <a:pt x="939058" y="661417"/>
                  <a:pt x="937247" y="660301"/>
                  <a:pt x="936503" y="659606"/>
                </a:cubicBezTo>
                <a:cubicBezTo>
                  <a:pt x="935759" y="658911"/>
                  <a:pt x="935188" y="658217"/>
                  <a:pt x="934791" y="657522"/>
                </a:cubicBezTo>
                <a:cubicBezTo>
                  <a:pt x="934394" y="656828"/>
                  <a:pt x="934047" y="655985"/>
                  <a:pt x="933749" y="654992"/>
                </a:cubicBezTo>
                <a:cubicBezTo>
                  <a:pt x="933452" y="654000"/>
                  <a:pt x="933229" y="652785"/>
                  <a:pt x="933080" y="651346"/>
                </a:cubicBezTo>
                <a:cubicBezTo>
                  <a:pt x="932931" y="649907"/>
                  <a:pt x="932857" y="648146"/>
                  <a:pt x="932857" y="646063"/>
                </a:cubicBezTo>
                <a:cubicBezTo>
                  <a:pt x="932857" y="642491"/>
                  <a:pt x="933213" y="640010"/>
                  <a:pt x="933925" y="638621"/>
                </a:cubicBezTo>
                <a:cubicBezTo>
                  <a:pt x="934637" y="637232"/>
                  <a:pt x="935656" y="636538"/>
                  <a:pt x="936979" y="636538"/>
                </a:cubicBezTo>
                <a:cubicBezTo>
                  <a:pt x="937896" y="636538"/>
                  <a:pt x="939702" y="637331"/>
                  <a:pt x="942399" y="638919"/>
                </a:cubicBezTo>
                <a:cubicBezTo>
                  <a:pt x="945096" y="640506"/>
                  <a:pt x="948556" y="642218"/>
                  <a:pt x="952781" y="644053"/>
                </a:cubicBezTo>
                <a:cubicBezTo>
                  <a:pt x="957005" y="645889"/>
                  <a:pt x="961942" y="647601"/>
                  <a:pt x="967590" y="649188"/>
                </a:cubicBezTo>
                <a:cubicBezTo>
                  <a:pt x="973239" y="650776"/>
                  <a:pt x="979524" y="651569"/>
                  <a:pt x="986446" y="651569"/>
                </a:cubicBezTo>
                <a:cubicBezTo>
                  <a:pt x="993164" y="651569"/>
                  <a:pt x="999067" y="650726"/>
                  <a:pt x="1004156" y="649039"/>
                </a:cubicBezTo>
                <a:cubicBezTo>
                  <a:pt x="1009244" y="647352"/>
                  <a:pt x="1013519" y="644971"/>
                  <a:pt x="1016980" y="641895"/>
                </a:cubicBezTo>
                <a:cubicBezTo>
                  <a:pt x="1020441" y="638820"/>
                  <a:pt x="1023037" y="635173"/>
                  <a:pt x="1024767" y="630957"/>
                </a:cubicBezTo>
                <a:cubicBezTo>
                  <a:pt x="1026497" y="626740"/>
                  <a:pt x="1027362" y="622151"/>
                  <a:pt x="1027362" y="617190"/>
                </a:cubicBezTo>
                <a:cubicBezTo>
                  <a:pt x="1027362" y="611733"/>
                  <a:pt x="1026261" y="606822"/>
                  <a:pt x="1024058" y="602456"/>
                </a:cubicBezTo>
                <a:cubicBezTo>
                  <a:pt x="1021855" y="598090"/>
                  <a:pt x="1018627" y="594320"/>
                  <a:pt x="1014375" y="591145"/>
                </a:cubicBezTo>
                <a:cubicBezTo>
                  <a:pt x="1010122" y="587970"/>
                  <a:pt x="1004896" y="585539"/>
                  <a:pt x="998697" y="583852"/>
                </a:cubicBezTo>
                <a:cubicBezTo>
                  <a:pt x="992497" y="582166"/>
                  <a:pt x="985452" y="581322"/>
                  <a:pt x="977561" y="581322"/>
                </a:cubicBezTo>
                <a:lnTo>
                  <a:pt x="958655" y="581322"/>
                </a:lnTo>
                <a:cubicBezTo>
                  <a:pt x="957835" y="581322"/>
                  <a:pt x="957041" y="581149"/>
                  <a:pt x="956273" y="580801"/>
                </a:cubicBezTo>
                <a:cubicBezTo>
                  <a:pt x="955504" y="580454"/>
                  <a:pt x="954839" y="579884"/>
                  <a:pt x="954275" y="579090"/>
                </a:cubicBezTo>
                <a:cubicBezTo>
                  <a:pt x="953711" y="578296"/>
                  <a:pt x="953250" y="577254"/>
                  <a:pt x="952891" y="575965"/>
                </a:cubicBezTo>
                <a:cubicBezTo>
                  <a:pt x="952532" y="574675"/>
                  <a:pt x="952353" y="572988"/>
                  <a:pt x="952353" y="570904"/>
                </a:cubicBezTo>
                <a:cubicBezTo>
                  <a:pt x="952353" y="569019"/>
                  <a:pt x="952502" y="567457"/>
                  <a:pt x="952799" y="566216"/>
                </a:cubicBezTo>
                <a:cubicBezTo>
                  <a:pt x="953097" y="564976"/>
                  <a:pt x="953519" y="563984"/>
                  <a:pt x="954064" y="563240"/>
                </a:cubicBezTo>
                <a:cubicBezTo>
                  <a:pt x="954610" y="562496"/>
                  <a:pt x="955230" y="561950"/>
                  <a:pt x="955925" y="561603"/>
                </a:cubicBezTo>
                <a:cubicBezTo>
                  <a:pt x="956619" y="561255"/>
                  <a:pt x="957413" y="561082"/>
                  <a:pt x="958306" y="561082"/>
                </a:cubicBezTo>
                <a:lnTo>
                  <a:pt x="975124" y="561082"/>
                </a:lnTo>
                <a:cubicBezTo>
                  <a:pt x="981672" y="561082"/>
                  <a:pt x="987551" y="560238"/>
                  <a:pt x="992760" y="558552"/>
                </a:cubicBezTo>
                <a:cubicBezTo>
                  <a:pt x="997969" y="556865"/>
                  <a:pt x="1002384" y="554434"/>
                  <a:pt x="1006006" y="551259"/>
                </a:cubicBezTo>
                <a:cubicBezTo>
                  <a:pt x="1009627" y="548084"/>
                  <a:pt x="1012405" y="544289"/>
                  <a:pt x="1014340" y="539874"/>
                </a:cubicBezTo>
                <a:cubicBezTo>
                  <a:pt x="1016275" y="535459"/>
                  <a:pt x="1017242" y="530522"/>
                  <a:pt x="1017242" y="525065"/>
                </a:cubicBezTo>
                <a:cubicBezTo>
                  <a:pt x="1017242" y="521097"/>
                  <a:pt x="1016597" y="517301"/>
                  <a:pt x="1015307" y="513680"/>
                </a:cubicBezTo>
                <a:cubicBezTo>
                  <a:pt x="1014017" y="510059"/>
                  <a:pt x="1012083" y="506908"/>
                  <a:pt x="1009503" y="504229"/>
                </a:cubicBezTo>
                <a:cubicBezTo>
                  <a:pt x="1006923" y="501551"/>
                  <a:pt x="1003624" y="499442"/>
                  <a:pt x="999606" y="497904"/>
                </a:cubicBezTo>
                <a:cubicBezTo>
                  <a:pt x="995588" y="496366"/>
                  <a:pt x="990949" y="495597"/>
                  <a:pt x="985690" y="495597"/>
                </a:cubicBezTo>
                <a:cubicBezTo>
                  <a:pt x="979936" y="495597"/>
                  <a:pt x="974652" y="496466"/>
                  <a:pt x="969840" y="498202"/>
                </a:cubicBezTo>
                <a:cubicBezTo>
                  <a:pt x="965028" y="499938"/>
                  <a:pt x="960737" y="501799"/>
                  <a:pt x="956967" y="503783"/>
                </a:cubicBezTo>
                <a:cubicBezTo>
                  <a:pt x="953197" y="505767"/>
                  <a:pt x="950071" y="507628"/>
                  <a:pt x="947591" y="509364"/>
                </a:cubicBezTo>
                <a:cubicBezTo>
                  <a:pt x="945110" y="511100"/>
                  <a:pt x="943374" y="511968"/>
                  <a:pt x="942381" y="511968"/>
                </a:cubicBezTo>
                <a:cubicBezTo>
                  <a:pt x="941687" y="511968"/>
                  <a:pt x="941067" y="511844"/>
                  <a:pt x="940521" y="511596"/>
                </a:cubicBezTo>
                <a:cubicBezTo>
                  <a:pt x="939975" y="511348"/>
                  <a:pt x="939529" y="510852"/>
                  <a:pt x="939182" y="510108"/>
                </a:cubicBezTo>
                <a:cubicBezTo>
                  <a:pt x="938834" y="509364"/>
                  <a:pt x="938586" y="508322"/>
                  <a:pt x="938438" y="506983"/>
                </a:cubicBezTo>
                <a:cubicBezTo>
                  <a:pt x="938289" y="505643"/>
                  <a:pt x="938214" y="503882"/>
                  <a:pt x="938214" y="501699"/>
                </a:cubicBezTo>
                <a:cubicBezTo>
                  <a:pt x="938214" y="500211"/>
                  <a:pt x="938264" y="498896"/>
                  <a:pt x="938363" y="497755"/>
                </a:cubicBezTo>
                <a:cubicBezTo>
                  <a:pt x="938462" y="496614"/>
                  <a:pt x="938661" y="495622"/>
                  <a:pt x="938958" y="494779"/>
                </a:cubicBezTo>
                <a:cubicBezTo>
                  <a:pt x="939256" y="493935"/>
                  <a:pt x="939603" y="493167"/>
                  <a:pt x="940000" y="492472"/>
                </a:cubicBezTo>
                <a:cubicBezTo>
                  <a:pt x="940397" y="491777"/>
                  <a:pt x="941067" y="490959"/>
                  <a:pt x="942009" y="490016"/>
                </a:cubicBezTo>
                <a:cubicBezTo>
                  <a:pt x="942952" y="489074"/>
                  <a:pt x="944862" y="487710"/>
                  <a:pt x="947739" y="485924"/>
                </a:cubicBezTo>
                <a:cubicBezTo>
                  <a:pt x="950617" y="484138"/>
                  <a:pt x="954164" y="482376"/>
                  <a:pt x="958381" y="480640"/>
                </a:cubicBezTo>
                <a:cubicBezTo>
                  <a:pt x="962597" y="478904"/>
                  <a:pt x="967459" y="477440"/>
                  <a:pt x="972966" y="476250"/>
                </a:cubicBezTo>
                <a:cubicBezTo>
                  <a:pt x="978472" y="475059"/>
                  <a:pt x="984401" y="474464"/>
                  <a:pt x="990751" y="474464"/>
                </a:cubicBezTo>
                <a:close/>
                <a:moveTo>
                  <a:pt x="5547276" y="198536"/>
                </a:moveTo>
                <a:cubicBezTo>
                  <a:pt x="5544102" y="201017"/>
                  <a:pt x="5541497" y="203373"/>
                  <a:pt x="5539463" y="205606"/>
                </a:cubicBezTo>
                <a:cubicBezTo>
                  <a:pt x="5537429" y="207838"/>
                  <a:pt x="5535817" y="209971"/>
                  <a:pt x="5534626" y="212005"/>
                </a:cubicBezTo>
                <a:cubicBezTo>
                  <a:pt x="5533435" y="214039"/>
                  <a:pt x="5532617" y="216048"/>
                  <a:pt x="5532170" y="218033"/>
                </a:cubicBezTo>
                <a:cubicBezTo>
                  <a:pt x="5531724" y="220017"/>
                  <a:pt x="5531501" y="222051"/>
                  <a:pt x="5531501" y="224135"/>
                </a:cubicBezTo>
                <a:cubicBezTo>
                  <a:pt x="5531501" y="230584"/>
                  <a:pt x="5534775" y="235470"/>
                  <a:pt x="5541323" y="238794"/>
                </a:cubicBezTo>
                <a:cubicBezTo>
                  <a:pt x="5547872" y="242118"/>
                  <a:pt x="5557000" y="243780"/>
                  <a:pt x="5568708" y="243780"/>
                </a:cubicBezTo>
                <a:cubicBezTo>
                  <a:pt x="5576149" y="243780"/>
                  <a:pt x="5582375" y="243061"/>
                  <a:pt x="5587386" y="241622"/>
                </a:cubicBezTo>
                <a:cubicBezTo>
                  <a:pt x="5592396" y="240183"/>
                  <a:pt x="5596439" y="238273"/>
                  <a:pt x="5599515" y="235892"/>
                </a:cubicBezTo>
                <a:cubicBezTo>
                  <a:pt x="5602591" y="233511"/>
                  <a:pt x="5604799" y="230782"/>
                  <a:pt x="5606138" y="227707"/>
                </a:cubicBezTo>
                <a:cubicBezTo>
                  <a:pt x="5607477" y="224631"/>
                  <a:pt x="5608147" y="221406"/>
                  <a:pt x="5608147" y="218033"/>
                </a:cubicBezTo>
                <a:cubicBezTo>
                  <a:pt x="5608147" y="212278"/>
                  <a:pt x="5605791" y="207838"/>
                  <a:pt x="5601078" y="204713"/>
                </a:cubicBezTo>
                <a:cubicBezTo>
                  <a:pt x="5596365" y="201587"/>
                  <a:pt x="5589990" y="199925"/>
                  <a:pt x="5581953" y="199727"/>
                </a:cubicBezTo>
                <a:close/>
                <a:moveTo>
                  <a:pt x="2337799" y="174873"/>
                </a:moveTo>
                <a:cubicBezTo>
                  <a:pt x="2343752" y="174873"/>
                  <a:pt x="2347869" y="176014"/>
                  <a:pt x="2350151" y="178296"/>
                </a:cubicBezTo>
                <a:cubicBezTo>
                  <a:pt x="2352433" y="180578"/>
                  <a:pt x="2353574" y="185142"/>
                  <a:pt x="2353574" y="191988"/>
                </a:cubicBezTo>
                <a:cubicBezTo>
                  <a:pt x="2353574" y="199032"/>
                  <a:pt x="2352408" y="203720"/>
                  <a:pt x="2350077" y="206052"/>
                </a:cubicBezTo>
                <a:cubicBezTo>
                  <a:pt x="2347745" y="208384"/>
                  <a:pt x="2343503" y="209550"/>
                  <a:pt x="2337352" y="209550"/>
                </a:cubicBezTo>
                <a:cubicBezTo>
                  <a:pt x="2331399" y="209550"/>
                  <a:pt x="2327281" y="208408"/>
                  <a:pt x="2324999" y="206126"/>
                </a:cubicBezTo>
                <a:cubicBezTo>
                  <a:pt x="2322717" y="203844"/>
                  <a:pt x="2321576" y="199280"/>
                  <a:pt x="2321576" y="192434"/>
                </a:cubicBezTo>
                <a:cubicBezTo>
                  <a:pt x="2321576" y="185390"/>
                  <a:pt x="2322742" y="180702"/>
                  <a:pt x="2325073" y="178370"/>
                </a:cubicBezTo>
                <a:cubicBezTo>
                  <a:pt x="2327406" y="176038"/>
                  <a:pt x="2331647" y="174873"/>
                  <a:pt x="2337799" y="174873"/>
                </a:cubicBezTo>
                <a:close/>
                <a:moveTo>
                  <a:pt x="1758262" y="143470"/>
                </a:moveTo>
                <a:cubicBezTo>
                  <a:pt x="1751515" y="143470"/>
                  <a:pt x="1745661" y="144040"/>
                  <a:pt x="1740700" y="145181"/>
                </a:cubicBezTo>
                <a:cubicBezTo>
                  <a:pt x="1735739" y="146322"/>
                  <a:pt x="1731621" y="148009"/>
                  <a:pt x="1728347" y="150242"/>
                </a:cubicBezTo>
                <a:cubicBezTo>
                  <a:pt x="1725073" y="152474"/>
                  <a:pt x="1722667" y="155153"/>
                  <a:pt x="1721129" y="158278"/>
                </a:cubicBezTo>
                <a:cubicBezTo>
                  <a:pt x="1719591" y="161404"/>
                  <a:pt x="1718823" y="165000"/>
                  <a:pt x="1718823" y="169068"/>
                </a:cubicBezTo>
                <a:cubicBezTo>
                  <a:pt x="1718823" y="176014"/>
                  <a:pt x="1721030" y="181545"/>
                  <a:pt x="1725445" y="185663"/>
                </a:cubicBezTo>
                <a:cubicBezTo>
                  <a:pt x="1729861" y="189780"/>
                  <a:pt x="1736037" y="191839"/>
                  <a:pt x="1743974" y="191839"/>
                </a:cubicBezTo>
                <a:cubicBezTo>
                  <a:pt x="1750423" y="191839"/>
                  <a:pt x="1756402" y="190202"/>
                  <a:pt x="1761908" y="186928"/>
                </a:cubicBezTo>
                <a:cubicBezTo>
                  <a:pt x="1767414" y="183653"/>
                  <a:pt x="1773194" y="178643"/>
                  <a:pt x="1779247" y="171896"/>
                </a:cubicBezTo>
                <a:lnTo>
                  <a:pt x="1779247" y="143470"/>
                </a:lnTo>
                <a:close/>
                <a:moveTo>
                  <a:pt x="777187" y="143470"/>
                </a:moveTo>
                <a:cubicBezTo>
                  <a:pt x="770440" y="143470"/>
                  <a:pt x="764586" y="144040"/>
                  <a:pt x="759625" y="145181"/>
                </a:cubicBezTo>
                <a:cubicBezTo>
                  <a:pt x="754664" y="146322"/>
                  <a:pt x="750546" y="148009"/>
                  <a:pt x="747272" y="150242"/>
                </a:cubicBezTo>
                <a:cubicBezTo>
                  <a:pt x="743998" y="152474"/>
                  <a:pt x="741592" y="155153"/>
                  <a:pt x="740054" y="158278"/>
                </a:cubicBezTo>
                <a:cubicBezTo>
                  <a:pt x="738516" y="161404"/>
                  <a:pt x="737747" y="165000"/>
                  <a:pt x="737747" y="169068"/>
                </a:cubicBezTo>
                <a:cubicBezTo>
                  <a:pt x="737747" y="176014"/>
                  <a:pt x="739955" y="181545"/>
                  <a:pt x="744370" y="185663"/>
                </a:cubicBezTo>
                <a:cubicBezTo>
                  <a:pt x="748785" y="189780"/>
                  <a:pt x="754962" y="191839"/>
                  <a:pt x="762899" y="191839"/>
                </a:cubicBezTo>
                <a:cubicBezTo>
                  <a:pt x="769348" y="191839"/>
                  <a:pt x="775326" y="190202"/>
                  <a:pt x="780833" y="186928"/>
                </a:cubicBezTo>
                <a:cubicBezTo>
                  <a:pt x="786340" y="183653"/>
                  <a:pt x="792119" y="178643"/>
                  <a:pt x="798171" y="171896"/>
                </a:cubicBezTo>
                <a:lnTo>
                  <a:pt x="798171" y="143470"/>
                </a:lnTo>
                <a:close/>
                <a:moveTo>
                  <a:pt x="2222010" y="119806"/>
                </a:moveTo>
                <a:cubicBezTo>
                  <a:pt x="2215760" y="122882"/>
                  <a:pt x="2210277" y="125958"/>
                  <a:pt x="2205565" y="129034"/>
                </a:cubicBezTo>
                <a:cubicBezTo>
                  <a:pt x="2200852" y="132109"/>
                  <a:pt x="2196982" y="135284"/>
                  <a:pt x="2193956" y="138559"/>
                </a:cubicBezTo>
                <a:cubicBezTo>
                  <a:pt x="2190930" y="141833"/>
                  <a:pt x="2188648" y="145281"/>
                  <a:pt x="2187110" y="148902"/>
                </a:cubicBezTo>
                <a:cubicBezTo>
                  <a:pt x="2185572" y="152524"/>
                  <a:pt x="2184803" y="156517"/>
                  <a:pt x="2184803" y="160883"/>
                </a:cubicBezTo>
                <a:cubicBezTo>
                  <a:pt x="2184803" y="170507"/>
                  <a:pt x="2188102" y="177948"/>
                  <a:pt x="2194700" y="183207"/>
                </a:cubicBezTo>
                <a:cubicBezTo>
                  <a:pt x="2201298" y="188466"/>
                  <a:pt x="2211146" y="191095"/>
                  <a:pt x="2224242" y="191095"/>
                </a:cubicBezTo>
                <a:cubicBezTo>
                  <a:pt x="2236942" y="191095"/>
                  <a:pt x="2246542" y="188441"/>
                  <a:pt x="2253041" y="183133"/>
                </a:cubicBezTo>
                <a:cubicBezTo>
                  <a:pt x="2259540" y="177824"/>
                  <a:pt x="2262789" y="170606"/>
                  <a:pt x="2262789" y="161478"/>
                </a:cubicBezTo>
                <a:cubicBezTo>
                  <a:pt x="2262789" y="156914"/>
                  <a:pt x="2261946" y="152772"/>
                  <a:pt x="2260259" y="149051"/>
                </a:cubicBezTo>
                <a:cubicBezTo>
                  <a:pt x="2258572" y="145330"/>
                  <a:pt x="2256018" y="141858"/>
                  <a:pt x="2252594" y="138633"/>
                </a:cubicBezTo>
                <a:cubicBezTo>
                  <a:pt x="2249172" y="135408"/>
                  <a:pt x="2244905" y="132283"/>
                  <a:pt x="2239795" y="129257"/>
                </a:cubicBezTo>
                <a:cubicBezTo>
                  <a:pt x="2234685" y="126231"/>
                  <a:pt x="2228757" y="123080"/>
                  <a:pt x="2222010" y="119806"/>
                </a:cubicBezTo>
                <a:close/>
                <a:moveTo>
                  <a:pt x="6550676" y="119211"/>
                </a:moveTo>
                <a:lnTo>
                  <a:pt x="6550676" y="187076"/>
                </a:lnTo>
                <a:lnTo>
                  <a:pt x="6587808" y="187076"/>
                </a:lnTo>
                <a:cubicBezTo>
                  <a:pt x="6593652" y="187076"/>
                  <a:pt x="6598751" y="186382"/>
                  <a:pt x="6603107" y="184993"/>
                </a:cubicBezTo>
                <a:cubicBezTo>
                  <a:pt x="6607464" y="183604"/>
                  <a:pt x="6611300" y="181545"/>
                  <a:pt x="6614618" y="178817"/>
                </a:cubicBezTo>
                <a:cubicBezTo>
                  <a:pt x="6617936" y="176088"/>
                  <a:pt x="6620535" y="172690"/>
                  <a:pt x="6622417" y="168622"/>
                </a:cubicBezTo>
                <a:cubicBezTo>
                  <a:pt x="6624298" y="164554"/>
                  <a:pt x="6625239" y="159841"/>
                  <a:pt x="6625239" y="154483"/>
                </a:cubicBezTo>
                <a:cubicBezTo>
                  <a:pt x="6625239" y="148728"/>
                  <a:pt x="6624323" y="143668"/>
                  <a:pt x="6622491" y="139303"/>
                </a:cubicBezTo>
                <a:cubicBezTo>
                  <a:pt x="6620659" y="134937"/>
                  <a:pt x="6617986" y="131266"/>
                  <a:pt x="6614471" y="128289"/>
                </a:cubicBezTo>
                <a:cubicBezTo>
                  <a:pt x="6610955" y="125313"/>
                  <a:pt x="6606548" y="123056"/>
                  <a:pt x="6601251" y="121518"/>
                </a:cubicBezTo>
                <a:cubicBezTo>
                  <a:pt x="6595953" y="119980"/>
                  <a:pt x="6589294" y="119211"/>
                  <a:pt x="6581274" y="119211"/>
                </a:cubicBezTo>
                <a:close/>
                <a:moveTo>
                  <a:pt x="2645426" y="119211"/>
                </a:moveTo>
                <a:lnTo>
                  <a:pt x="2645426" y="187076"/>
                </a:lnTo>
                <a:lnTo>
                  <a:pt x="2682559" y="187076"/>
                </a:lnTo>
                <a:cubicBezTo>
                  <a:pt x="2688402" y="187076"/>
                  <a:pt x="2693502" y="186382"/>
                  <a:pt x="2697858" y="184993"/>
                </a:cubicBezTo>
                <a:cubicBezTo>
                  <a:pt x="2702214" y="183604"/>
                  <a:pt x="2706051" y="181545"/>
                  <a:pt x="2709368" y="178817"/>
                </a:cubicBezTo>
                <a:cubicBezTo>
                  <a:pt x="2712687" y="176088"/>
                  <a:pt x="2715286" y="172690"/>
                  <a:pt x="2717167" y="168622"/>
                </a:cubicBezTo>
                <a:cubicBezTo>
                  <a:pt x="2719048" y="164554"/>
                  <a:pt x="2719989" y="159841"/>
                  <a:pt x="2719989" y="154483"/>
                </a:cubicBezTo>
                <a:cubicBezTo>
                  <a:pt x="2719989" y="148728"/>
                  <a:pt x="2719073" y="143668"/>
                  <a:pt x="2717241" y="139303"/>
                </a:cubicBezTo>
                <a:cubicBezTo>
                  <a:pt x="2715410" y="134937"/>
                  <a:pt x="2712737" y="131266"/>
                  <a:pt x="2709221" y="128289"/>
                </a:cubicBezTo>
                <a:cubicBezTo>
                  <a:pt x="2705706" y="125313"/>
                  <a:pt x="2701299" y="123056"/>
                  <a:pt x="2696001" y="121518"/>
                </a:cubicBezTo>
                <a:cubicBezTo>
                  <a:pt x="2690703" y="119980"/>
                  <a:pt x="2684044" y="119211"/>
                  <a:pt x="2676024" y="119211"/>
                </a:cubicBezTo>
                <a:close/>
                <a:moveTo>
                  <a:pt x="4697319" y="84980"/>
                </a:moveTo>
                <a:cubicBezTo>
                  <a:pt x="4691068" y="84980"/>
                  <a:pt x="4685760" y="86469"/>
                  <a:pt x="4681394" y="89445"/>
                </a:cubicBezTo>
                <a:cubicBezTo>
                  <a:pt x="4677029" y="92422"/>
                  <a:pt x="4673482" y="96341"/>
                  <a:pt x="4670753" y="101203"/>
                </a:cubicBezTo>
                <a:cubicBezTo>
                  <a:pt x="4668025" y="106064"/>
                  <a:pt x="4666040" y="111571"/>
                  <a:pt x="4664800" y="117723"/>
                </a:cubicBezTo>
                <a:cubicBezTo>
                  <a:pt x="4663560" y="123874"/>
                  <a:pt x="4662940" y="130125"/>
                  <a:pt x="4662940" y="136475"/>
                </a:cubicBezTo>
                <a:cubicBezTo>
                  <a:pt x="4662940" y="143222"/>
                  <a:pt x="4663461" y="149820"/>
                  <a:pt x="4664502" y="156269"/>
                </a:cubicBezTo>
                <a:cubicBezTo>
                  <a:pt x="4665544" y="162718"/>
                  <a:pt x="4667355" y="168448"/>
                  <a:pt x="4669935" y="173459"/>
                </a:cubicBezTo>
                <a:cubicBezTo>
                  <a:pt x="4672514" y="178469"/>
                  <a:pt x="4675938" y="182488"/>
                  <a:pt x="4680204" y="185514"/>
                </a:cubicBezTo>
                <a:cubicBezTo>
                  <a:pt x="4684470" y="188540"/>
                  <a:pt x="4689828" y="190053"/>
                  <a:pt x="4696277" y="190053"/>
                </a:cubicBezTo>
                <a:cubicBezTo>
                  <a:pt x="4699551" y="190053"/>
                  <a:pt x="4702702" y="189607"/>
                  <a:pt x="4705728" y="188714"/>
                </a:cubicBezTo>
                <a:cubicBezTo>
                  <a:pt x="4708754" y="187821"/>
                  <a:pt x="4711855" y="186332"/>
                  <a:pt x="4715030" y="184249"/>
                </a:cubicBezTo>
                <a:cubicBezTo>
                  <a:pt x="4718205" y="182165"/>
                  <a:pt x="4721528" y="179461"/>
                  <a:pt x="4725001" y="176138"/>
                </a:cubicBezTo>
                <a:cubicBezTo>
                  <a:pt x="4728474" y="172814"/>
                  <a:pt x="4732145" y="168721"/>
                  <a:pt x="4736014" y="163859"/>
                </a:cubicBezTo>
                <a:lnTo>
                  <a:pt x="4736014" y="110281"/>
                </a:lnTo>
                <a:cubicBezTo>
                  <a:pt x="4729367" y="102046"/>
                  <a:pt x="4722942" y="95770"/>
                  <a:pt x="4716741" y="91454"/>
                </a:cubicBezTo>
                <a:cubicBezTo>
                  <a:pt x="4710540" y="87138"/>
                  <a:pt x="4704066" y="84980"/>
                  <a:pt x="4697319" y="84980"/>
                </a:cubicBezTo>
                <a:close/>
                <a:moveTo>
                  <a:pt x="3675244" y="84385"/>
                </a:moveTo>
                <a:cubicBezTo>
                  <a:pt x="3667936" y="84385"/>
                  <a:pt x="3661654" y="85675"/>
                  <a:pt x="3656398" y="88255"/>
                </a:cubicBezTo>
                <a:cubicBezTo>
                  <a:pt x="3651141" y="90834"/>
                  <a:pt x="3646811" y="94481"/>
                  <a:pt x="3643408" y="99193"/>
                </a:cubicBezTo>
                <a:cubicBezTo>
                  <a:pt x="3640004" y="103906"/>
                  <a:pt x="3637476" y="109487"/>
                  <a:pt x="3635825" y="115937"/>
                </a:cubicBezTo>
                <a:cubicBezTo>
                  <a:pt x="3634172" y="122386"/>
                  <a:pt x="3633347" y="129430"/>
                  <a:pt x="3633347" y="137070"/>
                </a:cubicBezTo>
                <a:cubicBezTo>
                  <a:pt x="3633347" y="144412"/>
                  <a:pt x="3634022" y="151308"/>
                  <a:pt x="3635374" y="157757"/>
                </a:cubicBezTo>
                <a:cubicBezTo>
                  <a:pt x="3636727" y="164207"/>
                  <a:pt x="3638979" y="169837"/>
                  <a:pt x="3642132" y="174649"/>
                </a:cubicBezTo>
                <a:cubicBezTo>
                  <a:pt x="3645285" y="179461"/>
                  <a:pt x="3649515" y="183281"/>
                  <a:pt x="3654821" y="186109"/>
                </a:cubicBezTo>
                <a:cubicBezTo>
                  <a:pt x="3660127" y="188937"/>
                  <a:pt x="3666734" y="190351"/>
                  <a:pt x="3674644" y="190351"/>
                </a:cubicBezTo>
                <a:cubicBezTo>
                  <a:pt x="3681853" y="190351"/>
                  <a:pt x="3688111" y="189061"/>
                  <a:pt x="3693416" y="186481"/>
                </a:cubicBezTo>
                <a:cubicBezTo>
                  <a:pt x="3698722" y="183901"/>
                  <a:pt x="3703077" y="180280"/>
                  <a:pt x="3706481" y="175617"/>
                </a:cubicBezTo>
                <a:cubicBezTo>
                  <a:pt x="3709884" y="170953"/>
                  <a:pt x="3712387" y="165397"/>
                  <a:pt x="3713989" y="158948"/>
                </a:cubicBezTo>
                <a:cubicBezTo>
                  <a:pt x="3715592" y="152499"/>
                  <a:pt x="3716393" y="145405"/>
                  <a:pt x="3716393" y="137666"/>
                </a:cubicBezTo>
                <a:cubicBezTo>
                  <a:pt x="3716393" y="130423"/>
                  <a:pt x="3715717" y="123576"/>
                  <a:pt x="3714365" y="117127"/>
                </a:cubicBezTo>
                <a:cubicBezTo>
                  <a:pt x="3713013" y="110678"/>
                  <a:pt x="3710786" y="105023"/>
                  <a:pt x="3707682" y="100161"/>
                </a:cubicBezTo>
                <a:cubicBezTo>
                  <a:pt x="3704578" y="95299"/>
                  <a:pt x="3700373" y="91454"/>
                  <a:pt x="3695067" y="88627"/>
                </a:cubicBezTo>
                <a:cubicBezTo>
                  <a:pt x="3689762" y="85799"/>
                  <a:pt x="3683154" y="84385"/>
                  <a:pt x="3675244" y="84385"/>
                </a:cubicBezTo>
                <a:close/>
                <a:moveTo>
                  <a:pt x="3103744" y="84385"/>
                </a:moveTo>
                <a:cubicBezTo>
                  <a:pt x="3096436" y="84385"/>
                  <a:pt x="3090154" y="85675"/>
                  <a:pt x="3084898" y="88255"/>
                </a:cubicBezTo>
                <a:cubicBezTo>
                  <a:pt x="3079641" y="90834"/>
                  <a:pt x="3075312" y="94481"/>
                  <a:pt x="3071908" y="99193"/>
                </a:cubicBezTo>
                <a:cubicBezTo>
                  <a:pt x="3068504" y="103906"/>
                  <a:pt x="3065977" y="109487"/>
                  <a:pt x="3064325" y="115937"/>
                </a:cubicBezTo>
                <a:cubicBezTo>
                  <a:pt x="3062673" y="122386"/>
                  <a:pt x="3061847" y="129430"/>
                  <a:pt x="3061847" y="137070"/>
                </a:cubicBezTo>
                <a:cubicBezTo>
                  <a:pt x="3061847" y="144412"/>
                  <a:pt x="3062523" y="151308"/>
                  <a:pt x="3063874" y="157757"/>
                </a:cubicBezTo>
                <a:cubicBezTo>
                  <a:pt x="3065227" y="164207"/>
                  <a:pt x="3067479" y="169837"/>
                  <a:pt x="3070633" y="174649"/>
                </a:cubicBezTo>
                <a:cubicBezTo>
                  <a:pt x="3073786" y="179461"/>
                  <a:pt x="3078015" y="183281"/>
                  <a:pt x="3083321" y="186109"/>
                </a:cubicBezTo>
                <a:cubicBezTo>
                  <a:pt x="3088627" y="188937"/>
                  <a:pt x="3095235" y="190351"/>
                  <a:pt x="3103145" y="190351"/>
                </a:cubicBezTo>
                <a:cubicBezTo>
                  <a:pt x="3110353" y="190351"/>
                  <a:pt x="3116611" y="189061"/>
                  <a:pt x="3121917" y="186481"/>
                </a:cubicBezTo>
                <a:cubicBezTo>
                  <a:pt x="3127223" y="183901"/>
                  <a:pt x="3131578" y="180280"/>
                  <a:pt x="3134981" y="175617"/>
                </a:cubicBezTo>
                <a:cubicBezTo>
                  <a:pt x="3138384" y="170953"/>
                  <a:pt x="3140887" y="165397"/>
                  <a:pt x="3142490" y="158948"/>
                </a:cubicBezTo>
                <a:cubicBezTo>
                  <a:pt x="3144092" y="152499"/>
                  <a:pt x="3144893" y="145405"/>
                  <a:pt x="3144893" y="137666"/>
                </a:cubicBezTo>
                <a:cubicBezTo>
                  <a:pt x="3144893" y="130423"/>
                  <a:pt x="3144217" y="123576"/>
                  <a:pt x="3142865" y="117127"/>
                </a:cubicBezTo>
                <a:cubicBezTo>
                  <a:pt x="3141514" y="110678"/>
                  <a:pt x="3139285" y="105023"/>
                  <a:pt x="3136182" y="100161"/>
                </a:cubicBezTo>
                <a:cubicBezTo>
                  <a:pt x="3133078" y="95299"/>
                  <a:pt x="3128874" y="91454"/>
                  <a:pt x="3123568" y="88627"/>
                </a:cubicBezTo>
                <a:cubicBezTo>
                  <a:pt x="3118262" y="85799"/>
                  <a:pt x="3111654" y="84385"/>
                  <a:pt x="3103744" y="84385"/>
                </a:cubicBezTo>
                <a:close/>
                <a:moveTo>
                  <a:pt x="7586154" y="83046"/>
                </a:moveTo>
                <a:cubicBezTo>
                  <a:pt x="7580065" y="83046"/>
                  <a:pt x="7574724" y="84187"/>
                  <a:pt x="7570132" y="86469"/>
                </a:cubicBezTo>
                <a:cubicBezTo>
                  <a:pt x="7565540" y="88751"/>
                  <a:pt x="7561697" y="91777"/>
                  <a:pt x="7558601" y="95547"/>
                </a:cubicBezTo>
                <a:cubicBezTo>
                  <a:pt x="7555506" y="99317"/>
                  <a:pt x="7553110" y="103708"/>
                  <a:pt x="7551413" y="108718"/>
                </a:cubicBezTo>
                <a:cubicBezTo>
                  <a:pt x="7549716" y="113729"/>
                  <a:pt x="7548768" y="118963"/>
                  <a:pt x="7548568" y="124420"/>
                </a:cubicBezTo>
                <a:lnTo>
                  <a:pt x="7621643" y="124420"/>
                </a:lnTo>
                <a:cubicBezTo>
                  <a:pt x="7621941" y="111521"/>
                  <a:pt x="7619070" y="101401"/>
                  <a:pt x="7613032" y="94059"/>
                </a:cubicBezTo>
                <a:cubicBezTo>
                  <a:pt x="7606993" y="86717"/>
                  <a:pt x="7598034" y="83046"/>
                  <a:pt x="7586154" y="83046"/>
                </a:cubicBezTo>
                <a:close/>
                <a:moveTo>
                  <a:pt x="6738429" y="83046"/>
                </a:moveTo>
                <a:cubicBezTo>
                  <a:pt x="6732340" y="83046"/>
                  <a:pt x="6726999" y="84187"/>
                  <a:pt x="6722407" y="86469"/>
                </a:cubicBezTo>
                <a:cubicBezTo>
                  <a:pt x="6717815" y="88751"/>
                  <a:pt x="6713972" y="91777"/>
                  <a:pt x="6710876" y="95547"/>
                </a:cubicBezTo>
                <a:cubicBezTo>
                  <a:pt x="6707781" y="99317"/>
                  <a:pt x="6705385" y="103708"/>
                  <a:pt x="6703688" y="108718"/>
                </a:cubicBezTo>
                <a:cubicBezTo>
                  <a:pt x="6701991" y="113729"/>
                  <a:pt x="6701043" y="118963"/>
                  <a:pt x="6700843" y="124420"/>
                </a:cubicBezTo>
                <a:lnTo>
                  <a:pt x="6773918" y="124420"/>
                </a:lnTo>
                <a:cubicBezTo>
                  <a:pt x="6774216" y="111521"/>
                  <a:pt x="6771345" y="101401"/>
                  <a:pt x="6765307" y="94059"/>
                </a:cubicBezTo>
                <a:cubicBezTo>
                  <a:pt x="6759268" y="86717"/>
                  <a:pt x="6750309" y="83046"/>
                  <a:pt x="6738429" y="83046"/>
                </a:cubicBezTo>
                <a:close/>
                <a:moveTo>
                  <a:pt x="4547679" y="83046"/>
                </a:moveTo>
                <a:cubicBezTo>
                  <a:pt x="4541590" y="83046"/>
                  <a:pt x="4536249" y="84187"/>
                  <a:pt x="4531657" y="86469"/>
                </a:cubicBezTo>
                <a:cubicBezTo>
                  <a:pt x="4527065" y="88751"/>
                  <a:pt x="4523222" y="91777"/>
                  <a:pt x="4520126" y="95547"/>
                </a:cubicBezTo>
                <a:cubicBezTo>
                  <a:pt x="4517031" y="99317"/>
                  <a:pt x="4514635" y="103708"/>
                  <a:pt x="4512938" y="108718"/>
                </a:cubicBezTo>
                <a:cubicBezTo>
                  <a:pt x="4511242" y="113729"/>
                  <a:pt x="4510293" y="118963"/>
                  <a:pt x="4510093" y="124420"/>
                </a:cubicBezTo>
                <a:lnTo>
                  <a:pt x="4583168" y="124420"/>
                </a:lnTo>
                <a:cubicBezTo>
                  <a:pt x="4583466" y="111521"/>
                  <a:pt x="4580595" y="101401"/>
                  <a:pt x="4574557" y="94059"/>
                </a:cubicBezTo>
                <a:cubicBezTo>
                  <a:pt x="4568518" y="86717"/>
                  <a:pt x="4559559" y="83046"/>
                  <a:pt x="4547679" y="83046"/>
                </a:cubicBezTo>
                <a:close/>
                <a:moveTo>
                  <a:pt x="4157154" y="83046"/>
                </a:moveTo>
                <a:cubicBezTo>
                  <a:pt x="4151065" y="83046"/>
                  <a:pt x="4145724" y="84187"/>
                  <a:pt x="4141132" y="86469"/>
                </a:cubicBezTo>
                <a:cubicBezTo>
                  <a:pt x="4136540" y="88751"/>
                  <a:pt x="4132696" y="91777"/>
                  <a:pt x="4129601" y="95547"/>
                </a:cubicBezTo>
                <a:cubicBezTo>
                  <a:pt x="4126506" y="99317"/>
                  <a:pt x="4124110" y="103708"/>
                  <a:pt x="4122413" y="108718"/>
                </a:cubicBezTo>
                <a:cubicBezTo>
                  <a:pt x="4120717" y="113729"/>
                  <a:pt x="4119768" y="118963"/>
                  <a:pt x="4119568" y="124420"/>
                </a:cubicBezTo>
                <a:lnTo>
                  <a:pt x="4192643" y="124420"/>
                </a:lnTo>
                <a:cubicBezTo>
                  <a:pt x="4192941" y="111521"/>
                  <a:pt x="4190070" y="101401"/>
                  <a:pt x="4184032" y="94059"/>
                </a:cubicBezTo>
                <a:cubicBezTo>
                  <a:pt x="4177993" y="86717"/>
                  <a:pt x="4169034" y="83046"/>
                  <a:pt x="4157154" y="83046"/>
                </a:cubicBezTo>
                <a:close/>
                <a:moveTo>
                  <a:pt x="1290130" y="83046"/>
                </a:moveTo>
                <a:cubicBezTo>
                  <a:pt x="1284040" y="83046"/>
                  <a:pt x="1278699" y="84187"/>
                  <a:pt x="1274107" y="86469"/>
                </a:cubicBezTo>
                <a:cubicBezTo>
                  <a:pt x="1269516" y="88751"/>
                  <a:pt x="1265672" y="91777"/>
                  <a:pt x="1262577" y="95547"/>
                </a:cubicBezTo>
                <a:cubicBezTo>
                  <a:pt x="1259482" y="99317"/>
                  <a:pt x="1257086" y="103708"/>
                  <a:pt x="1255389" y="108718"/>
                </a:cubicBezTo>
                <a:cubicBezTo>
                  <a:pt x="1253692" y="113729"/>
                  <a:pt x="1252744" y="118963"/>
                  <a:pt x="1252544" y="124420"/>
                </a:cubicBezTo>
                <a:lnTo>
                  <a:pt x="1325618" y="124420"/>
                </a:lnTo>
                <a:cubicBezTo>
                  <a:pt x="1325916" y="111521"/>
                  <a:pt x="1323046" y="101401"/>
                  <a:pt x="1317007" y="94059"/>
                </a:cubicBezTo>
                <a:cubicBezTo>
                  <a:pt x="1310969" y="86717"/>
                  <a:pt x="1302010" y="83046"/>
                  <a:pt x="1290130" y="83046"/>
                </a:cubicBezTo>
                <a:close/>
                <a:moveTo>
                  <a:pt x="5566922" y="82897"/>
                </a:moveTo>
                <a:cubicBezTo>
                  <a:pt x="5562159" y="82897"/>
                  <a:pt x="5558017" y="83691"/>
                  <a:pt x="5554495" y="85278"/>
                </a:cubicBezTo>
                <a:cubicBezTo>
                  <a:pt x="5550972" y="86866"/>
                  <a:pt x="5548046" y="89048"/>
                  <a:pt x="5545714" y="91826"/>
                </a:cubicBezTo>
                <a:cubicBezTo>
                  <a:pt x="5543382" y="94605"/>
                  <a:pt x="5541646" y="97804"/>
                  <a:pt x="5540505" y="101426"/>
                </a:cubicBezTo>
                <a:cubicBezTo>
                  <a:pt x="5539364" y="105047"/>
                  <a:pt x="5538793" y="108842"/>
                  <a:pt x="5538793" y="112811"/>
                </a:cubicBezTo>
                <a:cubicBezTo>
                  <a:pt x="5538793" y="121642"/>
                  <a:pt x="5541298" y="128587"/>
                  <a:pt x="5546309" y="133647"/>
                </a:cubicBezTo>
                <a:cubicBezTo>
                  <a:pt x="5551320" y="138707"/>
                  <a:pt x="5558339" y="141237"/>
                  <a:pt x="5567368" y="141237"/>
                </a:cubicBezTo>
                <a:cubicBezTo>
                  <a:pt x="5572230" y="141237"/>
                  <a:pt x="5576447" y="140468"/>
                  <a:pt x="5580019" y="138931"/>
                </a:cubicBezTo>
                <a:cubicBezTo>
                  <a:pt x="5583591" y="137393"/>
                  <a:pt x="5586542" y="135259"/>
                  <a:pt x="5588874" y="132531"/>
                </a:cubicBezTo>
                <a:cubicBezTo>
                  <a:pt x="5591206" y="129802"/>
                  <a:pt x="5592942" y="126652"/>
                  <a:pt x="5594083" y="123080"/>
                </a:cubicBezTo>
                <a:cubicBezTo>
                  <a:pt x="5595224" y="119509"/>
                  <a:pt x="5595794" y="115788"/>
                  <a:pt x="5595794" y="111918"/>
                </a:cubicBezTo>
                <a:cubicBezTo>
                  <a:pt x="5595794" y="102790"/>
                  <a:pt x="5593289" y="95671"/>
                  <a:pt x="5588279" y="90561"/>
                </a:cubicBezTo>
                <a:cubicBezTo>
                  <a:pt x="5583268" y="85452"/>
                  <a:pt x="5576149" y="82897"/>
                  <a:pt x="5566922" y="82897"/>
                </a:cubicBezTo>
                <a:close/>
                <a:moveTo>
                  <a:pt x="7753802" y="65930"/>
                </a:moveTo>
                <a:cubicBezTo>
                  <a:pt x="7756283" y="65930"/>
                  <a:pt x="7758317" y="66030"/>
                  <a:pt x="7759904" y="66228"/>
                </a:cubicBezTo>
                <a:cubicBezTo>
                  <a:pt x="7761492" y="66426"/>
                  <a:pt x="7762732" y="66724"/>
                  <a:pt x="7763625" y="67121"/>
                </a:cubicBezTo>
                <a:cubicBezTo>
                  <a:pt x="7764518" y="67518"/>
                  <a:pt x="7765163" y="68014"/>
                  <a:pt x="7765560" y="68609"/>
                </a:cubicBezTo>
                <a:cubicBezTo>
                  <a:pt x="7765957" y="69205"/>
                  <a:pt x="7766155" y="69850"/>
                  <a:pt x="7766155" y="70544"/>
                </a:cubicBezTo>
                <a:lnTo>
                  <a:pt x="7766155" y="204489"/>
                </a:lnTo>
                <a:cubicBezTo>
                  <a:pt x="7766155" y="205283"/>
                  <a:pt x="7765957" y="205953"/>
                  <a:pt x="7765560" y="206499"/>
                </a:cubicBezTo>
                <a:cubicBezTo>
                  <a:pt x="7765163" y="207044"/>
                  <a:pt x="7764518" y="207516"/>
                  <a:pt x="7763625" y="207912"/>
                </a:cubicBezTo>
                <a:cubicBezTo>
                  <a:pt x="7762732" y="208309"/>
                  <a:pt x="7761492" y="208607"/>
                  <a:pt x="7759904" y="208805"/>
                </a:cubicBezTo>
                <a:cubicBezTo>
                  <a:pt x="7758317" y="209004"/>
                  <a:pt x="7756283" y="209103"/>
                  <a:pt x="7753802" y="209103"/>
                </a:cubicBezTo>
                <a:cubicBezTo>
                  <a:pt x="7751421" y="209103"/>
                  <a:pt x="7749437" y="209004"/>
                  <a:pt x="7747849" y="208805"/>
                </a:cubicBezTo>
                <a:cubicBezTo>
                  <a:pt x="7746261" y="208607"/>
                  <a:pt x="7744996" y="208309"/>
                  <a:pt x="7744054" y="207912"/>
                </a:cubicBezTo>
                <a:cubicBezTo>
                  <a:pt x="7743112" y="207516"/>
                  <a:pt x="7742466" y="207044"/>
                  <a:pt x="7742119" y="206499"/>
                </a:cubicBezTo>
                <a:cubicBezTo>
                  <a:pt x="7741772" y="205953"/>
                  <a:pt x="7741598" y="205283"/>
                  <a:pt x="7741598" y="204489"/>
                </a:cubicBezTo>
                <a:lnTo>
                  <a:pt x="7741598" y="70544"/>
                </a:lnTo>
                <a:cubicBezTo>
                  <a:pt x="7741598" y="69850"/>
                  <a:pt x="7741772" y="69205"/>
                  <a:pt x="7742119" y="68609"/>
                </a:cubicBezTo>
                <a:cubicBezTo>
                  <a:pt x="7742466" y="68014"/>
                  <a:pt x="7743112" y="67518"/>
                  <a:pt x="7744054" y="67121"/>
                </a:cubicBezTo>
                <a:cubicBezTo>
                  <a:pt x="7744996" y="66724"/>
                  <a:pt x="7746261" y="66426"/>
                  <a:pt x="7747849" y="66228"/>
                </a:cubicBezTo>
                <a:cubicBezTo>
                  <a:pt x="7749437" y="66030"/>
                  <a:pt x="7751421" y="65930"/>
                  <a:pt x="7753802" y="65930"/>
                </a:cubicBezTo>
                <a:close/>
                <a:moveTo>
                  <a:pt x="6915602" y="65930"/>
                </a:moveTo>
                <a:cubicBezTo>
                  <a:pt x="6918083" y="65930"/>
                  <a:pt x="6920117" y="66030"/>
                  <a:pt x="6921704" y="66228"/>
                </a:cubicBezTo>
                <a:cubicBezTo>
                  <a:pt x="6923292" y="66426"/>
                  <a:pt x="6924532" y="66724"/>
                  <a:pt x="6925425" y="67121"/>
                </a:cubicBezTo>
                <a:cubicBezTo>
                  <a:pt x="6926318" y="67518"/>
                  <a:pt x="6926963" y="68014"/>
                  <a:pt x="6927360" y="68609"/>
                </a:cubicBezTo>
                <a:cubicBezTo>
                  <a:pt x="6927757" y="69205"/>
                  <a:pt x="6927955" y="69850"/>
                  <a:pt x="6927955" y="70544"/>
                </a:cubicBezTo>
                <a:lnTo>
                  <a:pt x="6927955" y="204489"/>
                </a:lnTo>
                <a:cubicBezTo>
                  <a:pt x="6927955" y="205283"/>
                  <a:pt x="6927757" y="205953"/>
                  <a:pt x="6927360" y="206499"/>
                </a:cubicBezTo>
                <a:cubicBezTo>
                  <a:pt x="6926963" y="207044"/>
                  <a:pt x="6926318" y="207516"/>
                  <a:pt x="6925425" y="207912"/>
                </a:cubicBezTo>
                <a:cubicBezTo>
                  <a:pt x="6924532" y="208309"/>
                  <a:pt x="6923292" y="208607"/>
                  <a:pt x="6921704" y="208805"/>
                </a:cubicBezTo>
                <a:cubicBezTo>
                  <a:pt x="6920117" y="209004"/>
                  <a:pt x="6918083" y="209103"/>
                  <a:pt x="6915602" y="209103"/>
                </a:cubicBezTo>
                <a:cubicBezTo>
                  <a:pt x="6913221" y="209103"/>
                  <a:pt x="6911237" y="209004"/>
                  <a:pt x="6909649" y="208805"/>
                </a:cubicBezTo>
                <a:cubicBezTo>
                  <a:pt x="6908061" y="208607"/>
                  <a:pt x="6906796" y="208309"/>
                  <a:pt x="6905854" y="207912"/>
                </a:cubicBezTo>
                <a:cubicBezTo>
                  <a:pt x="6904912" y="207516"/>
                  <a:pt x="6904266" y="207044"/>
                  <a:pt x="6903919" y="206499"/>
                </a:cubicBezTo>
                <a:cubicBezTo>
                  <a:pt x="6903572" y="205953"/>
                  <a:pt x="6903398" y="205283"/>
                  <a:pt x="6903398" y="204489"/>
                </a:cubicBezTo>
                <a:lnTo>
                  <a:pt x="6903398" y="70544"/>
                </a:lnTo>
                <a:cubicBezTo>
                  <a:pt x="6903398" y="69850"/>
                  <a:pt x="6903572" y="69205"/>
                  <a:pt x="6903919" y="68609"/>
                </a:cubicBezTo>
                <a:cubicBezTo>
                  <a:pt x="6904266" y="68014"/>
                  <a:pt x="6904912" y="67518"/>
                  <a:pt x="6905854" y="67121"/>
                </a:cubicBezTo>
                <a:cubicBezTo>
                  <a:pt x="6906796" y="66724"/>
                  <a:pt x="6908061" y="66426"/>
                  <a:pt x="6909649" y="66228"/>
                </a:cubicBezTo>
                <a:cubicBezTo>
                  <a:pt x="6911237" y="66030"/>
                  <a:pt x="6913221" y="65930"/>
                  <a:pt x="6915602" y="65930"/>
                </a:cubicBezTo>
                <a:close/>
                <a:moveTo>
                  <a:pt x="6248852" y="65930"/>
                </a:moveTo>
                <a:cubicBezTo>
                  <a:pt x="6251333" y="65930"/>
                  <a:pt x="6253367" y="66030"/>
                  <a:pt x="6254954" y="66228"/>
                </a:cubicBezTo>
                <a:cubicBezTo>
                  <a:pt x="6256542" y="66426"/>
                  <a:pt x="6257782" y="66724"/>
                  <a:pt x="6258675" y="67121"/>
                </a:cubicBezTo>
                <a:cubicBezTo>
                  <a:pt x="6259568" y="67518"/>
                  <a:pt x="6260213" y="68014"/>
                  <a:pt x="6260610" y="68609"/>
                </a:cubicBezTo>
                <a:cubicBezTo>
                  <a:pt x="6261007" y="69205"/>
                  <a:pt x="6261205" y="69850"/>
                  <a:pt x="6261205" y="70544"/>
                </a:cubicBezTo>
                <a:lnTo>
                  <a:pt x="6261205" y="204489"/>
                </a:lnTo>
                <a:cubicBezTo>
                  <a:pt x="6261205" y="205283"/>
                  <a:pt x="6261007" y="205953"/>
                  <a:pt x="6260610" y="206499"/>
                </a:cubicBezTo>
                <a:cubicBezTo>
                  <a:pt x="6260213" y="207044"/>
                  <a:pt x="6259568" y="207516"/>
                  <a:pt x="6258675" y="207912"/>
                </a:cubicBezTo>
                <a:cubicBezTo>
                  <a:pt x="6257782" y="208309"/>
                  <a:pt x="6256542" y="208607"/>
                  <a:pt x="6254954" y="208805"/>
                </a:cubicBezTo>
                <a:cubicBezTo>
                  <a:pt x="6253367" y="209004"/>
                  <a:pt x="6251333" y="209103"/>
                  <a:pt x="6248852" y="209103"/>
                </a:cubicBezTo>
                <a:cubicBezTo>
                  <a:pt x="6246471" y="209103"/>
                  <a:pt x="6244487" y="209004"/>
                  <a:pt x="6242899" y="208805"/>
                </a:cubicBezTo>
                <a:cubicBezTo>
                  <a:pt x="6241311" y="208607"/>
                  <a:pt x="6240046" y="208309"/>
                  <a:pt x="6239104" y="207912"/>
                </a:cubicBezTo>
                <a:cubicBezTo>
                  <a:pt x="6238162" y="207516"/>
                  <a:pt x="6237516" y="207044"/>
                  <a:pt x="6237169" y="206499"/>
                </a:cubicBezTo>
                <a:cubicBezTo>
                  <a:pt x="6236822" y="205953"/>
                  <a:pt x="6236648" y="205283"/>
                  <a:pt x="6236648" y="204489"/>
                </a:cubicBezTo>
                <a:lnTo>
                  <a:pt x="6236648" y="70544"/>
                </a:lnTo>
                <a:cubicBezTo>
                  <a:pt x="6236648" y="69850"/>
                  <a:pt x="6236822" y="69205"/>
                  <a:pt x="6237169" y="68609"/>
                </a:cubicBezTo>
                <a:cubicBezTo>
                  <a:pt x="6237516" y="68014"/>
                  <a:pt x="6238162" y="67518"/>
                  <a:pt x="6239104" y="67121"/>
                </a:cubicBezTo>
                <a:cubicBezTo>
                  <a:pt x="6240046" y="66724"/>
                  <a:pt x="6241311" y="66426"/>
                  <a:pt x="6242899" y="66228"/>
                </a:cubicBezTo>
                <a:cubicBezTo>
                  <a:pt x="6244487" y="66030"/>
                  <a:pt x="6246471" y="65930"/>
                  <a:pt x="6248852" y="65930"/>
                </a:cubicBezTo>
                <a:close/>
                <a:moveTo>
                  <a:pt x="5305877" y="65930"/>
                </a:moveTo>
                <a:cubicBezTo>
                  <a:pt x="5308358" y="65930"/>
                  <a:pt x="5310392" y="66030"/>
                  <a:pt x="5311979" y="66228"/>
                </a:cubicBezTo>
                <a:cubicBezTo>
                  <a:pt x="5313567" y="66426"/>
                  <a:pt x="5314807" y="66724"/>
                  <a:pt x="5315700" y="67121"/>
                </a:cubicBezTo>
                <a:cubicBezTo>
                  <a:pt x="5316593" y="67518"/>
                  <a:pt x="5317238" y="68014"/>
                  <a:pt x="5317635" y="68609"/>
                </a:cubicBezTo>
                <a:cubicBezTo>
                  <a:pt x="5318032" y="69205"/>
                  <a:pt x="5318230" y="69850"/>
                  <a:pt x="5318230" y="70544"/>
                </a:cubicBezTo>
                <a:lnTo>
                  <a:pt x="5318230" y="204489"/>
                </a:lnTo>
                <a:cubicBezTo>
                  <a:pt x="5318230" y="205283"/>
                  <a:pt x="5318032" y="205953"/>
                  <a:pt x="5317635" y="206499"/>
                </a:cubicBezTo>
                <a:cubicBezTo>
                  <a:pt x="5317238" y="207044"/>
                  <a:pt x="5316593" y="207516"/>
                  <a:pt x="5315700" y="207912"/>
                </a:cubicBezTo>
                <a:cubicBezTo>
                  <a:pt x="5314807" y="208309"/>
                  <a:pt x="5313567" y="208607"/>
                  <a:pt x="5311979" y="208805"/>
                </a:cubicBezTo>
                <a:cubicBezTo>
                  <a:pt x="5310392" y="209004"/>
                  <a:pt x="5308358" y="209103"/>
                  <a:pt x="5305877" y="209103"/>
                </a:cubicBezTo>
                <a:cubicBezTo>
                  <a:pt x="5303496" y="209103"/>
                  <a:pt x="5301512" y="209004"/>
                  <a:pt x="5299924" y="208805"/>
                </a:cubicBezTo>
                <a:cubicBezTo>
                  <a:pt x="5298337" y="208607"/>
                  <a:pt x="5297072" y="208309"/>
                  <a:pt x="5296129" y="207912"/>
                </a:cubicBezTo>
                <a:cubicBezTo>
                  <a:pt x="5295187" y="207516"/>
                  <a:pt x="5294542" y="207044"/>
                  <a:pt x="5294194" y="206499"/>
                </a:cubicBezTo>
                <a:cubicBezTo>
                  <a:pt x="5293847" y="205953"/>
                  <a:pt x="5293673" y="205283"/>
                  <a:pt x="5293673" y="204489"/>
                </a:cubicBezTo>
                <a:lnTo>
                  <a:pt x="5293673" y="70544"/>
                </a:lnTo>
                <a:cubicBezTo>
                  <a:pt x="5293673" y="69850"/>
                  <a:pt x="5293847" y="69205"/>
                  <a:pt x="5294194" y="68609"/>
                </a:cubicBezTo>
                <a:cubicBezTo>
                  <a:pt x="5294542" y="68014"/>
                  <a:pt x="5295187" y="67518"/>
                  <a:pt x="5296129" y="67121"/>
                </a:cubicBezTo>
                <a:cubicBezTo>
                  <a:pt x="5297072" y="66724"/>
                  <a:pt x="5298337" y="66426"/>
                  <a:pt x="5299924" y="66228"/>
                </a:cubicBezTo>
                <a:cubicBezTo>
                  <a:pt x="5301512" y="66030"/>
                  <a:pt x="5303496" y="65930"/>
                  <a:pt x="5305877" y="65930"/>
                </a:cubicBezTo>
                <a:close/>
                <a:moveTo>
                  <a:pt x="2991303" y="65930"/>
                </a:moveTo>
                <a:cubicBezTo>
                  <a:pt x="2993783" y="65930"/>
                  <a:pt x="2995817" y="66030"/>
                  <a:pt x="2997405" y="66228"/>
                </a:cubicBezTo>
                <a:cubicBezTo>
                  <a:pt x="2998992" y="66426"/>
                  <a:pt x="3000232" y="66724"/>
                  <a:pt x="3001126" y="67121"/>
                </a:cubicBezTo>
                <a:cubicBezTo>
                  <a:pt x="3002018" y="67518"/>
                  <a:pt x="3002663" y="68014"/>
                  <a:pt x="3003060" y="68609"/>
                </a:cubicBezTo>
                <a:cubicBezTo>
                  <a:pt x="3003457" y="69205"/>
                  <a:pt x="3003655" y="69850"/>
                  <a:pt x="3003655" y="70544"/>
                </a:cubicBezTo>
                <a:lnTo>
                  <a:pt x="3003655" y="204489"/>
                </a:lnTo>
                <a:cubicBezTo>
                  <a:pt x="3003655" y="205283"/>
                  <a:pt x="3003457" y="205953"/>
                  <a:pt x="3003060" y="206499"/>
                </a:cubicBezTo>
                <a:cubicBezTo>
                  <a:pt x="3002663" y="207044"/>
                  <a:pt x="3002018" y="207516"/>
                  <a:pt x="3001126" y="207912"/>
                </a:cubicBezTo>
                <a:cubicBezTo>
                  <a:pt x="3000232" y="208309"/>
                  <a:pt x="2998992" y="208607"/>
                  <a:pt x="2997405" y="208805"/>
                </a:cubicBezTo>
                <a:cubicBezTo>
                  <a:pt x="2995817" y="209004"/>
                  <a:pt x="2993783" y="209103"/>
                  <a:pt x="2991303" y="209103"/>
                </a:cubicBezTo>
                <a:cubicBezTo>
                  <a:pt x="2988921" y="209103"/>
                  <a:pt x="2986937" y="209004"/>
                  <a:pt x="2985349" y="208805"/>
                </a:cubicBezTo>
                <a:cubicBezTo>
                  <a:pt x="2983762" y="208607"/>
                  <a:pt x="2982497" y="208309"/>
                  <a:pt x="2981554" y="207912"/>
                </a:cubicBezTo>
                <a:cubicBezTo>
                  <a:pt x="2980611" y="207516"/>
                  <a:pt x="2979967" y="207044"/>
                  <a:pt x="2979620" y="206499"/>
                </a:cubicBezTo>
                <a:cubicBezTo>
                  <a:pt x="2979272" y="205953"/>
                  <a:pt x="2979098" y="205283"/>
                  <a:pt x="2979098" y="204489"/>
                </a:cubicBezTo>
                <a:lnTo>
                  <a:pt x="2979098" y="70544"/>
                </a:lnTo>
                <a:cubicBezTo>
                  <a:pt x="2979098" y="69850"/>
                  <a:pt x="2979272" y="69205"/>
                  <a:pt x="2979620" y="68609"/>
                </a:cubicBezTo>
                <a:cubicBezTo>
                  <a:pt x="2979967" y="68014"/>
                  <a:pt x="2980611" y="67518"/>
                  <a:pt x="2981554" y="67121"/>
                </a:cubicBezTo>
                <a:cubicBezTo>
                  <a:pt x="2982497" y="66724"/>
                  <a:pt x="2983762" y="66426"/>
                  <a:pt x="2985349" y="66228"/>
                </a:cubicBezTo>
                <a:cubicBezTo>
                  <a:pt x="2986937" y="66030"/>
                  <a:pt x="2988921" y="65930"/>
                  <a:pt x="2991303" y="65930"/>
                </a:cubicBezTo>
                <a:close/>
                <a:moveTo>
                  <a:pt x="2791278" y="65930"/>
                </a:moveTo>
                <a:cubicBezTo>
                  <a:pt x="2793758" y="65930"/>
                  <a:pt x="2795792" y="66030"/>
                  <a:pt x="2797380" y="66228"/>
                </a:cubicBezTo>
                <a:cubicBezTo>
                  <a:pt x="2798967" y="66426"/>
                  <a:pt x="2800207" y="66724"/>
                  <a:pt x="2801100" y="67121"/>
                </a:cubicBezTo>
                <a:cubicBezTo>
                  <a:pt x="2801993" y="67518"/>
                  <a:pt x="2802638" y="68014"/>
                  <a:pt x="2803035" y="68609"/>
                </a:cubicBezTo>
                <a:cubicBezTo>
                  <a:pt x="2803432" y="69205"/>
                  <a:pt x="2803630" y="69850"/>
                  <a:pt x="2803630" y="70544"/>
                </a:cubicBezTo>
                <a:lnTo>
                  <a:pt x="2803630" y="204489"/>
                </a:lnTo>
                <a:cubicBezTo>
                  <a:pt x="2803630" y="205283"/>
                  <a:pt x="2803432" y="205953"/>
                  <a:pt x="2803035" y="206499"/>
                </a:cubicBezTo>
                <a:cubicBezTo>
                  <a:pt x="2802638" y="207044"/>
                  <a:pt x="2801993" y="207516"/>
                  <a:pt x="2801100" y="207912"/>
                </a:cubicBezTo>
                <a:cubicBezTo>
                  <a:pt x="2800207" y="208309"/>
                  <a:pt x="2798967" y="208607"/>
                  <a:pt x="2797380" y="208805"/>
                </a:cubicBezTo>
                <a:cubicBezTo>
                  <a:pt x="2795792" y="209004"/>
                  <a:pt x="2793758" y="209103"/>
                  <a:pt x="2791278" y="209103"/>
                </a:cubicBezTo>
                <a:cubicBezTo>
                  <a:pt x="2788896" y="209103"/>
                  <a:pt x="2786912" y="209004"/>
                  <a:pt x="2785325" y="208805"/>
                </a:cubicBezTo>
                <a:cubicBezTo>
                  <a:pt x="2783737" y="208607"/>
                  <a:pt x="2782472" y="208309"/>
                  <a:pt x="2781529" y="207912"/>
                </a:cubicBezTo>
                <a:cubicBezTo>
                  <a:pt x="2780587" y="207516"/>
                  <a:pt x="2779942" y="207044"/>
                  <a:pt x="2779595" y="206499"/>
                </a:cubicBezTo>
                <a:cubicBezTo>
                  <a:pt x="2779248" y="205953"/>
                  <a:pt x="2779074" y="205283"/>
                  <a:pt x="2779074" y="204489"/>
                </a:cubicBezTo>
                <a:lnTo>
                  <a:pt x="2779074" y="70544"/>
                </a:lnTo>
                <a:cubicBezTo>
                  <a:pt x="2779074" y="69850"/>
                  <a:pt x="2779248" y="69205"/>
                  <a:pt x="2779595" y="68609"/>
                </a:cubicBezTo>
                <a:cubicBezTo>
                  <a:pt x="2779942" y="68014"/>
                  <a:pt x="2780587" y="67518"/>
                  <a:pt x="2781529" y="67121"/>
                </a:cubicBezTo>
                <a:cubicBezTo>
                  <a:pt x="2782472" y="66724"/>
                  <a:pt x="2783737" y="66426"/>
                  <a:pt x="2785325" y="66228"/>
                </a:cubicBezTo>
                <a:cubicBezTo>
                  <a:pt x="2786912" y="66030"/>
                  <a:pt x="2788896" y="65930"/>
                  <a:pt x="2791278" y="65930"/>
                </a:cubicBezTo>
                <a:close/>
                <a:moveTo>
                  <a:pt x="1830592" y="65930"/>
                </a:moveTo>
                <a:cubicBezTo>
                  <a:pt x="1833569" y="65930"/>
                  <a:pt x="1835901" y="66005"/>
                  <a:pt x="1837587" y="66154"/>
                </a:cubicBezTo>
                <a:cubicBezTo>
                  <a:pt x="1839274" y="66302"/>
                  <a:pt x="1840613" y="66575"/>
                  <a:pt x="1841606" y="66972"/>
                </a:cubicBezTo>
                <a:cubicBezTo>
                  <a:pt x="1842598" y="67369"/>
                  <a:pt x="1843317" y="67940"/>
                  <a:pt x="1843764" y="68684"/>
                </a:cubicBezTo>
                <a:cubicBezTo>
                  <a:pt x="1844210" y="69428"/>
                  <a:pt x="1844681" y="70445"/>
                  <a:pt x="1845178" y="71735"/>
                </a:cubicBezTo>
                <a:lnTo>
                  <a:pt x="1883426" y="179189"/>
                </a:lnTo>
                <a:lnTo>
                  <a:pt x="1883873" y="179189"/>
                </a:lnTo>
                <a:lnTo>
                  <a:pt x="1920782" y="71139"/>
                </a:lnTo>
                <a:cubicBezTo>
                  <a:pt x="1921378" y="69254"/>
                  <a:pt x="1922097" y="68039"/>
                  <a:pt x="1922940" y="67493"/>
                </a:cubicBezTo>
                <a:cubicBezTo>
                  <a:pt x="1923784" y="66947"/>
                  <a:pt x="1925049" y="66551"/>
                  <a:pt x="1926735" y="66302"/>
                </a:cubicBezTo>
                <a:cubicBezTo>
                  <a:pt x="1928422" y="66054"/>
                  <a:pt x="1930853" y="65930"/>
                  <a:pt x="1934028" y="65930"/>
                </a:cubicBezTo>
                <a:cubicBezTo>
                  <a:pt x="1936806" y="65930"/>
                  <a:pt x="1939088" y="66054"/>
                  <a:pt x="1940874" y="66302"/>
                </a:cubicBezTo>
                <a:cubicBezTo>
                  <a:pt x="1942660" y="66551"/>
                  <a:pt x="1943974" y="67022"/>
                  <a:pt x="1944818" y="67716"/>
                </a:cubicBezTo>
                <a:cubicBezTo>
                  <a:pt x="1945661" y="68411"/>
                  <a:pt x="1946083" y="69353"/>
                  <a:pt x="1946083" y="70544"/>
                </a:cubicBezTo>
                <a:cubicBezTo>
                  <a:pt x="1946083" y="71735"/>
                  <a:pt x="1945785" y="73223"/>
                  <a:pt x="1945190" y="75009"/>
                </a:cubicBezTo>
                <a:lnTo>
                  <a:pt x="1897119" y="208210"/>
                </a:lnTo>
                <a:lnTo>
                  <a:pt x="1879259" y="257472"/>
                </a:lnTo>
                <a:cubicBezTo>
                  <a:pt x="1878664" y="259060"/>
                  <a:pt x="1877151" y="260275"/>
                  <a:pt x="1874720" y="261118"/>
                </a:cubicBezTo>
                <a:cubicBezTo>
                  <a:pt x="1872289" y="261962"/>
                  <a:pt x="1868593" y="262384"/>
                  <a:pt x="1863632" y="262384"/>
                </a:cubicBezTo>
                <a:cubicBezTo>
                  <a:pt x="1861052" y="262384"/>
                  <a:pt x="1858969" y="262259"/>
                  <a:pt x="1857381" y="262011"/>
                </a:cubicBezTo>
                <a:cubicBezTo>
                  <a:pt x="1855794" y="261763"/>
                  <a:pt x="1854578" y="261342"/>
                  <a:pt x="1853735" y="260746"/>
                </a:cubicBezTo>
                <a:cubicBezTo>
                  <a:pt x="1852891" y="260151"/>
                  <a:pt x="1852420" y="259357"/>
                  <a:pt x="1852321" y="258365"/>
                </a:cubicBezTo>
                <a:cubicBezTo>
                  <a:pt x="1852222" y="257373"/>
                  <a:pt x="1852470" y="256182"/>
                  <a:pt x="1853065" y="254793"/>
                </a:cubicBezTo>
                <a:lnTo>
                  <a:pt x="1871520" y="208210"/>
                </a:lnTo>
                <a:cubicBezTo>
                  <a:pt x="1870627" y="207813"/>
                  <a:pt x="1869783" y="207168"/>
                  <a:pt x="1868990" y="206275"/>
                </a:cubicBezTo>
                <a:cubicBezTo>
                  <a:pt x="1868196" y="205382"/>
                  <a:pt x="1867650" y="204440"/>
                  <a:pt x="1867353" y="203448"/>
                </a:cubicBezTo>
                <a:lnTo>
                  <a:pt x="1819579" y="75455"/>
                </a:lnTo>
                <a:cubicBezTo>
                  <a:pt x="1818785" y="73372"/>
                  <a:pt x="1818389" y="71735"/>
                  <a:pt x="1818389" y="70544"/>
                </a:cubicBezTo>
                <a:cubicBezTo>
                  <a:pt x="1818389" y="69353"/>
                  <a:pt x="1818785" y="68411"/>
                  <a:pt x="1819579" y="67716"/>
                </a:cubicBezTo>
                <a:cubicBezTo>
                  <a:pt x="1820372" y="67022"/>
                  <a:pt x="1821663" y="66551"/>
                  <a:pt x="1823449" y="66302"/>
                </a:cubicBezTo>
                <a:cubicBezTo>
                  <a:pt x="1825235" y="66054"/>
                  <a:pt x="1827616" y="65930"/>
                  <a:pt x="1830592" y="65930"/>
                </a:cubicBezTo>
                <a:close/>
                <a:moveTo>
                  <a:pt x="5567368" y="64144"/>
                </a:moveTo>
                <a:cubicBezTo>
                  <a:pt x="5571436" y="64144"/>
                  <a:pt x="5575231" y="64368"/>
                  <a:pt x="5578754" y="64814"/>
                </a:cubicBezTo>
                <a:cubicBezTo>
                  <a:pt x="5582276" y="65261"/>
                  <a:pt x="5585575" y="65881"/>
                  <a:pt x="5588651" y="66675"/>
                </a:cubicBezTo>
                <a:lnTo>
                  <a:pt x="5629132" y="66675"/>
                </a:lnTo>
                <a:cubicBezTo>
                  <a:pt x="5630818" y="66675"/>
                  <a:pt x="5632084" y="67493"/>
                  <a:pt x="5632927" y="69130"/>
                </a:cubicBezTo>
                <a:cubicBezTo>
                  <a:pt x="5633771" y="70767"/>
                  <a:pt x="5634192" y="73273"/>
                  <a:pt x="5634192" y="76646"/>
                </a:cubicBezTo>
                <a:cubicBezTo>
                  <a:pt x="5634192" y="80119"/>
                  <a:pt x="5633721" y="82624"/>
                  <a:pt x="5632778" y="84162"/>
                </a:cubicBezTo>
                <a:cubicBezTo>
                  <a:pt x="5631836" y="85700"/>
                  <a:pt x="5630620" y="86469"/>
                  <a:pt x="5629132" y="86469"/>
                </a:cubicBezTo>
                <a:lnTo>
                  <a:pt x="5609933" y="86469"/>
                </a:lnTo>
                <a:cubicBezTo>
                  <a:pt x="5613406" y="90041"/>
                  <a:pt x="5615837" y="93984"/>
                  <a:pt x="5617226" y="98301"/>
                </a:cubicBezTo>
                <a:cubicBezTo>
                  <a:pt x="5618615" y="102617"/>
                  <a:pt x="5619309" y="107106"/>
                  <a:pt x="5619309" y="111769"/>
                </a:cubicBezTo>
                <a:cubicBezTo>
                  <a:pt x="5619309" y="119509"/>
                  <a:pt x="5618069" y="126355"/>
                  <a:pt x="5615589" y="132308"/>
                </a:cubicBezTo>
                <a:cubicBezTo>
                  <a:pt x="5613108" y="138261"/>
                  <a:pt x="5609561" y="143296"/>
                  <a:pt x="5604947" y="147414"/>
                </a:cubicBezTo>
                <a:cubicBezTo>
                  <a:pt x="5600334" y="151531"/>
                  <a:pt x="5594852" y="154682"/>
                  <a:pt x="5588502" y="156864"/>
                </a:cubicBezTo>
                <a:cubicBezTo>
                  <a:pt x="5582152" y="159047"/>
                  <a:pt x="5575107" y="160139"/>
                  <a:pt x="5567368" y="160139"/>
                </a:cubicBezTo>
                <a:cubicBezTo>
                  <a:pt x="5561911" y="160139"/>
                  <a:pt x="5556727" y="159419"/>
                  <a:pt x="5551816" y="157981"/>
                </a:cubicBezTo>
                <a:cubicBezTo>
                  <a:pt x="5546904" y="156542"/>
                  <a:pt x="5543109" y="154731"/>
                  <a:pt x="5540430" y="152548"/>
                </a:cubicBezTo>
                <a:cubicBezTo>
                  <a:pt x="5538644" y="154334"/>
                  <a:pt x="5537181" y="156368"/>
                  <a:pt x="5536040" y="158650"/>
                </a:cubicBezTo>
                <a:cubicBezTo>
                  <a:pt x="5534899" y="160932"/>
                  <a:pt x="5534328" y="163562"/>
                  <a:pt x="5534328" y="166538"/>
                </a:cubicBezTo>
                <a:cubicBezTo>
                  <a:pt x="5534328" y="170011"/>
                  <a:pt x="5535941" y="172888"/>
                  <a:pt x="5539165" y="175170"/>
                </a:cubicBezTo>
                <a:cubicBezTo>
                  <a:pt x="5542390" y="177452"/>
                  <a:pt x="5546681" y="178693"/>
                  <a:pt x="5552039" y="178891"/>
                </a:cubicBezTo>
                <a:lnTo>
                  <a:pt x="5587014" y="180379"/>
                </a:lnTo>
                <a:cubicBezTo>
                  <a:pt x="5593661" y="180578"/>
                  <a:pt x="5599763" y="181495"/>
                  <a:pt x="5605319" y="183133"/>
                </a:cubicBezTo>
                <a:cubicBezTo>
                  <a:pt x="5610876" y="184770"/>
                  <a:pt x="5615688" y="187101"/>
                  <a:pt x="5619756" y="190127"/>
                </a:cubicBezTo>
                <a:cubicBezTo>
                  <a:pt x="5623824" y="193154"/>
                  <a:pt x="5626999" y="196874"/>
                  <a:pt x="5629281" y="201290"/>
                </a:cubicBezTo>
                <a:cubicBezTo>
                  <a:pt x="5631563" y="205705"/>
                  <a:pt x="5632704" y="210839"/>
                  <a:pt x="5632704" y="216693"/>
                </a:cubicBezTo>
                <a:cubicBezTo>
                  <a:pt x="5632704" y="222845"/>
                  <a:pt x="5631414" y="228699"/>
                  <a:pt x="5628834" y="234255"/>
                </a:cubicBezTo>
                <a:cubicBezTo>
                  <a:pt x="5626255" y="239811"/>
                  <a:pt x="5622311" y="244698"/>
                  <a:pt x="5617002" y="248915"/>
                </a:cubicBezTo>
                <a:cubicBezTo>
                  <a:pt x="5611694" y="253131"/>
                  <a:pt x="5604922" y="256455"/>
                  <a:pt x="5596687" y="258886"/>
                </a:cubicBezTo>
                <a:cubicBezTo>
                  <a:pt x="5588452" y="261317"/>
                  <a:pt x="5578729" y="262532"/>
                  <a:pt x="5567517" y="262532"/>
                </a:cubicBezTo>
                <a:cubicBezTo>
                  <a:pt x="5556702" y="262532"/>
                  <a:pt x="5547500" y="261615"/>
                  <a:pt x="5539909" y="259779"/>
                </a:cubicBezTo>
                <a:cubicBezTo>
                  <a:pt x="5532319" y="257943"/>
                  <a:pt x="5526093" y="255438"/>
                  <a:pt x="5521232" y="252263"/>
                </a:cubicBezTo>
                <a:cubicBezTo>
                  <a:pt x="5516370" y="249088"/>
                  <a:pt x="5512848" y="245293"/>
                  <a:pt x="5510665" y="240878"/>
                </a:cubicBezTo>
                <a:cubicBezTo>
                  <a:pt x="5508482" y="236463"/>
                  <a:pt x="5507391" y="231675"/>
                  <a:pt x="5507391" y="226516"/>
                </a:cubicBezTo>
                <a:cubicBezTo>
                  <a:pt x="5507391" y="223242"/>
                  <a:pt x="5507788" y="220067"/>
                  <a:pt x="5508581" y="216991"/>
                </a:cubicBezTo>
                <a:cubicBezTo>
                  <a:pt x="5509375" y="213915"/>
                  <a:pt x="5510590" y="210988"/>
                  <a:pt x="5512227" y="208210"/>
                </a:cubicBezTo>
                <a:cubicBezTo>
                  <a:pt x="5513865" y="205432"/>
                  <a:pt x="5515899" y="202778"/>
                  <a:pt x="5518329" y="200248"/>
                </a:cubicBezTo>
                <a:cubicBezTo>
                  <a:pt x="5520760" y="197718"/>
                  <a:pt x="5523563" y="195212"/>
                  <a:pt x="5526738" y="192732"/>
                </a:cubicBezTo>
                <a:cubicBezTo>
                  <a:pt x="5521876" y="190252"/>
                  <a:pt x="5518280" y="187126"/>
                  <a:pt x="5515948" y="183356"/>
                </a:cubicBezTo>
                <a:cubicBezTo>
                  <a:pt x="5513616" y="179585"/>
                  <a:pt x="5512451" y="175517"/>
                  <a:pt x="5512451" y="171152"/>
                </a:cubicBezTo>
                <a:cubicBezTo>
                  <a:pt x="5512451" y="165100"/>
                  <a:pt x="5513691" y="159692"/>
                  <a:pt x="5516171" y="154930"/>
                </a:cubicBezTo>
                <a:cubicBezTo>
                  <a:pt x="5518652" y="150167"/>
                  <a:pt x="5521727" y="145901"/>
                  <a:pt x="5525399" y="142130"/>
                </a:cubicBezTo>
                <a:cubicBezTo>
                  <a:pt x="5522323" y="138459"/>
                  <a:pt x="5519892" y="134317"/>
                  <a:pt x="5518106" y="129703"/>
                </a:cubicBezTo>
                <a:cubicBezTo>
                  <a:pt x="5516320" y="125090"/>
                  <a:pt x="5515427" y="119509"/>
                  <a:pt x="5515427" y="112960"/>
                </a:cubicBezTo>
                <a:cubicBezTo>
                  <a:pt x="5515427" y="105320"/>
                  <a:pt x="5516717" y="98474"/>
                  <a:pt x="5519297" y="92422"/>
                </a:cubicBezTo>
                <a:cubicBezTo>
                  <a:pt x="5521876" y="86369"/>
                  <a:pt x="5525448" y="81260"/>
                  <a:pt x="5530012" y="77092"/>
                </a:cubicBezTo>
                <a:cubicBezTo>
                  <a:pt x="5534577" y="72925"/>
                  <a:pt x="5540058" y="69726"/>
                  <a:pt x="5546458" y="67493"/>
                </a:cubicBezTo>
                <a:cubicBezTo>
                  <a:pt x="5552858" y="65261"/>
                  <a:pt x="5559827" y="64144"/>
                  <a:pt x="5567368" y="64144"/>
                </a:cubicBezTo>
                <a:close/>
                <a:moveTo>
                  <a:pt x="4308580" y="63996"/>
                </a:moveTo>
                <a:cubicBezTo>
                  <a:pt x="4312846" y="63996"/>
                  <a:pt x="4316989" y="64392"/>
                  <a:pt x="4321007" y="65186"/>
                </a:cubicBezTo>
                <a:cubicBezTo>
                  <a:pt x="4325025" y="65980"/>
                  <a:pt x="4328721" y="67022"/>
                  <a:pt x="4332095" y="68312"/>
                </a:cubicBezTo>
                <a:cubicBezTo>
                  <a:pt x="4335468" y="69601"/>
                  <a:pt x="4338470" y="71090"/>
                  <a:pt x="4341099" y="72776"/>
                </a:cubicBezTo>
                <a:cubicBezTo>
                  <a:pt x="4343728" y="74463"/>
                  <a:pt x="4345638" y="75902"/>
                  <a:pt x="4346829" y="77092"/>
                </a:cubicBezTo>
                <a:cubicBezTo>
                  <a:pt x="4348019" y="78283"/>
                  <a:pt x="4348838" y="79226"/>
                  <a:pt x="4349284" y="79920"/>
                </a:cubicBezTo>
                <a:cubicBezTo>
                  <a:pt x="4349731" y="80615"/>
                  <a:pt x="4350103" y="81433"/>
                  <a:pt x="4350401" y="82376"/>
                </a:cubicBezTo>
                <a:cubicBezTo>
                  <a:pt x="4350698" y="83318"/>
                  <a:pt x="4350897" y="84385"/>
                  <a:pt x="4350996" y="85576"/>
                </a:cubicBezTo>
                <a:cubicBezTo>
                  <a:pt x="4351095" y="86766"/>
                  <a:pt x="4351145" y="88255"/>
                  <a:pt x="4351145" y="90041"/>
                </a:cubicBezTo>
                <a:cubicBezTo>
                  <a:pt x="4351145" y="93910"/>
                  <a:pt x="4350698" y="96614"/>
                  <a:pt x="4349805" y="98152"/>
                </a:cubicBezTo>
                <a:cubicBezTo>
                  <a:pt x="4348912" y="99690"/>
                  <a:pt x="4347821" y="100459"/>
                  <a:pt x="4346531" y="100459"/>
                </a:cubicBezTo>
                <a:cubicBezTo>
                  <a:pt x="4345043" y="100459"/>
                  <a:pt x="4343331" y="99640"/>
                  <a:pt x="4341396" y="98003"/>
                </a:cubicBezTo>
                <a:cubicBezTo>
                  <a:pt x="4339462" y="96366"/>
                  <a:pt x="4337006" y="94555"/>
                  <a:pt x="4334029" y="92571"/>
                </a:cubicBezTo>
                <a:cubicBezTo>
                  <a:pt x="4331053" y="90586"/>
                  <a:pt x="4327456" y="88775"/>
                  <a:pt x="4323239" y="87138"/>
                </a:cubicBezTo>
                <a:cubicBezTo>
                  <a:pt x="4319023" y="85501"/>
                  <a:pt x="4314037" y="84683"/>
                  <a:pt x="4308282" y="84683"/>
                </a:cubicBezTo>
                <a:cubicBezTo>
                  <a:pt x="4296475" y="84683"/>
                  <a:pt x="4287422" y="89222"/>
                  <a:pt x="4281121" y="98301"/>
                </a:cubicBezTo>
                <a:cubicBezTo>
                  <a:pt x="4274821" y="107379"/>
                  <a:pt x="4271670" y="120550"/>
                  <a:pt x="4271670" y="137814"/>
                </a:cubicBezTo>
                <a:cubicBezTo>
                  <a:pt x="4271670" y="146446"/>
                  <a:pt x="4272489" y="154012"/>
                  <a:pt x="4274126" y="160511"/>
                </a:cubicBezTo>
                <a:cubicBezTo>
                  <a:pt x="4275763" y="167009"/>
                  <a:pt x="4278169" y="172442"/>
                  <a:pt x="4281344" y="176807"/>
                </a:cubicBezTo>
                <a:cubicBezTo>
                  <a:pt x="4284519" y="181173"/>
                  <a:pt x="4288414" y="184422"/>
                  <a:pt x="4293027" y="186556"/>
                </a:cubicBezTo>
                <a:cubicBezTo>
                  <a:pt x="4297641" y="188689"/>
                  <a:pt x="4302924" y="189755"/>
                  <a:pt x="4308878" y="189755"/>
                </a:cubicBezTo>
                <a:cubicBezTo>
                  <a:pt x="4314533" y="189755"/>
                  <a:pt x="4319494" y="188862"/>
                  <a:pt x="4323760" y="187076"/>
                </a:cubicBezTo>
                <a:cubicBezTo>
                  <a:pt x="4328027" y="185291"/>
                  <a:pt x="4331723" y="183331"/>
                  <a:pt x="4334848" y="181198"/>
                </a:cubicBezTo>
                <a:cubicBezTo>
                  <a:pt x="4337973" y="179065"/>
                  <a:pt x="4340603" y="177130"/>
                  <a:pt x="4342736" y="175393"/>
                </a:cubicBezTo>
                <a:cubicBezTo>
                  <a:pt x="4344869" y="173657"/>
                  <a:pt x="4346531" y="172789"/>
                  <a:pt x="4347722" y="172789"/>
                </a:cubicBezTo>
                <a:cubicBezTo>
                  <a:pt x="4348416" y="172789"/>
                  <a:pt x="4349011" y="172987"/>
                  <a:pt x="4349508" y="173384"/>
                </a:cubicBezTo>
                <a:cubicBezTo>
                  <a:pt x="4350004" y="173781"/>
                  <a:pt x="4350425" y="174451"/>
                  <a:pt x="4350773" y="175393"/>
                </a:cubicBezTo>
                <a:cubicBezTo>
                  <a:pt x="4351120" y="176336"/>
                  <a:pt x="4351368" y="177527"/>
                  <a:pt x="4351517" y="178965"/>
                </a:cubicBezTo>
                <a:cubicBezTo>
                  <a:pt x="4351666" y="180404"/>
                  <a:pt x="4351740" y="182116"/>
                  <a:pt x="4351740" y="184100"/>
                </a:cubicBezTo>
                <a:cubicBezTo>
                  <a:pt x="4351740" y="185787"/>
                  <a:pt x="4351690" y="187250"/>
                  <a:pt x="4351591" y="188490"/>
                </a:cubicBezTo>
                <a:cubicBezTo>
                  <a:pt x="4351492" y="189731"/>
                  <a:pt x="4351318" y="190772"/>
                  <a:pt x="4351070" y="191616"/>
                </a:cubicBezTo>
                <a:cubicBezTo>
                  <a:pt x="4350822" y="192459"/>
                  <a:pt x="4350525" y="193203"/>
                  <a:pt x="4350177" y="193848"/>
                </a:cubicBezTo>
                <a:cubicBezTo>
                  <a:pt x="4349830" y="194493"/>
                  <a:pt x="4349036" y="195436"/>
                  <a:pt x="4347796" y="196676"/>
                </a:cubicBezTo>
                <a:cubicBezTo>
                  <a:pt x="4346556" y="197916"/>
                  <a:pt x="4344447" y="199454"/>
                  <a:pt x="4341471" y="201290"/>
                </a:cubicBezTo>
                <a:cubicBezTo>
                  <a:pt x="4338494" y="203125"/>
                  <a:pt x="4335146" y="204762"/>
                  <a:pt x="4331425" y="206201"/>
                </a:cubicBezTo>
                <a:cubicBezTo>
                  <a:pt x="4327704" y="207640"/>
                  <a:pt x="4323661" y="208805"/>
                  <a:pt x="4319295" y="209698"/>
                </a:cubicBezTo>
                <a:cubicBezTo>
                  <a:pt x="4314930" y="210591"/>
                  <a:pt x="4310416" y="211038"/>
                  <a:pt x="4305752" y="211038"/>
                </a:cubicBezTo>
                <a:cubicBezTo>
                  <a:pt x="4296128" y="211038"/>
                  <a:pt x="4287595" y="209450"/>
                  <a:pt x="4280154" y="206275"/>
                </a:cubicBezTo>
                <a:cubicBezTo>
                  <a:pt x="4272712" y="203100"/>
                  <a:pt x="4266486" y="198462"/>
                  <a:pt x="4261476" y="192360"/>
                </a:cubicBezTo>
                <a:cubicBezTo>
                  <a:pt x="4256465" y="186258"/>
                  <a:pt x="4252645" y="178767"/>
                  <a:pt x="4250016" y="169887"/>
                </a:cubicBezTo>
                <a:cubicBezTo>
                  <a:pt x="4247387" y="161007"/>
                  <a:pt x="4246072" y="150762"/>
                  <a:pt x="4246072" y="139154"/>
                </a:cubicBezTo>
                <a:cubicBezTo>
                  <a:pt x="4246072" y="125958"/>
                  <a:pt x="4247684" y="114622"/>
                  <a:pt x="4250909" y="105147"/>
                </a:cubicBezTo>
                <a:cubicBezTo>
                  <a:pt x="4254133" y="95671"/>
                  <a:pt x="4258549" y="87907"/>
                  <a:pt x="4264155" y="81855"/>
                </a:cubicBezTo>
                <a:cubicBezTo>
                  <a:pt x="4269760" y="75803"/>
                  <a:pt x="4276359" y="71313"/>
                  <a:pt x="4283949" y="68386"/>
                </a:cubicBezTo>
                <a:cubicBezTo>
                  <a:pt x="4291539" y="65459"/>
                  <a:pt x="4299749" y="63996"/>
                  <a:pt x="4308580" y="63996"/>
                </a:cubicBezTo>
                <a:close/>
                <a:moveTo>
                  <a:pt x="7875692" y="63847"/>
                </a:moveTo>
                <a:cubicBezTo>
                  <a:pt x="7884622" y="63847"/>
                  <a:pt x="7892138" y="65360"/>
                  <a:pt x="7898239" y="68386"/>
                </a:cubicBezTo>
                <a:cubicBezTo>
                  <a:pt x="7904341" y="71412"/>
                  <a:pt x="7909278" y="75455"/>
                  <a:pt x="7913048" y="80516"/>
                </a:cubicBezTo>
                <a:cubicBezTo>
                  <a:pt x="7916818" y="85576"/>
                  <a:pt x="7919522" y="91504"/>
                  <a:pt x="7921159" y="98301"/>
                </a:cubicBezTo>
                <a:cubicBezTo>
                  <a:pt x="7922797" y="105097"/>
                  <a:pt x="7923615" y="113258"/>
                  <a:pt x="7923615" y="122783"/>
                </a:cubicBezTo>
                <a:lnTo>
                  <a:pt x="7923615" y="204489"/>
                </a:lnTo>
                <a:cubicBezTo>
                  <a:pt x="7923615" y="205283"/>
                  <a:pt x="7923417" y="205953"/>
                  <a:pt x="7923019" y="206499"/>
                </a:cubicBezTo>
                <a:cubicBezTo>
                  <a:pt x="7922623" y="207044"/>
                  <a:pt x="7921978" y="207516"/>
                  <a:pt x="7921085" y="207912"/>
                </a:cubicBezTo>
                <a:cubicBezTo>
                  <a:pt x="7920192" y="208309"/>
                  <a:pt x="7918952" y="208607"/>
                  <a:pt x="7917364" y="208805"/>
                </a:cubicBezTo>
                <a:cubicBezTo>
                  <a:pt x="7915777" y="209004"/>
                  <a:pt x="7913792" y="209103"/>
                  <a:pt x="7911411" y="209103"/>
                </a:cubicBezTo>
                <a:cubicBezTo>
                  <a:pt x="7908931" y="209103"/>
                  <a:pt x="7906897" y="209004"/>
                  <a:pt x="7905309" y="208805"/>
                </a:cubicBezTo>
                <a:cubicBezTo>
                  <a:pt x="7903721" y="208607"/>
                  <a:pt x="7902481" y="208309"/>
                  <a:pt x="7901589" y="207912"/>
                </a:cubicBezTo>
                <a:cubicBezTo>
                  <a:pt x="7900695" y="207516"/>
                  <a:pt x="7900051" y="207044"/>
                  <a:pt x="7899653" y="206499"/>
                </a:cubicBezTo>
                <a:cubicBezTo>
                  <a:pt x="7899257" y="205953"/>
                  <a:pt x="7899059" y="205283"/>
                  <a:pt x="7899059" y="204489"/>
                </a:cubicBezTo>
                <a:lnTo>
                  <a:pt x="7899059" y="126057"/>
                </a:lnTo>
                <a:cubicBezTo>
                  <a:pt x="7899059" y="118417"/>
                  <a:pt x="7898463" y="112266"/>
                  <a:pt x="7897273" y="107602"/>
                </a:cubicBezTo>
                <a:cubicBezTo>
                  <a:pt x="7896081" y="102939"/>
                  <a:pt x="7894345" y="98921"/>
                  <a:pt x="7892063" y="95547"/>
                </a:cubicBezTo>
                <a:cubicBezTo>
                  <a:pt x="7889781" y="92174"/>
                  <a:pt x="7886829" y="89594"/>
                  <a:pt x="7883208" y="87808"/>
                </a:cubicBezTo>
                <a:cubicBezTo>
                  <a:pt x="7879587" y="86022"/>
                  <a:pt x="7875395" y="85129"/>
                  <a:pt x="7870632" y="85129"/>
                </a:cubicBezTo>
                <a:cubicBezTo>
                  <a:pt x="7864481" y="85129"/>
                  <a:pt x="7858329" y="87312"/>
                  <a:pt x="7852177" y="91678"/>
                </a:cubicBezTo>
                <a:cubicBezTo>
                  <a:pt x="7846026" y="96043"/>
                  <a:pt x="7839577" y="102443"/>
                  <a:pt x="7832829" y="110876"/>
                </a:cubicBezTo>
                <a:lnTo>
                  <a:pt x="7832829" y="204489"/>
                </a:lnTo>
                <a:cubicBezTo>
                  <a:pt x="7832829" y="205283"/>
                  <a:pt x="7832631" y="205953"/>
                  <a:pt x="7832235" y="206499"/>
                </a:cubicBezTo>
                <a:cubicBezTo>
                  <a:pt x="7831837" y="207044"/>
                  <a:pt x="7831193" y="207516"/>
                  <a:pt x="7830299" y="207912"/>
                </a:cubicBezTo>
                <a:cubicBezTo>
                  <a:pt x="7829407" y="208309"/>
                  <a:pt x="7828167" y="208607"/>
                  <a:pt x="7826579" y="208805"/>
                </a:cubicBezTo>
                <a:cubicBezTo>
                  <a:pt x="7824991" y="209004"/>
                  <a:pt x="7822957" y="209103"/>
                  <a:pt x="7820477" y="209103"/>
                </a:cubicBezTo>
                <a:cubicBezTo>
                  <a:pt x="7818096" y="209103"/>
                  <a:pt x="7816111" y="209004"/>
                  <a:pt x="7814524" y="208805"/>
                </a:cubicBezTo>
                <a:cubicBezTo>
                  <a:pt x="7812936" y="208607"/>
                  <a:pt x="7811671" y="208309"/>
                  <a:pt x="7810729" y="207912"/>
                </a:cubicBezTo>
                <a:cubicBezTo>
                  <a:pt x="7809787" y="207516"/>
                  <a:pt x="7809141" y="207044"/>
                  <a:pt x="7808794" y="206499"/>
                </a:cubicBezTo>
                <a:cubicBezTo>
                  <a:pt x="7808447" y="205953"/>
                  <a:pt x="7808273" y="205283"/>
                  <a:pt x="7808273" y="204489"/>
                </a:cubicBezTo>
                <a:lnTo>
                  <a:pt x="7808273" y="70544"/>
                </a:lnTo>
                <a:cubicBezTo>
                  <a:pt x="7808273" y="69750"/>
                  <a:pt x="7808422" y="69081"/>
                  <a:pt x="7808719" y="68535"/>
                </a:cubicBezTo>
                <a:cubicBezTo>
                  <a:pt x="7809017" y="67989"/>
                  <a:pt x="7809613" y="67493"/>
                  <a:pt x="7810505" y="67047"/>
                </a:cubicBezTo>
                <a:cubicBezTo>
                  <a:pt x="7811399" y="66600"/>
                  <a:pt x="7812539" y="66302"/>
                  <a:pt x="7813929" y="66154"/>
                </a:cubicBezTo>
                <a:cubicBezTo>
                  <a:pt x="7815317" y="66005"/>
                  <a:pt x="7817153" y="65930"/>
                  <a:pt x="7819435" y="65930"/>
                </a:cubicBezTo>
                <a:cubicBezTo>
                  <a:pt x="7821618" y="65930"/>
                  <a:pt x="7823429" y="66005"/>
                  <a:pt x="7824867" y="66154"/>
                </a:cubicBezTo>
                <a:cubicBezTo>
                  <a:pt x="7826307" y="66302"/>
                  <a:pt x="7827423" y="66600"/>
                  <a:pt x="7828216" y="67047"/>
                </a:cubicBezTo>
                <a:cubicBezTo>
                  <a:pt x="7829009" y="67493"/>
                  <a:pt x="7829581" y="67989"/>
                  <a:pt x="7829927" y="68535"/>
                </a:cubicBezTo>
                <a:cubicBezTo>
                  <a:pt x="7830275" y="69081"/>
                  <a:pt x="7830449" y="69750"/>
                  <a:pt x="7830449" y="70544"/>
                </a:cubicBezTo>
                <a:lnTo>
                  <a:pt x="7830449" y="88255"/>
                </a:lnTo>
                <a:cubicBezTo>
                  <a:pt x="7837989" y="79821"/>
                  <a:pt x="7845505" y="73645"/>
                  <a:pt x="7852996" y="69726"/>
                </a:cubicBezTo>
                <a:cubicBezTo>
                  <a:pt x="7860487" y="65806"/>
                  <a:pt x="7868053" y="63847"/>
                  <a:pt x="7875692" y="63847"/>
                </a:cubicBezTo>
                <a:close/>
                <a:moveTo>
                  <a:pt x="7587412" y="63847"/>
                </a:moveTo>
                <a:cubicBezTo>
                  <a:pt x="7597930" y="63847"/>
                  <a:pt x="7606884" y="65534"/>
                  <a:pt x="7614276" y="68907"/>
                </a:cubicBezTo>
                <a:cubicBezTo>
                  <a:pt x="7621668" y="72280"/>
                  <a:pt x="7627745" y="76820"/>
                  <a:pt x="7632507" y="82525"/>
                </a:cubicBezTo>
                <a:cubicBezTo>
                  <a:pt x="7637270" y="88230"/>
                  <a:pt x="7640767" y="94927"/>
                  <a:pt x="7643000" y="102617"/>
                </a:cubicBezTo>
                <a:cubicBezTo>
                  <a:pt x="7645232" y="110306"/>
                  <a:pt x="7646348" y="118516"/>
                  <a:pt x="7646348" y="127248"/>
                </a:cubicBezTo>
                <a:lnTo>
                  <a:pt x="7646348" y="131712"/>
                </a:lnTo>
                <a:cubicBezTo>
                  <a:pt x="7646348" y="135582"/>
                  <a:pt x="7645377" y="138335"/>
                  <a:pt x="7643433" y="139972"/>
                </a:cubicBezTo>
                <a:cubicBezTo>
                  <a:pt x="7641490" y="141609"/>
                  <a:pt x="7639272" y="142428"/>
                  <a:pt x="7636779" y="142428"/>
                </a:cubicBezTo>
                <a:lnTo>
                  <a:pt x="7548568" y="142428"/>
                </a:lnTo>
                <a:cubicBezTo>
                  <a:pt x="7548568" y="149869"/>
                  <a:pt x="7549316" y="156567"/>
                  <a:pt x="7550811" y="162520"/>
                </a:cubicBezTo>
                <a:cubicBezTo>
                  <a:pt x="7552306" y="168473"/>
                  <a:pt x="7554799" y="173583"/>
                  <a:pt x="7558289" y="177849"/>
                </a:cubicBezTo>
                <a:cubicBezTo>
                  <a:pt x="7561779" y="182116"/>
                  <a:pt x="7566315" y="185390"/>
                  <a:pt x="7571898" y="187672"/>
                </a:cubicBezTo>
                <a:cubicBezTo>
                  <a:pt x="7577482" y="189954"/>
                  <a:pt x="7584311" y="191095"/>
                  <a:pt x="7592387" y="191095"/>
                </a:cubicBezTo>
                <a:cubicBezTo>
                  <a:pt x="7598768" y="191095"/>
                  <a:pt x="7604450" y="190574"/>
                  <a:pt x="7609435" y="189532"/>
                </a:cubicBezTo>
                <a:cubicBezTo>
                  <a:pt x="7614421" y="188490"/>
                  <a:pt x="7618733" y="187325"/>
                  <a:pt x="7622372" y="186035"/>
                </a:cubicBezTo>
                <a:cubicBezTo>
                  <a:pt x="7626011" y="184745"/>
                  <a:pt x="7629002" y="183579"/>
                  <a:pt x="7631346" y="182537"/>
                </a:cubicBezTo>
                <a:cubicBezTo>
                  <a:pt x="7633689" y="181495"/>
                  <a:pt x="7635459" y="180975"/>
                  <a:pt x="7636656" y="180975"/>
                </a:cubicBezTo>
                <a:cubicBezTo>
                  <a:pt x="7637354" y="180975"/>
                  <a:pt x="7637976" y="181148"/>
                  <a:pt x="7638524" y="181495"/>
                </a:cubicBezTo>
                <a:cubicBezTo>
                  <a:pt x="7639073" y="181843"/>
                  <a:pt x="7639496" y="182364"/>
                  <a:pt x="7639795" y="183058"/>
                </a:cubicBezTo>
                <a:cubicBezTo>
                  <a:pt x="7640095" y="183753"/>
                  <a:pt x="7640319" y="184720"/>
                  <a:pt x="7640468" y="185960"/>
                </a:cubicBezTo>
                <a:cubicBezTo>
                  <a:pt x="7640618" y="187200"/>
                  <a:pt x="7640693" y="188714"/>
                  <a:pt x="7640693" y="190500"/>
                </a:cubicBezTo>
                <a:cubicBezTo>
                  <a:pt x="7640693" y="191789"/>
                  <a:pt x="7640643" y="192906"/>
                  <a:pt x="7640544" y="193848"/>
                </a:cubicBezTo>
                <a:cubicBezTo>
                  <a:pt x="7640445" y="194791"/>
                  <a:pt x="7640321" y="195634"/>
                  <a:pt x="7640172" y="196378"/>
                </a:cubicBezTo>
                <a:cubicBezTo>
                  <a:pt x="7640023" y="197122"/>
                  <a:pt x="7639775" y="197792"/>
                  <a:pt x="7639428" y="198387"/>
                </a:cubicBezTo>
                <a:cubicBezTo>
                  <a:pt x="7639081" y="198983"/>
                  <a:pt x="7638634" y="199553"/>
                  <a:pt x="7638088" y="200099"/>
                </a:cubicBezTo>
                <a:cubicBezTo>
                  <a:pt x="7637542" y="200645"/>
                  <a:pt x="7635930" y="201538"/>
                  <a:pt x="7633251" y="202778"/>
                </a:cubicBezTo>
                <a:cubicBezTo>
                  <a:pt x="7630573" y="204018"/>
                  <a:pt x="7627100" y="205234"/>
                  <a:pt x="7622834" y="206424"/>
                </a:cubicBezTo>
                <a:cubicBezTo>
                  <a:pt x="7618567" y="207615"/>
                  <a:pt x="7613631" y="208681"/>
                  <a:pt x="7608025" y="209624"/>
                </a:cubicBezTo>
                <a:cubicBezTo>
                  <a:pt x="7602419" y="210567"/>
                  <a:pt x="7596442" y="211038"/>
                  <a:pt x="7590091" y="211038"/>
                </a:cubicBezTo>
                <a:cubicBezTo>
                  <a:pt x="7579078" y="211038"/>
                  <a:pt x="7569429" y="209500"/>
                  <a:pt x="7561144" y="206424"/>
                </a:cubicBezTo>
                <a:cubicBezTo>
                  <a:pt x="7552859" y="203348"/>
                  <a:pt x="7545889" y="198784"/>
                  <a:pt x="7540234" y="192732"/>
                </a:cubicBezTo>
                <a:cubicBezTo>
                  <a:pt x="7534578" y="186680"/>
                  <a:pt x="7530312" y="179089"/>
                  <a:pt x="7527435" y="169961"/>
                </a:cubicBezTo>
                <a:cubicBezTo>
                  <a:pt x="7524558" y="160833"/>
                  <a:pt x="7523119" y="150217"/>
                  <a:pt x="7523119" y="138112"/>
                </a:cubicBezTo>
                <a:cubicBezTo>
                  <a:pt x="7523119" y="126603"/>
                  <a:pt x="7524607" y="116259"/>
                  <a:pt x="7527584" y="107081"/>
                </a:cubicBezTo>
                <a:cubicBezTo>
                  <a:pt x="7530560" y="97904"/>
                  <a:pt x="7534851" y="90115"/>
                  <a:pt x="7540457" y="83715"/>
                </a:cubicBezTo>
                <a:cubicBezTo>
                  <a:pt x="7546063" y="77316"/>
                  <a:pt x="7552835" y="72404"/>
                  <a:pt x="7560772" y="68981"/>
                </a:cubicBezTo>
                <a:cubicBezTo>
                  <a:pt x="7568709" y="65558"/>
                  <a:pt x="7577590" y="63847"/>
                  <a:pt x="7587412" y="63847"/>
                </a:cubicBezTo>
                <a:close/>
                <a:moveTo>
                  <a:pt x="7449598" y="63847"/>
                </a:moveTo>
                <a:cubicBezTo>
                  <a:pt x="7453169" y="63847"/>
                  <a:pt x="7456741" y="64144"/>
                  <a:pt x="7460313" y="64740"/>
                </a:cubicBezTo>
                <a:cubicBezTo>
                  <a:pt x="7463885" y="65335"/>
                  <a:pt x="7467110" y="66079"/>
                  <a:pt x="7469987" y="66972"/>
                </a:cubicBezTo>
                <a:cubicBezTo>
                  <a:pt x="7472864" y="67865"/>
                  <a:pt x="7475320" y="68833"/>
                  <a:pt x="7477354" y="69874"/>
                </a:cubicBezTo>
                <a:cubicBezTo>
                  <a:pt x="7479388" y="70916"/>
                  <a:pt x="7480926" y="71834"/>
                  <a:pt x="7481968" y="72628"/>
                </a:cubicBezTo>
                <a:cubicBezTo>
                  <a:pt x="7483009" y="73421"/>
                  <a:pt x="7483704" y="74116"/>
                  <a:pt x="7484051" y="74711"/>
                </a:cubicBezTo>
                <a:cubicBezTo>
                  <a:pt x="7484398" y="75307"/>
                  <a:pt x="7484647" y="75976"/>
                  <a:pt x="7484795" y="76720"/>
                </a:cubicBezTo>
                <a:cubicBezTo>
                  <a:pt x="7484944" y="77465"/>
                  <a:pt x="7485093" y="78382"/>
                  <a:pt x="7485242" y="79474"/>
                </a:cubicBezTo>
                <a:cubicBezTo>
                  <a:pt x="7485391" y="80565"/>
                  <a:pt x="7485465" y="81905"/>
                  <a:pt x="7485465" y="83492"/>
                </a:cubicBezTo>
                <a:cubicBezTo>
                  <a:pt x="7485465" y="85179"/>
                  <a:pt x="7485391" y="86642"/>
                  <a:pt x="7485242" y="87883"/>
                </a:cubicBezTo>
                <a:cubicBezTo>
                  <a:pt x="7485093" y="89123"/>
                  <a:pt x="7484845" y="90140"/>
                  <a:pt x="7484498" y="90934"/>
                </a:cubicBezTo>
                <a:cubicBezTo>
                  <a:pt x="7484151" y="91727"/>
                  <a:pt x="7483729" y="92298"/>
                  <a:pt x="7483233" y="92645"/>
                </a:cubicBezTo>
                <a:cubicBezTo>
                  <a:pt x="7482737" y="92992"/>
                  <a:pt x="7482191" y="93166"/>
                  <a:pt x="7481596" y="93166"/>
                </a:cubicBezTo>
                <a:cubicBezTo>
                  <a:pt x="7480703" y="93166"/>
                  <a:pt x="7479413" y="92620"/>
                  <a:pt x="7477726" y="91529"/>
                </a:cubicBezTo>
                <a:cubicBezTo>
                  <a:pt x="7476040" y="90437"/>
                  <a:pt x="7473857" y="89272"/>
                  <a:pt x="7471178" y="88031"/>
                </a:cubicBezTo>
                <a:cubicBezTo>
                  <a:pt x="7468499" y="86791"/>
                  <a:pt x="7465348" y="85625"/>
                  <a:pt x="7461727" y="84534"/>
                </a:cubicBezTo>
                <a:cubicBezTo>
                  <a:pt x="7458106" y="83442"/>
                  <a:pt x="7453963" y="82897"/>
                  <a:pt x="7449300" y="82897"/>
                </a:cubicBezTo>
                <a:cubicBezTo>
                  <a:pt x="7445133" y="82897"/>
                  <a:pt x="7441461" y="83368"/>
                  <a:pt x="7438287" y="84311"/>
                </a:cubicBezTo>
                <a:cubicBezTo>
                  <a:pt x="7435112" y="85253"/>
                  <a:pt x="7432507" y="86593"/>
                  <a:pt x="7430473" y="88329"/>
                </a:cubicBezTo>
                <a:cubicBezTo>
                  <a:pt x="7428439" y="90065"/>
                  <a:pt x="7426901" y="92124"/>
                  <a:pt x="7425859" y="94505"/>
                </a:cubicBezTo>
                <a:cubicBezTo>
                  <a:pt x="7424818" y="96887"/>
                  <a:pt x="7424297" y="99466"/>
                  <a:pt x="7424297" y="102244"/>
                </a:cubicBezTo>
                <a:cubicBezTo>
                  <a:pt x="7424297" y="106114"/>
                  <a:pt x="7425289" y="109363"/>
                  <a:pt x="7427273" y="111993"/>
                </a:cubicBezTo>
                <a:cubicBezTo>
                  <a:pt x="7429258" y="114622"/>
                  <a:pt x="7431838" y="116929"/>
                  <a:pt x="7435012" y="118913"/>
                </a:cubicBezTo>
                <a:cubicBezTo>
                  <a:pt x="7438187" y="120898"/>
                  <a:pt x="7441809" y="122684"/>
                  <a:pt x="7445877" y="124271"/>
                </a:cubicBezTo>
                <a:cubicBezTo>
                  <a:pt x="7449945" y="125859"/>
                  <a:pt x="7454087" y="127496"/>
                  <a:pt x="7458304" y="129182"/>
                </a:cubicBezTo>
                <a:cubicBezTo>
                  <a:pt x="7462521" y="130869"/>
                  <a:pt x="7466688" y="132754"/>
                  <a:pt x="7470806" y="134838"/>
                </a:cubicBezTo>
                <a:cubicBezTo>
                  <a:pt x="7474923" y="136921"/>
                  <a:pt x="7478570" y="139451"/>
                  <a:pt x="7481744" y="142428"/>
                </a:cubicBezTo>
                <a:cubicBezTo>
                  <a:pt x="7484919" y="145405"/>
                  <a:pt x="7487474" y="148976"/>
                  <a:pt x="7489409" y="153144"/>
                </a:cubicBezTo>
                <a:cubicBezTo>
                  <a:pt x="7491344" y="157311"/>
                  <a:pt x="7492311" y="162272"/>
                  <a:pt x="7492311" y="168026"/>
                </a:cubicBezTo>
                <a:cubicBezTo>
                  <a:pt x="7492311" y="174873"/>
                  <a:pt x="7491046" y="180975"/>
                  <a:pt x="7488516" y="186332"/>
                </a:cubicBezTo>
                <a:cubicBezTo>
                  <a:pt x="7485986" y="191690"/>
                  <a:pt x="7482389" y="196205"/>
                  <a:pt x="7477726" y="199876"/>
                </a:cubicBezTo>
                <a:cubicBezTo>
                  <a:pt x="7473063" y="203547"/>
                  <a:pt x="7467506" y="206325"/>
                  <a:pt x="7461057" y="208210"/>
                </a:cubicBezTo>
                <a:cubicBezTo>
                  <a:pt x="7454608" y="210095"/>
                  <a:pt x="7447514" y="211038"/>
                  <a:pt x="7439775" y="211038"/>
                </a:cubicBezTo>
                <a:cubicBezTo>
                  <a:pt x="7435012" y="211038"/>
                  <a:pt x="7430473" y="210666"/>
                  <a:pt x="7426157" y="209922"/>
                </a:cubicBezTo>
                <a:cubicBezTo>
                  <a:pt x="7421841" y="209177"/>
                  <a:pt x="7417972" y="208235"/>
                  <a:pt x="7414549" y="207094"/>
                </a:cubicBezTo>
                <a:cubicBezTo>
                  <a:pt x="7411126" y="205953"/>
                  <a:pt x="7408223" y="204762"/>
                  <a:pt x="7405842" y="203522"/>
                </a:cubicBezTo>
                <a:cubicBezTo>
                  <a:pt x="7403461" y="202282"/>
                  <a:pt x="7401724" y="201166"/>
                  <a:pt x="7400633" y="200173"/>
                </a:cubicBezTo>
                <a:cubicBezTo>
                  <a:pt x="7399542" y="199181"/>
                  <a:pt x="7398748" y="197792"/>
                  <a:pt x="7398252" y="196006"/>
                </a:cubicBezTo>
                <a:cubicBezTo>
                  <a:pt x="7397756" y="194220"/>
                  <a:pt x="7397508" y="191789"/>
                  <a:pt x="7397508" y="188714"/>
                </a:cubicBezTo>
                <a:cubicBezTo>
                  <a:pt x="7397508" y="186828"/>
                  <a:pt x="7397607" y="185241"/>
                  <a:pt x="7397805" y="183951"/>
                </a:cubicBezTo>
                <a:cubicBezTo>
                  <a:pt x="7398004" y="182661"/>
                  <a:pt x="7398252" y="181619"/>
                  <a:pt x="7398550" y="180826"/>
                </a:cubicBezTo>
                <a:cubicBezTo>
                  <a:pt x="7398847" y="180032"/>
                  <a:pt x="7399269" y="179461"/>
                  <a:pt x="7399815" y="179114"/>
                </a:cubicBezTo>
                <a:cubicBezTo>
                  <a:pt x="7400360" y="178767"/>
                  <a:pt x="7400980" y="178593"/>
                  <a:pt x="7401675" y="178593"/>
                </a:cubicBezTo>
                <a:cubicBezTo>
                  <a:pt x="7402766" y="178593"/>
                  <a:pt x="7404379" y="179263"/>
                  <a:pt x="7406512" y="180602"/>
                </a:cubicBezTo>
                <a:cubicBezTo>
                  <a:pt x="7408645" y="181942"/>
                  <a:pt x="7411274" y="183405"/>
                  <a:pt x="7414400" y="184993"/>
                </a:cubicBezTo>
                <a:cubicBezTo>
                  <a:pt x="7417525" y="186580"/>
                  <a:pt x="7421221" y="188044"/>
                  <a:pt x="7425487" y="189383"/>
                </a:cubicBezTo>
                <a:cubicBezTo>
                  <a:pt x="7429754" y="190723"/>
                  <a:pt x="7434665" y="191392"/>
                  <a:pt x="7440221" y="191392"/>
                </a:cubicBezTo>
                <a:cubicBezTo>
                  <a:pt x="7444389" y="191392"/>
                  <a:pt x="7448159" y="190946"/>
                  <a:pt x="7451532" y="190053"/>
                </a:cubicBezTo>
                <a:cubicBezTo>
                  <a:pt x="7454906" y="189160"/>
                  <a:pt x="7457833" y="187845"/>
                  <a:pt x="7460313" y="186109"/>
                </a:cubicBezTo>
                <a:cubicBezTo>
                  <a:pt x="7462794" y="184373"/>
                  <a:pt x="7464704" y="182165"/>
                  <a:pt x="7466043" y="179486"/>
                </a:cubicBezTo>
                <a:cubicBezTo>
                  <a:pt x="7467383" y="176807"/>
                  <a:pt x="7468052" y="173632"/>
                  <a:pt x="7468052" y="169961"/>
                </a:cubicBezTo>
                <a:cubicBezTo>
                  <a:pt x="7468052" y="166191"/>
                  <a:pt x="7467085" y="163016"/>
                  <a:pt x="7465150" y="160436"/>
                </a:cubicBezTo>
                <a:cubicBezTo>
                  <a:pt x="7463215" y="157857"/>
                  <a:pt x="7460660" y="155575"/>
                  <a:pt x="7457485" y="153590"/>
                </a:cubicBezTo>
                <a:cubicBezTo>
                  <a:pt x="7454311" y="151606"/>
                  <a:pt x="7450739" y="149845"/>
                  <a:pt x="7446770" y="148307"/>
                </a:cubicBezTo>
                <a:cubicBezTo>
                  <a:pt x="7442801" y="146769"/>
                  <a:pt x="7438708" y="145157"/>
                  <a:pt x="7434492" y="143470"/>
                </a:cubicBezTo>
                <a:cubicBezTo>
                  <a:pt x="7430275" y="141783"/>
                  <a:pt x="7426157" y="139873"/>
                  <a:pt x="7422139" y="137740"/>
                </a:cubicBezTo>
                <a:cubicBezTo>
                  <a:pt x="7418120" y="135607"/>
                  <a:pt x="7414524" y="133002"/>
                  <a:pt x="7411349" y="129926"/>
                </a:cubicBezTo>
                <a:cubicBezTo>
                  <a:pt x="7408174" y="126851"/>
                  <a:pt x="7405619" y="123180"/>
                  <a:pt x="7403684" y="118913"/>
                </a:cubicBezTo>
                <a:cubicBezTo>
                  <a:pt x="7401749" y="114647"/>
                  <a:pt x="7400782" y="109537"/>
                  <a:pt x="7400782" y="103584"/>
                </a:cubicBezTo>
                <a:cubicBezTo>
                  <a:pt x="7400782" y="98325"/>
                  <a:pt x="7401799" y="93290"/>
                  <a:pt x="7403833" y="88478"/>
                </a:cubicBezTo>
                <a:cubicBezTo>
                  <a:pt x="7405867" y="83666"/>
                  <a:pt x="7408918" y="79449"/>
                  <a:pt x="7412986" y="75827"/>
                </a:cubicBezTo>
                <a:cubicBezTo>
                  <a:pt x="7417054" y="72206"/>
                  <a:pt x="7422139" y="69304"/>
                  <a:pt x="7428241" y="67121"/>
                </a:cubicBezTo>
                <a:cubicBezTo>
                  <a:pt x="7434343" y="64938"/>
                  <a:pt x="7441461" y="63847"/>
                  <a:pt x="7449598" y="63847"/>
                </a:cubicBezTo>
                <a:close/>
                <a:moveTo>
                  <a:pt x="7037492" y="63847"/>
                </a:moveTo>
                <a:cubicBezTo>
                  <a:pt x="7046422" y="63847"/>
                  <a:pt x="7053938" y="65360"/>
                  <a:pt x="7060040" y="68386"/>
                </a:cubicBezTo>
                <a:cubicBezTo>
                  <a:pt x="7066142" y="71412"/>
                  <a:pt x="7071078" y="75455"/>
                  <a:pt x="7074848" y="80516"/>
                </a:cubicBezTo>
                <a:cubicBezTo>
                  <a:pt x="7078618" y="85576"/>
                  <a:pt x="7081322" y="91504"/>
                  <a:pt x="7082959" y="98301"/>
                </a:cubicBezTo>
                <a:cubicBezTo>
                  <a:pt x="7084597" y="105097"/>
                  <a:pt x="7085415" y="113258"/>
                  <a:pt x="7085415" y="122783"/>
                </a:cubicBezTo>
                <a:lnTo>
                  <a:pt x="7085415" y="204489"/>
                </a:lnTo>
                <a:cubicBezTo>
                  <a:pt x="7085415" y="205283"/>
                  <a:pt x="7085217" y="205953"/>
                  <a:pt x="7084820" y="206499"/>
                </a:cubicBezTo>
                <a:cubicBezTo>
                  <a:pt x="7084423" y="207044"/>
                  <a:pt x="7083778" y="207516"/>
                  <a:pt x="7082885" y="207912"/>
                </a:cubicBezTo>
                <a:cubicBezTo>
                  <a:pt x="7081992" y="208309"/>
                  <a:pt x="7080752" y="208607"/>
                  <a:pt x="7079164" y="208805"/>
                </a:cubicBezTo>
                <a:cubicBezTo>
                  <a:pt x="7077577" y="209004"/>
                  <a:pt x="7075592" y="209103"/>
                  <a:pt x="7073211" y="209103"/>
                </a:cubicBezTo>
                <a:cubicBezTo>
                  <a:pt x="7070731" y="209103"/>
                  <a:pt x="7068697" y="209004"/>
                  <a:pt x="7067109" y="208805"/>
                </a:cubicBezTo>
                <a:cubicBezTo>
                  <a:pt x="7065522" y="208607"/>
                  <a:pt x="7064282" y="208309"/>
                  <a:pt x="7063389" y="207912"/>
                </a:cubicBezTo>
                <a:cubicBezTo>
                  <a:pt x="7062496" y="207516"/>
                  <a:pt x="7061851" y="207044"/>
                  <a:pt x="7061454" y="206499"/>
                </a:cubicBezTo>
                <a:cubicBezTo>
                  <a:pt x="7061057" y="205953"/>
                  <a:pt x="7060859" y="205283"/>
                  <a:pt x="7060859" y="204489"/>
                </a:cubicBezTo>
                <a:lnTo>
                  <a:pt x="7060859" y="126057"/>
                </a:lnTo>
                <a:cubicBezTo>
                  <a:pt x="7060859" y="118417"/>
                  <a:pt x="7060263" y="112266"/>
                  <a:pt x="7059073" y="107602"/>
                </a:cubicBezTo>
                <a:cubicBezTo>
                  <a:pt x="7057882" y="102939"/>
                  <a:pt x="7056145" y="98921"/>
                  <a:pt x="7053864" y="95547"/>
                </a:cubicBezTo>
                <a:cubicBezTo>
                  <a:pt x="7051582" y="92174"/>
                  <a:pt x="7048630" y="89594"/>
                  <a:pt x="7045008" y="87808"/>
                </a:cubicBezTo>
                <a:cubicBezTo>
                  <a:pt x="7041387" y="86022"/>
                  <a:pt x="7037195" y="85129"/>
                  <a:pt x="7032432" y="85129"/>
                </a:cubicBezTo>
                <a:cubicBezTo>
                  <a:pt x="7026281" y="85129"/>
                  <a:pt x="7020129" y="87312"/>
                  <a:pt x="7013978" y="91678"/>
                </a:cubicBezTo>
                <a:cubicBezTo>
                  <a:pt x="7007826" y="96043"/>
                  <a:pt x="7001377" y="102443"/>
                  <a:pt x="6994630" y="110876"/>
                </a:cubicBezTo>
                <a:lnTo>
                  <a:pt x="6994630" y="204489"/>
                </a:lnTo>
                <a:cubicBezTo>
                  <a:pt x="6994630" y="205283"/>
                  <a:pt x="6994432" y="205953"/>
                  <a:pt x="6994035" y="206499"/>
                </a:cubicBezTo>
                <a:cubicBezTo>
                  <a:pt x="6993638" y="207044"/>
                  <a:pt x="6992993" y="207516"/>
                  <a:pt x="6992100" y="207912"/>
                </a:cubicBezTo>
                <a:cubicBezTo>
                  <a:pt x="6991207" y="208309"/>
                  <a:pt x="6989967" y="208607"/>
                  <a:pt x="6988379" y="208805"/>
                </a:cubicBezTo>
                <a:cubicBezTo>
                  <a:pt x="6986792" y="209004"/>
                  <a:pt x="6984758" y="209103"/>
                  <a:pt x="6982277" y="209103"/>
                </a:cubicBezTo>
                <a:cubicBezTo>
                  <a:pt x="6979896" y="209103"/>
                  <a:pt x="6977912" y="209004"/>
                  <a:pt x="6976324" y="208805"/>
                </a:cubicBezTo>
                <a:cubicBezTo>
                  <a:pt x="6974736" y="208607"/>
                  <a:pt x="6973471" y="208309"/>
                  <a:pt x="6972529" y="207912"/>
                </a:cubicBezTo>
                <a:cubicBezTo>
                  <a:pt x="6971587" y="207516"/>
                  <a:pt x="6970941" y="207044"/>
                  <a:pt x="6970594" y="206499"/>
                </a:cubicBezTo>
                <a:cubicBezTo>
                  <a:pt x="6970247" y="205953"/>
                  <a:pt x="6970073" y="205283"/>
                  <a:pt x="6970073" y="204489"/>
                </a:cubicBezTo>
                <a:lnTo>
                  <a:pt x="6970073" y="70544"/>
                </a:lnTo>
                <a:cubicBezTo>
                  <a:pt x="6970073" y="69750"/>
                  <a:pt x="6970222" y="69081"/>
                  <a:pt x="6970520" y="68535"/>
                </a:cubicBezTo>
                <a:cubicBezTo>
                  <a:pt x="6970817" y="67989"/>
                  <a:pt x="6971413" y="67493"/>
                  <a:pt x="6972306" y="67047"/>
                </a:cubicBezTo>
                <a:cubicBezTo>
                  <a:pt x="6973199" y="66600"/>
                  <a:pt x="6974340" y="66302"/>
                  <a:pt x="6975729" y="66154"/>
                </a:cubicBezTo>
                <a:cubicBezTo>
                  <a:pt x="6977118" y="66005"/>
                  <a:pt x="6978954" y="65930"/>
                  <a:pt x="6981235" y="65930"/>
                </a:cubicBezTo>
                <a:cubicBezTo>
                  <a:pt x="6983418" y="65930"/>
                  <a:pt x="6985229" y="66005"/>
                  <a:pt x="6986668" y="66154"/>
                </a:cubicBezTo>
                <a:cubicBezTo>
                  <a:pt x="6988107" y="66302"/>
                  <a:pt x="6989223" y="66600"/>
                  <a:pt x="6990016" y="67047"/>
                </a:cubicBezTo>
                <a:cubicBezTo>
                  <a:pt x="6990810" y="67493"/>
                  <a:pt x="6991381" y="67989"/>
                  <a:pt x="6991728" y="68535"/>
                </a:cubicBezTo>
                <a:cubicBezTo>
                  <a:pt x="6992075" y="69081"/>
                  <a:pt x="6992249" y="69750"/>
                  <a:pt x="6992249" y="70544"/>
                </a:cubicBezTo>
                <a:lnTo>
                  <a:pt x="6992249" y="88255"/>
                </a:lnTo>
                <a:cubicBezTo>
                  <a:pt x="6999790" y="79821"/>
                  <a:pt x="7007305" y="73645"/>
                  <a:pt x="7014796" y="69726"/>
                </a:cubicBezTo>
                <a:cubicBezTo>
                  <a:pt x="7022287" y="65806"/>
                  <a:pt x="7029853" y="63847"/>
                  <a:pt x="7037492" y="63847"/>
                </a:cubicBezTo>
                <a:close/>
                <a:moveTo>
                  <a:pt x="6739687" y="63847"/>
                </a:moveTo>
                <a:cubicBezTo>
                  <a:pt x="6750205" y="63847"/>
                  <a:pt x="6759159" y="65534"/>
                  <a:pt x="6766551" y="68907"/>
                </a:cubicBezTo>
                <a:cubicBezTo>
                  <a:pt x="6773943" y="72280"/>
                  <a:pt x="6780020" y="76820"/>
                  <a:pt x="6784782" y="82525"/>
                </a:cubicBezTo>
                <a:cubicBezTo>
                  <a:pt x="6789545" y="88230"/>
                  <a:pt x="6793042" y="94927"/>
                  <a:pt x="6795275" y="102617"/>
                </a:cubicBezTo>
                <a:cubicBezTo>
                  <a:pt x="6797507" y="110306"/>
                  <a:pt x="6798623" y="118516"/>
                  <a:pt x="6798623" y="127248"/>
                </a:cubicBezTo>
                <a:lnTo>
                  <a:pt x="6798623" y="131712"/>
                </a:lnTo>
                <a:cubicBezTo>
                  <a:pt x="6798623" y="135582"/>
                  <a:pt x="6797652" y="138335"/>
                  <a:pt x="6795708" y="139972"/>
                </a:cubicBezTo>
                <a:cubicBezTo>
                  <a:pt x="6793765" y="141609"/>
                  <a:pt x="6791547" y="142428"/>
                  <a:pt x="6789054" y="142428"/>
                </a:cubicBezTo>
                <a:lnTo>
                  <a:pt x="6700843" y="142428"/>
                </a:lnTo>
                <a:cubicBezTo>
                  <a:pt x="6700843" y="149869"/>
                  <a:pt x="6701591" y="156567"/>
                  <a:pt x="6703086" y="162520"/>
                </a:cubicBezTo>
                <a:cubicBezTo>
                  <a:pt x="6704581" y="168473"/>
                  <a:pt x="6707074" y="173583"/>
                  <a:pt x="6710564" y="177849"/>
                </a:cubicBezTo>
                <a:cubicBezTo>
                  <a:pt x="6714054" y="182116"/>
                  <a:pt x="6718590" y="185390"/>
                  <a:pt x="6724173" y="187672"/>
                </a:cubicBezTo>
                <a:cubicBezTo>
                  <a:pt x="6729757" y="189954"/>
                  <a:pt x="6736586" y="191095"/>
                  <a:pt x="6744662" y="191095"/>
                </a:cubicBezTo>
                <a:cubicBezTo>
                  <a:pt x="6751043" y="191095"/>
                  <a:pt x="6756725" y="190574"/>
                  <a:pt x="6761710" y="189532"/>
                </a:cubicBezTo>
                <a:cubicBezTo>
                  <a:pt x="6766696" y="188490"/>
                  <a:pt x="6771008" y="187325"/>
                  <a:pt x="6774647" y="186035"/>
                </a:cubicBezTo>
                <a:cubicBezTo>
                  <a:pt x="6778286" y="184745"/>
                  <a:pt x="6781277" y="183579"/>
                  <a:pt x="6783621" y="182537"/>
                </a:cubicBezTo>
                <a:cubicBezTo>
                  <a:pt x="6785964" y="181495"/>
                  <a:pt x="6787734" y="180975"/>
                  <a:pt x="6788931" y="180975"/>
                </a:cubicBezTo>
                <a:cubicBezTo>
                  <a:pt x="6789629" y="180975"/>
                  <a:pt x="6790251" y="181148"/>
                  <a:pt x="6790799" y="181495"/>
                </a:cubicBezTo>
                <a:cubicBezTo>
                  <a:pt x="6791348" y="181843"/>
                  <a:pt x="6791771" y="182364"/>
                  <a:pt x="6792070" y="183058"/>
                </a:cubicBezTo>
                <a:cubicBezTo>
                  <a:pt x="6792370" y="183753"/>
                  <a:pt x="6792594" y="184720"/>
                  <a:pt x="6792743" y="185960"/>
                </a:cubicBezTo>
                <a:cubicBezTo>
                  <a:pt x="6792893" y="187200"/>
                  <a:pt x="6792968" y="188714"/>
                  <a:pt x="6792968" y="190500"/>
                </a:cubicBezTo>
                <a:cubicBezTo>
                  <a:pt x="6792968" y="191789"/>
                  <a:pt x="6792918" y="192906"/>
                  <a:pt x="6792819" y="193848"/>
                </a:cubicBezTo>
                <a:cubicBezTo>
                  <a:pt x="6792720" y="194791"/>
                  <a:pt x="6792596" y="195634"/>
                  <a:pt x="6792447" y="196378"/>
                </a:cubicBezTo>
                <a:cubicBezTo>
                  <a:pt x="6792298" y="197122"/>
                  <a:pt x="6792050" y="197792"/>
                  <a:pt x="6791703" y="198387"/>
                </a:cubicBezTo>
                <a:cubicBezTo>
                  <a:pt x="6791356" y="198983"/>
                  <a:pt x="6790909" y="199553"/>
                  <a:pt x="6790363" y="200099"/>
                </a:cubicBezTo>
                <a:cubicBezTo>
                  <a:pt x="6789817" y="200645"/>
                  <a:pt x="6788205" y="201538"/>
                  <a:pt x="6785526" y="202778"/>
                </a:cubicBezTo>
                <a:cubicBezTo>
                  <a:pt x="6782848" y="204018"/>
                  <a:pt x="6779375" y="205234"/>
                  <a:pt x="6775109" y="206424"/>
                </a:cubicBezTo>
                <a:cubicBezTo>
                  <a:pt x="6770842" y="207615"/>
                  <a:pt x="6765906" y="208681"/>
                  <a:pt x="6760300" y="209624"/>
                </a:cubicBezTo>
                <a:cubicBezTo>
                  <a:pt x="6754694" y="210567"/>
                  <a:pt x="6748717" y="211038"/>
                  <a:pt x="6742366" y="211038"/>
                </a:cubicBezTo>
                <a:cubicBezTo>
                  <a:pt x="6731353" y="211038"/>
                  <a:pt x="6721704" y="209500"/>
                  <a:pt x="6713419" y="206424"/>
                </a:cubicBezTo>
                <a:cubicBezTo>
                  <a:pt x="6705134" y="203348"/>
                  <a:pt x="6698164" y="198784"/>
                  <a:pt x="6692509" y="192732"/>
                </a:cubicBezTo>
                <a:cubicBezTo>
                  <a:pt x="6686853" y="186680"/>
                  <a:pt x="6682587" y="179089"/>
                  <a:pt x="6679710" y="169961"/>
                </a:cubicBezTo>
                <a:cubicBezTo>
                  <a:pt x="6676833" y="160833"/>
                  <a:pt x="6675394" y="150217"/>
                  <a:pt x="6675394" y="138112"/>
                </a:cubicBezTo>
                <a:cubicBezTo>
                  <a:pt x="6675394" y="126603"/>
                  <a:pt x="6676882" y="116259"/>
                  <a:pt x="6679859" y="107081"/>
                </a:cubicBezTo>
                <a:cubicBezTo>
                  <a:pt x="6682835" y="97904"/>
                  <a:pt x="6687126" y="90115"/>
                  <a:pt x="6692732" y="83715"/>
                </a:cubicBezTo>
                <a:cubicBezTo>
                  <a:pt x="6698338" y="77316"/>
                  <a:pt x="6705110" y="72404"/>
                  <a:pt x="6713047" y="68981"/>
                </a:cubicBezTo>
                <a:cubicBezTo>
                  <a:pt x="6720984" y="65558"/>
                  <a:pt x="6729865" y="63847"/>
                  <a:pt x="6739687" y="63847"/>
                </a:cubicBezTo>
                <a:close/>
                <a:moveTo>
                  <a:pt x="5706523" y="63847"/>
                </a:moveTo>
                <a:cubicBezTo>
                  <a:pt x="5710094" y="63847"/>
                  <a:pt x="5713666" y="64144"/>
                  <a:pt x="5717238" y="64740"/>
                </a:cubicBezTo>
                <a:cubicBezTo>
                  <a:pt x="5720810" y="65335"/>
                  <a:pt x="5724035" y="66079"/>
                  <a:pt x="5726912" y="66972"/>
                </a:cubicBezTo>
                <a:cubicBezTo>
                  <a:pt x="5729789" y="67865"/>
                  <a:pt x="5732245" y="68833"/>
                  <a:pt x="5734279" y="69874"/>
                </a:cubicBezTo>
                <a:cubicBezTo>
                  <a:pt x="5736313" y="70916"/>
                  <a:pt x="5737851" y="71834"/>
                  <a:pt x="5738893" y="72628"/>
                </a:cubicBezTo>
                <a:cubicBezTo>
                  <a:pt x="5739934" y="73421"/>
                  <a:pt x="5740629" y="74116"/>
                  <a:pt x="5740976" y="74711"/>
                </a:cubicBezTo>
                <a:cubicBezTo>
                  <a:pt x="5741323" y="75307"/>
                  <a:pt x="5741572" y="75976"/>
                  <a:pt x="5741720" y="76720"/>
                </a:cubicBezTo>
                <a:cubicBezTo>
                  <a:pt x="5741869" y="77465"/>
                  <a:pt x="5742018" y="78382"/>
                  <a:pt x="5742167" y="79474"/>
                </a:cubicBezTo>
                <a:cubicBezTo>
                  <a:pt x="5742316" y="80565"/>
                  <a:pt x="5742390" y="81905"/>
                  <a:pt x="5742390" y="83492"/>
                </a:cubicBezTo>
                <a:cubicBezTo>
                  <a:pt x="5742390" y="85179"/>
                  <a:pt x="5742316" y="86642"/>
                  <a:pt x="5742167" y="87883"/>
                </a:cubicBezTo>
                <a:cubicBezTo>
                  <a:pt x="5742018" y="89123"/>
                  <a:pt x="5741770" y="90140"/>
                  <a:pt x="5741423" y="90934"/>
                </a:cubicBezTo>
                <a:cubicBezTo>
                  <a:pt x="5741076" y="91727"/>
                  <a:pt x="5740654" y="92298"/>
                  <a:pt x="5740158" y="92645"/>
                </a:cubicBezTo>
                <a:cubicBezTo>
                  <a:pt x="5739662" y="92992"/>
                  <a:pt x="5739116" y="93166"/>
                  <a:pt x="5738521" y="93166"/>
                </a:cubicBezTo>
                <a:cubicBezTo>
                  <a:pt x="5737628" y="93166"/>
                  <a:pt x="5736338" y="92620"/>
                  <a:pt x="5734651" y="91529"/>
                </a:cubicBezTo>
                <a:cubicBezTo>
                  <a:pt x="5732965" y="90437"/>
                  <a:pt x="5730782" y="89272"/>
                  <a:pt x="5728103" y="88031"/>
                </a:cubicBezTo>
                <a:cubicBezTo>
                  <a:pt x="5725424" y="86791"/>
                  <a:pt x="5722273" y="85625"/>
                  <a:pt x="5718652" y="84534"/>
                </a:cubicBezTo>
                <a:cubicBezTo>
                  <a:pt x="5715031" y="83442"/>
                  <a:pt x="5710888" y="82897"/>
                  <a:pt x="5706225" y="82897"/>
                </a:cubicBezTo>
                <a:cubicBezTo>
                  <a:pt x="5702058" y="82897"/>
                  <a:pt x="5698386" y="83368"/>
                  <a:pt x="5695212" y="84311"/>
                </a:cubicBezTo>
                <a:cubicBezTo>
                  <a:pt x="5692037" y="85253"/>
                  <a:pt x="5689432" y="86593"/>
                  <a:pt x="5687398" y="88329"/>
                </a:cubicBezTo>
                <a:cubicBezTo>
                  <a:pt x="5685364" y="90065"/>
                  <a:pt x="5683826" y="92124"/>
                  <a:pt x="5682784" y="94505"/>
                </a:cubicBezTo>
                <a:cubicBezTo>
                  <a:pt x="5681743" y="96887"/>
                  <a:pt x="5681222" y="99466"/>
                  <a:pt x="5681222" y="102244"/>
                </a:cubicBezTo>
                <a:cubicBezTo>
                  <a:pt x="5681222" y="106114"/>
                  <a:pt x="5682214" y="109363"/>
                  <a:pt x="5684198" y="111993"/>
                </a:cubicBezTo>
                <a:cubicBezTo>
                  <a:pt x="5686183" y="114622"/>
                  <a:pt x="5688763" y="116929"/>
                  <a:pt x="5691937" y="118913"/>
                </a:cubicBezTo>
                <a:cubicBezTo>
                  <a:pt x="5695112" y="120898"/>
                  <a:pt x="5698734" y="122684"/>
                  <a:pt x="5702802" y="124271"/>
                </a:cubicBezTo>
                <a:cubicBezTo>
                  <a:pt x="5706870" y="125859"/>
                  <a:pt x="5711012" y="127496"/>
                  <a:pt x="5715229" y="129182"/>
                </a:cubicBezTo>
                <a:cubicBezTo>
                  <a:pt x="5719446" y="130869"/>
                  <a:pt x="5723613" y="132754"/>
                  <a:pt x="5727731" y="134838"/>
                </a:cubicBezTo>
                <a:cubicBezTo>
                  <a:pt x="5731848" y="136921"/>
                  <a:pt x="5735495" y="139451"/>
                  <a:pt x="5738669" y="142428"/>
                </a:cubicBezTo>
                <a:cubicBezTo>
                  <a:pt x="5741844" y="145405"/>
                  <a:pt x="5744399" y="148976"/>
                  <a:pt x="5746334" y="153144"/>
                </a:cubicBezTo>
                <a:cubicBezTo>
                  <a:pt x="5748269" y="157311"/>
                  <a:pt x="5749236" y="162272"/>
                  <a:pt x="5749236" y="168026"/>
                </a:cubicBezTo>
                <a:cubicBezTo>
                  <a:pt x="5749236" y="174873"/>
                  <a:pt x="5747971" y="180975"/>
                  <a:pt x="5745441" y="186332"/>
                </a:cubicBezTo>
                <a:cubicBezTo>
                  <a:pt x="5742911" y="191690"/>
                  <a:pt x="5739314" y="196205"/>
                  <a:pt x="5734651" y="199876"/>
                </a:cubicBezTo>
                <a:cubicBezTo>
                  <a:pt x="5729988" y="203547"/>
                  <a:pt x="5724431" y="206325"/>
                  <a:pt x="5717982" y="208210"/>
                </a:cubicBezTo>
                <a:cubicBezTo>
                  <a:pt x="5711533" y="210095"/>
                  <a:pt x="5704439" y="211038"/>
                  <a:pt x="5696700" y="211038"/>
                </a:cubicBezTo>
                <a:cubicBezTo>
                  <a:pt x="5691937" y="211038"/>
                  <a:pt x="5687398" y="210666"/>
                  <a:pt x="5683082" y="209922"/>
                </a:cubicBezTo>
                <a:cubicBezTo>
                  <a:pt x="5678766" y="209177"/>
                  <a:pt x="5674897" y="208235"/>
                  <a:pt x="5671474" y="207094"/>
                </a:cubicBezTo>
                <a:cubicBezTo>
                  <a:pt x="5668051" y="205953"/>
                  <a:pt x="5665148" y="204762"/>
                  <a:pt x="5662767" y="203522"/>
                </a:cubicBezTo>
                <a:cubicBezTo>
                  <a:pt x="5660386" y="202282"/>
                  <a:pt x="5658649" y="201166"/>
                  <a:pt x="5657558" y="200173"/>
                </a:cubicBezTo>
                <a:cubicBezTo>
                  <a:pt x="5656467" y="199181"/>
                  <a:pt x="5655673" y="197792"/>
                  <a:pt x="5655177" y="196006"/>
                </a:cubicBezTo>
                <a:cubicBezTo>
                  <a:pt x="5654681" y="194220"/>
                  <a:pt x="5654433" y="191789"/>
                  <a:pt x="5654433" y="188714"/>
                </a:cubicBezTo>
                <a:cubicBezTo>
                  <a:pt x="5654433" y="186828"/>
                  <a:pt x="5654532" y="185241"/>
                  <a:pt x="5654730" y="183951"/>
                </a:cubicBezTo>
                <a:cubicBezTo>
                  <a:pt x="5654929" y="182661"/>
                  <a:pt x="5655177" y="181619"/>
                  <a:pt x="5655475" y="180826"/>
                </a:cubicBezTo>
                <a:cubicBezTo>
                  <a:pt x="5655772" y="180032"/>
                  <a:pt x="5656194" y="179461"/>
                  <a:pt x="5656740" y="179114"/>
                </a:cubicBezTo>
                <a:cubicBezTo>
                  <a:pt x="5657285" y="178767"/>
                  <a:pt x="5657905" y="178593"/>
                  <a:pt x="5658600" y="178593"/>
                </a:cubicBezTo>
                <a:cubicBezTo>
                  <a:pt x="5659691" y="178593"/>
                  <a:pt x="5661304" y="179263"/>
                  <a:pt x="5663437" y="180602"/>
                </a:cubicBezTo>
                <a:cubicBezTo>
                  <a:pt x="5665570" y="181942"/>
                  <a:pt x="5668199" y="183405"/>
                  <a:pt x="5671325" y="184993"/>
                </a:cubicBezTo>
                <a:cubicBezTo>
                  <a:pt x="5674450" y="186580"/>
                  <a:pt x="5678146" y="188044"/>
                  <a:pt x="5682412" y="189383"/>
                </a:cubicBezTo>
                <a:cubicBezTo>
                  <a:pt x="5686679" y="190723"/>
                  <a:pt x="5691590" y="191392"/>
                  <a:pt x="5697146" y="191392"/>
                </a:cubicBezTo>
                <a:cubicBezTo>
                  <a:pt x="5701314" y="191392"/>
                  <a:pt x="5705084" y="190946"/>
                  <a:pt x="5708457" y="190053"/>
                </a:cubicBezTo>
                <a:cubicBezTo>
                  <a:pt x="5711831" y="189160"/>
                  <a:pt x="5714758" y="187845"/>
                  <a:pt x="5717238" y="186109"/>
                </a:cubicBezTo>
                <a:cubicBezTo>
                  <a:pt x="5719719" y="184373"/>
                  <a:pt x="5721629" y="182165"/>
                  <a:pt x="5722968" y="179486"/>
                </a:cubicBezTo>
                <a:cubicBezTo>
                  <a:pt x="5724308" y="176807"/>
                  <a:pt x="5724977" y="173632"/>
                  <a:pt x="5724977" y="169961"/>
                </a:cubicBezTo>
                <a:cubicBezTo>
                  <a:pt x="5724977" y="166191"/>
                  <a:pt x="5724010" y="163016"/>
                  <a:pt x="5722075" y="160436"/>
                </a:cubicBezTo>
                <a:cubicBezTo>
                  <a:pt x="5720140" y="157857"/>
                  <a:pt x="5717585" y="155575"/>
                  <a:pt x="5714410" y="153590"/>
                </a:cubicBezTo>
                <a:cubicBezTo>
                  <a:pt x="5711236" y="151606"/>
                  <a:pt x="5707664" y="149845"/>
                  <a:pt x="5703695" y="148307"/>
                </a:cubicBezTo>
                <a:cubicBezTo>
                  <a:pt x="5699726" y="146769"/>
                  <a:pt x="5695633" y="145157"/>
                  <a:pt x="5691417" y="143470"/>
                </a:cubicBezTo>
                <a:cubicBezTo>
                  <a:pt x="5687200" y="141783"/>
                  <a:pt x="5683082" y="139873"/>
                  <a:pt x="5679064" y="137740"/>
                </a:cubicBezTo>
                <a:cubicBezTo>
                  <a:pt x="5675045" y="135607"/>
                  <a:pt x="5671449" y="133002"/>
                  <a:pt x="5668274" y="129926"/>
                </a:cubicBezTo>
                <a:cubicBezTo>
                  <a:pt x="5665099" y="126851"/>
                  <a:pt x="5662544" y="123180"/>
                  <a:pt x="5660609" y="118913"/>
                </a:cubicBezTo>
                <a:cubicBezTo>
                  <a:pt x="5658674" y="114647"/>
                  <a:pt x="5657707" y="109537"/>
                  <a:pt x="5657707" y="103584"/>
                </a:cubicBezTo>
                <a:cubicBezTo>
                  <a:pt x="5657707" y="98325"/>
                  <a:pt x="5658724" y="93290"/>
                  <a:pt x="5660758" y="88478"/>
                </a:cubicBezTo>
                <a:cubicBezTo>
                  <a:pt x="5662792" y="83666"/>
                  <a:pt x="5665843" y="79449"/>
                  <a:pt x="5669911" y="75827"/>
                </a:cubicBezTo>
                <a:cubicBezTo>
                  <a:pt x="5673979" y="72206"/>
                  <a:pt x="5679064" y="69304"/>
                  <a:pt x="5685166" y="67121"/>
                </a:cubicBezTo>
                <a:cubicBezTo>
                  <a:pt x="5691268" y="64938"/>
                  <a:pt x="5698386" y="63847"/>
                  <a:pt x="5706523" y="63847"/>
                </a:cubicBezTo>
                <a:close/>
                <a:moveTo>
                  <a:pt x="5427767" y="63847"/>
                </a:moveTo>
                <a:cubicBezTo>
                  <a:pt x="5436697" y="63847"/>
                  <a:pt x="5444213" y="65360"/>
                  <a:pt x="5450315" y="68386"/>
                </a:cubicBezTo>
                <a:cubicBezTo>
                  <a:pt x="5456417" y="71412"/>
                  <a:pt x="5461353" y="75455"/>
                  <a:pt x="5465123" y="80516"/>
                </a:cubicBezTo>
                <a:cubicBezTo>
                  <a:pt x="5468893" y="85576"/>
                  <a:pt x="5471597" y="91504"/>
                  <a:pt x="5473234" y="98301"/>
                </a:cubicBezTo>
                <a:cubicBezTo>
                  <a:pt x="5474872" y="105097"/>
                  <a:pt x="5475690" y="113258"/>
                  <a:pt x="5475690" y="122783"/>
                </a:cubicBezTo>
                <a:lnTo>
                  <a:pt x="5475690" y="204489"/>
                </a:lnTo>
                <a:cubicBezTo>
                  <a:pt x="5475690" y="205283"/>
                  <a:pt x="5475492" y="205953"/>
                  <a:pt x="5475095" y="206499"/>
                </a:cubicBezTo>
                <a:cubicBezTo>
                  <a:pt x="5474698" y="207044"/>
                  <a:pt x="5474053" y="207516"/>
                  <a:pt x="5473160" y="207912"/>
                </a:cubicBezTo>
                <a:cubicBezTo>
                  <a:pt x="5472267" y="208309"/>
                  <a:pt x="5471027" y="208607"/>
                  <a:pt x="5469439" y="208805"/>
                </a:cubicBezTo>
                <a:cubicBezTo>
                  <a:pt x="5467852" y="209004"/>
                  <a:pt x="5465867" y="209103"/>
                  <a:pt x="5463486" y="209103"/>
                </a:cubicBezTo>
                <a:cubicBezTo>
                  <a:pt x="5461006" y="209103"/>
                  <a:pt x="5458972" y="209004"/>
                  <a:pt x="5457384" y="208805"/>
                </a:cubicBezTo>
                <a:cubicBezTo>
                  <a:pt x="5455797" y="208607"/>
                  <a:pt x="5454557" y="208309"/>
                  <a:pt x="5453664" y="207912"/>
                </a:cubicBezTo>
                <a:cubicBezTo>
                  <a:pt x="5452771" y="207516"/>
                  <a:pt x="5452126" y="207044"/>
                  <a:pt x="5451729" y="206499"/>
                </a:cubicBezTo>
                <a:cubicBezTo>
                  <a:pt x="5451332" y="205953"/>
                  <a:pt x="5451134" y="205283"/>
                  <a:pt x="5451134" y="204489"/>
                </a:cubicBezTo>
                <a:lnTo>
                  <a:pt x="5451134" y="126057"/>
                </a:lnTo>
                <a:cubicBezTo>
                  <a:pt x="5451134" y="118417"/>
                  <a:pt x="5450538" y="112266"/>
                  <a:pt x="5449348" y="107602"/>
                </a:cubicBezTo>
                <a:cubicBezTo>
                  <a:pt x="5448157" y="102939"/>
                  <a:pt x="5446420" y="98921"/>
                  <a:pt x="5444139" y="95547"/>
                </a:cubicBezTo>
                <a:cubicBezTo>
                  <a:pt x="5441857" y="92174"/>
                  <a:pt x="5438905" y="89594"/>
                  <a:pt x="5435283" y="87808"/>
                </a:cubicBezTo>
                <a:cubicBezTo>
                  <a:pt x="5431662" y="86022"/>
                  <a:pt x="5427470" y="85129"/>
                  <a:pt x="5422707" y="85129"/>
                </a:cubicBezTo>
                <a:cubicBezTo>
                  <a:pt x="5416556" y="85129"/>
                  <a:pt x="5410404" y="87312"/>
                  <a:pt x="5404253" y="91678"/>
                </a:cubicBezTo>
                <a:cubicBezTo>
                  <a:pt x="5398101" y="96043"/>
                  <a:pt x="5391652" y="102443"/>
                  <a:pt x="5384905" y="110876"/>
                </a:cubicBezTo>
                <a:lnTo>
                  <a:pt x="5384905" y="204489"/>
                </a:lnTo>
                <a:cubicBezTo>
                  <a:pt x="5384905" y="205283"/>
                  <a:pt x="5384707" y="205953"/>
                  <a:pt x="5384310" y="206499"/>
                </a:cubicBezTo>
                <a:cubicBezTo>
                  <a:pt x="5383913" y="207044"/>
                  <a:pt x="5383268" y="207516"/>
                  <a:pt x="5382375" y="207912"/>
                </a:cubicBezTo>
                <a:cubicBezTo>
                  <a:pt x="5381482" y="208309"/>
                  <a:pt x="5380242" y="208607"/>
                  <a:pt x="5378654" y="208805"/>
                </a:cubicBezTo>
                <a:cubicBezTo>
                  <a:pt x="5377067" y="209004"/>
                  <a:pt x="5375033" y="209103"/>
                  <a:pt x="5372552" y="209103"/>
                </a:cubicBezTo>
                <a:cubicBezTo>
                  <a:pt x="5370171" y="209103"/>
                  <a:pt x="5368187" y="209004"/>
                  <a:pt x="5366599" y="208805"/>
                </a:cubicBezTo>
                <a:cubicBezTo>
                  <a:pt x="5365012" y="208607"/>
                  <a:pt x="5363747" y="208309"/>
                  <a:pt x="5362804" y="207912"/>
                </a:cubicBezTo>
                <a:cubicBezTo>
                  <a:pt x="5361862" y="207516"/>
                  <a:pt x="5361217" y="207044"/>
                  <a:pt x="5360869" y="206499"/>
                </a:cubicBezTo>
                <a:cubicBezTo>
                  <a:pt x="5360522" y="205953"/>
                  <a:pt x="5360348" y="205283"/>
                  <a:pt x="5360348" y="204489"/>
                </a:cubicBezTo>
                <a:lnTo>
                  <a:pt x="5360348" y="70544"/>
                </a:lnTo>
                <a:cubicBezTo>
                  <a:pt x="5360348" y="69750"/>
                  <a:pt x="5360497" y="69081"/>
                  <a:pt x="5360795" y="68535"/>
                </a:cubicBezTo>
                <a:cubicBezTo>
                  <a:pt x="5361092" y="67989"/>
                  <a:pt x="5361688" y="67493"/>
                  <a:pt x="5362581" y="67047"/>
                </a:cubicBezTo>
                <a:cubicBezTo>
                  <a:pt x="5363474" y="66600"/>
                  <a:pt x="5364615" y="66302"/>
                  <a:pt x="5366004" y="66154"/>
                </a:cubicBezTo>
                <a:cubicBezTo>
                  <a:pt x="5367393" y="66005"/>
                  <a:pt x="5369229" y="65930"/>
                  <a:pt x="5371510" y="65930"/>
                </a:cubicBezTo>
                <a:cubicBezTo>
                  <a:pt x="5373693" y="65930"/>
                  <a:pt x="5375504" y="66005"/>
                  <a:pt x="5376943" y="66154"/>
                </a:cubicBezTo>
                <a:cubicBezTo>
                  <a:pt x="5378382" y="66302"/>
                  <a:pt x="5379498" y="66600"/>
                  <a:pt x="5380291" y="67047"/>
                </a:cubicBezTo>
                <a:cubicBezTo>
                  <a:pt x="5381085" y="67493"/>
                  <a:pt x="5381656" y="67989"/>
                  <a:pt x="5382003" y="68535"/>
                </a:cubicBezTo>
                <a:cubicBezTo>
                  <a:pt x="5382351" y="69081"/>
                  <a:pt x="5382524" y="69750"/>
                  <a:pt x="5382524" y="70544"/>
                </a:cubicBezTo>
                <a:lnTo>
                  <a:pt x="5382524" y="88255"/>
                </a:lnTo>
                <a:cubicBezTo>
                  <a:pt x="5390065" y="79821"/>
                  <a:pt x="5397580" y="73645"/>
                  <a:pt x="5405071" y="69726"/>
                </a:cubicBezTo>
                <a:cubicBezTo>
                  <a:pt x="5412562" y="65806"/>
                  <a:pt x="5420128" y="63847"/>
                  <a:pt x="5427767" y="63847"/>
                </a:cubicBezTo>
                <a:close/>
                <a:moveTo>
                  <a:pt x="4548937" y="63847"/>
                </a:moveTo>
                <a:cubicBezTo>
                  <a:pt x="4559455" y="63847"/>
                  <a:pt x="4568409" y="65534"/>
                  <a:pt x="4575801" y="68907"/>
                </a:cubicBezTo>
                <a:cubicBezTo>
                  <a:pt x="4583193" y="72280"/>
                  <a:pt x="4589270" y="76820"/>
                  <a:pt x="4594032" y="82525"/>
                </a:cubicBezTo>
                <a:cubicBezTo>
                  <a:pt x="4598795" y="88230"/>
                  <a:pt x="4602292" y="94927"/>
                  <a:pt x="4604525" y="102617"/>
                </a:cubicBezTo>
                <a:cubicBezTo>
                  <a:pt x="4606757" y="110306"/>
                  <a:pt x="4607873" y="118516"/>
                  <a:pt x="4607873" y="127248"/>
                </a:cubicBezTo>
                <a:lnTo>
                  <a:pt x="4607873" y="131712"/>
                </a:lnTo>
                <a:cubicBezTo>
                  <a:pt x="4607873" y="135582"/>
                  <a:pt x="4606902" y="138335"/>
                  <a:pt x="4604958" y="139972"/>
                </a:cubicBezTo>
                <a:cubicBezTo>
                  <a:pt x="4603015" y="141609"/>
                  <a:pt x="4600797" y="142428"/>
                  <a:pt x="4598304" y="142428"/>
                </a:cubicBezTo>
                <a:lnTo>
                  <a:pt x="4510093" y="142428"/>
                </a:lnTo>
                <a:cubicBezTo>
                  <a:pt x="4510093" y="149869"/>
                  <a:pt x="4510841" y="156567"/>
                  <a:pt x="4512336" y="162520"/>
                </a:cubicBezTo>
                <a:cubicBezTo>
                  <a:pt x="4513831" y="168473"/>
                  <a:pt x="4516324" y="173583"/>
                  <a:pt x="4519814" y="177849"/>
                </a:cubicBezTo>
                <a:cubicBezTo>
                  <a:pt x="4523303" y="182116"/>
                  <a:pt x="4527840" y="185390"/>
                  <a:pt x="4533423" y="187672"/>
                </a:cubicBezTo>
                <a:cubicBezTo>
                  <a:pt x="4539007" y="189954"/>
                  <a:pt x="4545836" y="191095"/>
                  <a:pt x="4553912" y="191095"/>
                </a:cubicBezTo>
                <a:cubicBezTo>
                  <a:pt x="4560293" y="191095"/>
                  <a:pt x="4565976" y="190574"/>
                  <a:pt x="4570960" y="189532"/>
                </a:cubicBezTo>
                <a:cubicBezTo>
                  <a:pt x="4575945" y="188490"/>
                  <a:pt x="4580258" y="187325"/>
                  <a:pt x="4583897" y="186035"/>
                </a:cubicBezTo>
                <a:cubicBezTo>
                  <a:pt x="4587536" y="184745"/>
                  <a:pt x="4590528" y="183579"/>
                  <a:pt x="4592871" y="182537"/>
                </a:cubicBezTo>
                <a:cubicBezTo>
                  <a:pt x="4595214" y="181495"/>
                  <a:pt x="4596984" y="180975"/>
                  <a:pt x="4598181" y="180975"/>
                </a:cubicBezTo>
                <a:cubicBezTo>
                  <a:pt x="4598879" y="180975"/>
                  <a:pt x="4599501" y="181148"/>
                  <a:pt x="4600049" y="181495"/>
                </a:cubicBezTo>
                <a:cubicBezTo>
                  <a:pt x="4600597" y="181843"/>
                  <a:pt x="4601021" y="182364"/>
                  <a:pt x="4601320" y="183058"/>
                </a:cubicBezTo>
                <a:cubicBezTo>
                  <a:pt x="4601619" y="183753"/>
                  <a:pt x="4601844" y="184720"/>
                  <a:pt x="4601993" y="185960"/>
                </a:cubicBezTo>
                <a:cubicBezTo>
                  <a:pt x="4602143" y="187200"/>
                  <a:pt x="4602218" y="188714"/>
                  <a:pt x="4602218" y="190500"/>
                </a:cubicBezTo>
                <a:cubicBezTo>
                  <a:pt x="4602218" y="191789"/>
                  <a:pt x="4602168" y="192906"/>
                  <a:pt x="4602069" y="193848"/>
                </a:cubicBezTo>
                <a:cubicBezTo>
                  <a:pt x="4601970" y="194791"/>
                  <a:pt x="4601846" y="195634"/>
                  <a:pt x="4601697" y="196378"/>
                </a:cubicBezTo>
                <a:cubicBezTo>
                  <a:pt x="4601548" y="197122"/>
                  <a:pt x="4601300" y="197792"/>
                  <a:pt x="4600953" y="198387"/>
                </a:cubicBezTo>
                <a:cubicBezTo>
                  <a:pt x="4600605" y="198983"/>
                  <a:pt x="4600159" y="199553"/>
                  <a:pt x="4599613" y="200099"/>
                </a:cubicBezTo>
                <a:cubicBezTo>
                  <a:pt x="4599068" y="200645"/>
                  <a:pt x="4597455" y="201538"/>
                  <a:pt x="4594776" y="202778"/>
                </a:cubicBezTo>
                <a:cubicBezTo>
                  <a:pt x="4592098" y="204018"/>
                  <a:pt x="4588625" y="205234"/>
                  <a:pt x="4584359" y="206424"/>
                </a:cubicBezTo>
                <a:cubicBezTo>
                  <a:pt x="4580092" y="207615"/>
                  <a:pt x="4575156" y="208681"/>
                  <a:pt x="4569550" y="209624"/>
                </a:cubicBezTo>
                <a:cubicBezTo>
                  <a:pt x="4563944" y="210567"/>
                  <a:pt x="4557966" y="211038"/>
                  <a:pt x="4551616" y="211038"/>
                </a:cubicBezTo>
                <a:cubicBezTo>
                  <a:pt x="4540603" y="211038"/>
                  <a:pt x="4530954" y="209500"/>
                  <a:pt x="4522669" y="206424"/>
                </a:cubicBezTo>
                <a:cubicBezTo>
                  <a:pt x="4514385" y="203348"/>
                  <a:pt x="4507414" y="198784"/>
                  <a:pt x="4501759" y="192732"/>
                </a:cubicBezTo>
                <a:cubicBezTo>
                  <a:pt x="4496103" y="186680"/>
                  <a:pt x="4491837" y="179089"/>
                  <a:pt x="4488960" y="169961"/>
                </a:cubicBezTo>
                <a:cubicBezTo>
                  <a:pt x="4486082" y="160833"/>
                  <a:pt x="4484644" y="150217"/>
                  <a:pt x="4484644" y="138112"/>
                </a:cubicBezTo>
                <a:cubicBezTo>
                  <a:pt x="4484644" y="126603"/>
                  <a:pt x="4486132" y="116259"/>
                  <a:pt x="4489109" y="107081"/>
                </a:cubicBezTo>
                <a:cubicBezTo>
                  <a:pt x="4492085" y="97904"/>
                  <a:pt x="4496376" y="90115"/>
                  <a:pt x="4501982" y="83715"/>
                </a:cubicBezTo>
                <a:cubicBezTo>
                  <a:pt x="4507588" y="77316"/>
                  <a:pt x="4514360" y="72404"/>
                  <a:pt x="4522297" y="68981"/>
                </a:cubicBezTo>
                <a:cubicBezTo>
                  <a:pt x="4530235" y="65558"/>
                  <a:pt x="4539115" y="63847"/>
                  <a:pt x="4548937" y="63847"/>
                </a:cubicBezTo>
                <a:close/>
                <a:moveTo>
                  <a:pt x="4158412" y="63847"/>
                </a:moveTo>
                <a:cubicBezTo>
                  <a:pt x="4168929" y="63847"/>
                  <a:pt x="4177884" y="65534"/>
                  <a:pt x="4185276" y="68907"/>
                </a:cubicBezTo>
                <a:cubicBezTo>
                  <a:pt x="4192667" y="72280"/>
                  <a:pt x="4198745" y="76820"/>
                  <a:pt x="4203507" y="82525"/>
                </a:cubicBezTo>
                <a:cubicBezTo>
                  <a:pt x="4208270" y="88230"/>
                  <a:pt x="4211767" y="94927"/>
                  <a:pt x="4214000" y="102617"/>
                </a:cubicBezTo>
                <a:cubicBezTo>
                  <a:pt x="4216232" y="110306"/>
                  <a:pt x="4217348" y="118516"/>
                  <a:pt x="4217348" y="127248"/>
                </a:cubicBezTo>
                <a:lnTo>
                  <a:pt x="4217348" y="131712"/>
                </a:lnTo>
                <a:cubicBezTo>
                  <a:pt x="4217348" y="135582"/>
                  <a:pt x="4216376" y="138335"/>
                  <a:pt x="4214433" y="139972"/>
                </a:cubicBezTo>
                <a:cubicBezTo>
                  <a:pt x="4212490" y="141609"/>
                  <a:pt x="4210272" y="142428"/>
                  <a:pt x="4207779" y="142428"/>
                </a:cubicBezTo>
                <a:lnTo>
                  <a:pt x="4119568" y="142428"/>
                </a:lnTo>
                <a:cubicBezTo>
                  <a:pt x="4119568" y="149869"/>
                  <a:pt x="4120316" y="156567"/>
                  <a:pt x="4121811" y="162520"/>
                </a:cubicBezTo>
                <a:cubicBezTo>
                  <a:pt x="4123306" y="168473"/>
                  <a:pt x="4125799" y="173583"/>
                  <a:pt x="4129288" y="177849"/>
                </a:cubicBezTo>
                <a:cubicBezTo>
                  <a:pt x="4132778" y="182116"/>
                  <a:pt x="4137315" y="185390"/>
                  <a:pt x="4142898" y="187672"/>
                </a:cubicBezTo>
                <a:cubicBezTo>
                  <a:pt x="4148482" y="189954"/>
                  <a:pt x="4155311" y="191095"/>
                  <a:pt x="4163387" y="191095"/>
                </a:cubicBezTo>
                <a:cubicBezTo>
                  <a:pt x="4169767" y="191095"/>
                  <a:pt x="4175450" y="190574"/>
                  <a:pt x="4180435" y="189532"/>
                </a:cubicBezTo>
                <a:cubicBezTo>
                  <a:pt x="4185420" y="188490"/>
                  <a:pt x="4189732" y="187325"/>
                  <a:pt x="4193372" y="186035"/>
                </a:cubicBezTo>
                <a:cubicBezTo>
                  <a:pt x="4197011" y="184745"/>
                  <a:pt x="4200002" y="183579"/>
                  <a:pt x="4202346" y="182537"/>
                </a:cubicBezTo>
                <a:cubicBezTo>
                  <a:pt x="4204689" y="181495"/>
                  <a:pt x="4206459" y="180975"/>
                  <a:pt x="4207656" y="180975"/>
                </a:cubicBezTo>
                <a:cubicBezTo>
                  <a:pt x="4208353" y="180975"/>
                  <a:pt x="4208976" y="181148"/>
                  <a:pt x="4209524" y="181495"/>
                </a:cubicBezTo>
                <a:cubicBezTo>
                  <a:pt x="4210072" y="181843"/>
                  <a:pt x="4210496" y="182364"/>
                  <a:pt x="4210795" y="183058"/>
                </a:cubicBezTo>
                <a:cubicBezTo>
                  <a:pt x="4211094" y="183753"/>
                  <a:pt x="4211319" y="184720"/>
                  <a:pt x="4211468" y="185960"/>
                </a:cubicBezTo>
                <a:cubicBezTo>
                  <a:pt x="4211618" y="187200"/>
                  <a:pt x="4211693" y="188714"/>
                  <a:pt x="4211693" y="190500"/>
                </a:cubicBezTo>
                <a:cubicBezTo>
                  <a:pt x="4211693" y="191789"/>
                  <a:pt x="4211643" y="192906"/>
                  <a:pt x="4211544" y="193848"/>
                </a:cubicBezTo>
                <a:cubicBezTo>
                  <a:pt x="4211445" y="194791"/>
                  <a:pt x="4211321" y="195634"/>
                  <a:pt x="4211172" y="196378"/>
                </a:cubicBezTo>
                <a:cubicBezTo>
                  <a:pt x="4211023" y="197122"/>
                  <a:pt x="4210775" y="197792"/>
                  <a:pt x="4210428" y="198387"/>
                </a:cubicBezTo>
                <a:cubicBezTo>
                  <a:pt x="4210081" y="198983"/>
                  <a:pt x="4209634" y="199553"/>
                  <a:pt x="4209089" y="200099"/>
                </a:cubicBezTo>
                <a:cubicBezTo>
                  <a:pt x="4208543" y="200645"/>
                  <a:pt x="4206931" y="201538"/>
                  <a:pt x="4204252" y="202778"/>
                </a:cubicBezTo>
                <a:cubicBezTo>
                  <a:pt x="4201572" y="204018"/>
                  <a:pt x="4198100" y="205234"/>
                  <a:pt x="4193833" y="206424"/>
                </a:cubicBezTo>
                <a:cubicBezTo>
                  <a:pt x="4189567" y="207615"/>
                  <a:pt x="4184631" y="208681"/>
                  <a:pt x="4179025" y="209624"/>
                </a:cubicBezTo>
                <a:cubicBezTo>
                  <a:pt x="4173419" y="210567"/>
                  <a:pt x="4167441" y="211038"/>
                  <a:pt x="4161091" y="211038"/>
                </a:cubicBezTo>
                <a:cubicBezTo>
                  <a:pt x="4150078" y="211038"/>
                  <a:pt x="4140429" y="209500"/>
                  <a:pt x="4132144" y="206424"/>
                </a:cubicBezTo>
                <a:cubicBezTo>
                  <a:pt x="4123859" y="203348"/>
                  <a:pt x="4116889" y="198784"/>
                  <a:pt x="4111234" y="192732"/>
                </a:cubicBezTo>
                <a:cubicBezTo>
                  <a:pt x="4105578" y="186680"/>
                  <a:pt x="4101312" y="179089"/>
                  <a:pt x="4098435" y="169961"/>
                </a:cubicBezTo>
                <a:cubicBezTo>
                  <a:pt x="4095557" y="160833"/>
                  <a:pt x="4094119" y="150217"/>
                  <a:pt x="4094119" y="138112"/>
                </a:cubicBezTo>
                <a:cubicBezTo>
                  <a:pt x="4094119" y="126603"/>
                  <a:pt x="4095607" y="116259"/>
                  <a:pt x="4098583" y="107081"/>
                </a:cubicBezTo>
                <a:cubicBezTo>
                  <a:pt x="4101560" y="97904"/>
                  <a:pt x="4105851" y="90115"/>
                  <a:pt x="4111457" y="83715"/>
                </a:cubicBezTo>
                <a:cubicBezTo>
                  <a:pt x="4117063" y="77316"/>
                  <a:pt x="4123834" y="72404"/>
                  <a:pt x="4131772" y="68981"/>
                </a:cubicBezTo>
                <a:cubicBezTo>
                  <a:pt x="4139710" y="65558"/>
                  <a:pt x="4148590" y="63847"/>
                  <a:pt x="4158412" y="63847"/>
                </a:cubicBezTo>
                <a:close/>
                <a:moveTo>
                  <a:pt x="4008542" y="63847"/>
                </a:moveTo>
                <a:cubicBezTo>
                  <a:pt x="4017472" y="63847"/>
                  <a:pt x="4024988" y="65360"/>
                  <a:pt x="4031090" y="68386"/>
                </a:cubicBezTo>
                <a:cubicBezTo>
                  <a:pt x="4037192" y="71412"/>
                  <a:pt x="4042128" y="75455"/>
                  <a:pt x="4045898" y="80516"/>
                </a:cubicBezTo>
                <a:cubicBezTo>
                  <a:pt x="4049669" y="85576"/>
                  <a:pt x="4052372" y="91504"/>
                  <a:pt x="4054010" y="98301"/>
                </a:cubicBezTo>
                <a:cubicBezTo>
                  <a:pt x="4055646" y="105097"/>
                  <a:pt x="4056465" y="113258"/>
                  <a:pt x="4056465" y="122783"/>
                </a:cubicBezTo>
                <a:lnTo>
                  <a:pt x="4056465" y="204489"/>
                </a:lnTo>
                <a:cubicBezTo>
                  <a:pt x="4056465" y="205283"/>
                  <a:pt x="4056266" y="205953"/>
                  <a:pt x="4055870" y="206499"/>
                </a:cubicBezTo>
                <a:cubicBezTo>
                  <a:pt x="4055473" y="207044"/>
                  <a:pt x="4054828" y="207516"/>
                  <a:pt x="4053935" y="207912"/>
                </a:cubicBezTo>
                <a:cubicBezTo>
                  <a:pt x="4053042" y="208309"/>
                  <a:pt x="4051802" y="208607"/>
                  <a:pt x="4050214" y="208805"/>
                </a:cubicBezTo>
                <a:cubicBezTo>
                  <a:pt x="4048627" y="209004"/>
                  <a:pt x="4046642" y="209103"/>
                  <a:pt x="4044261" y="209103"/>
                </a:cubicBezTo>
                <a:cubicBezTo>
                  <a:pt x="4041781" y="209103"/>
                  <a:pt x="4039747" y="209004"/>
                  <a:pt x="4038159" y="208805"/>
                </a:cubicBezTo>
                <a:cubicBezTo>
                  <a:pt x="4036572" y="208607"/>
                  <a:pt x="4035331" y="208309"/>
                  <a:pt x="4034438" y="207912"/>
                </a:cubicBezTo>
                <a:cubicBezTo>
                  <a:pt x="4033545" y="207516"/>
                  <a:pt x="4032900" y="207044"/>
                  <a:pt x="4032504" y="206499"/>
                </a:cubicBezTo>
                <a:cubicBezTo>
                  <a:pt x="4032107" y="205953"/>
                  <a:pt x="4031908" y="205283"/>
                  <a:pt x="4031908" y="204489"/>
                </a:cubicBezTo>
                <a:lnTo>
                  <a:pt x="4031908" y="126057"/>
                </a:lnTo>
                <a:cubicBezTo>
                  <a:pt x="4031908" y="118417"/>
                  <a:pt x="4031313" y="112266"/>
                  <a:pt x="4030123" y="107602"/>
                </a:cubicBezTo>
                <a:cubicBezTo>
                  <a:pt x="4028932" y="102939"/>
                  <a:pt x="4027196" y="98921"/>
                  <a:pt x="4024913" y="95547"/>
                </a:cubicBezTo>
                <a:cubicBezTo>
                  <a:pt x="4022631" y="92174"/>
                  <a:pt x="4019680" y="89594"/>
                  <a:pt x="4016058" y="87808"/>
                </a:cubicBezTo>
                <a:cubicBezTo>
                  <a:pt x="4012437" y="86022"/>
                  <a:pt x="4008245" y="85129"/>
                  <a:pt x="4003482" y="85129"/>
                </a:cubicBezTo>
                <a:cubicBezTo>
                  <a:pt x="3997331" y="85129"/>
                  <a:pt x="3991179" y="87312"/>
                  <a:pt x="3985028" y="91678"/>
                </a:cubicBezTo>
                <a:cubicBezTo>
                  <a:pt x="3978876" y="96043"/>
                  <a:pt x="3972427" y="102443"/>
                  <a:pt x="3965680" y="110876"/>
                </a:cubicBezTo>
                <a:lnTo>
                  <a:pt x="3965680" y="204489"/>
                </a:lnTo>
                <a:cubicBezTo>
                  <a:pt x="3965680" y="205283"/>
                  <a:pt x="3965481" y="205953"/>
                  <a:pt x="3965085" y="206499"/>
                </a:cubicBezTo>
                <a:cubicBezTo>
                  <a:pt x="3964688" y="207044"/>
                  <a:pt x="3964043" y="207516"/>
                  <a:pt x="3963150" y="207912"/>
                </a:cubicBezTo>
                <a:cubicBezTo>
                  <a:pt x="3962257" y="208309"/>
                  <a:pt x="3961016" y="208607"/>
                  <a:pt x="3959429" y="208805"/>
                </a:cubicBezTo>
                <a:cubicBezTo>
                  <a:pt x="3957842" y="209004"/>
                  <a:pt x="3955808" y="209103"/>
                  <a:pt x="3953327" y="209103"/>
                </a:cubicBezTo>
                <a:cubicBezTo>
                  <a:pt x="3950946" y="209103"/>
                  <a:pt x="3948961" y="209004"/>
                  <a:pt x="3947374" y="208805"/>
                </a:cubicBezTo>
                <a:cubicBezTo>
                  <a:pt x="3945787" y="208607"/>
                  <a:pt x="3944522" y="208309"/>
                  <a:pt x="3943579" y="207912"/>
                </a:cubicBezTo>
                <a:cubicBezTo>
                  <a:pt x="3942636" y="207516"/>
                  <a:pt x="3941991" y="207044"/>
                  <a:pt x="3941644" y="206499"/>
                </a:cubicBezTo>
                <a:cubicBezTo>
                  <a:pt x="3941297" y="205953"/>
                  <a:pt x="3941124" y="205283"/>
                  <a:pt x="3941124" y="204489"/>
                </a:cubicBezTo>
                <a:lnTo>
                  <a:pt x="3941124" y="70544"/>
                </a:lnTo>
                <a:cubicBezTo>
                  <a:pt x="3941124" y="69750"/>
                  <a:pt x="3941272" y="69081"/>
                  <a:pt x="3941570" y="68535"/>
                </a:cubicBezTo>
                <a:cubicBezTo>
                  <a:pt x="3941867" y="67989"/>
                  <a:pt x="3942463" y="67493"/>
                  <a:pt x="3943356" y="67047"/>
                </a:cubicBezTo>
                <a:cubicBezTo>
                  <a:pt x="3944249" y="66600"/>
                  <a:pt x="3945390" y="66302"/>
                  <a:pt x="3946779" y="66154"/>
                </a:cubicBezTo>
                <a:cubicBezTo>
                  <a:pt x="3948168" y="66005"/>
                  <a:pt x="3950003" y="65930"/>
                  <a:pt x="3952285" y="65930"/>
                </a:cubicBezTo>
                <a:cubicBezTo>
                  <a:pt x="3954468" y="65930"/>
                  <a:pt x="3956279" y="66005"/>
                  <a:pt x="3957718" y="66154"/>
                </a:cubicBezTo>
                <a:cubicBezTo>
                  <a:pt x="3959156" y="66302"/>
                  <a:pt x="3960272" y="66600"/>
                  <a:pt x="3961066" y="67047"/>
                </a:cubicBezTo>
                <a:cubicBezTo>
                  <a:pt x="3961860" y="67493"/>
                  <a:pt x="3962430" y="67989"/>
                  <a:pt x="3962778" y="68535"/>
                </a:cubicBezTo>
                <a:cubicBezTo>
                  <a:pt x="3963125" y="69081"/>
                  <a:pt x="3963299" y="69750"/>
                  <a:pt x="3963299" y="70544"/>
                </a:cubicBezTo>
                <a:lnTo>
                  <a:pt x="3963299" y="88255"/>
                </a:lnTo>
                <a:cubicBezTo>
                  <a:pt x="3970839" y="79821"/>
                  <a:pt x="3978355" y="73645"/>
                  <a:pt x="3985846" y="69726"/>
                </a:cubicBezTo>
                <a:cubicBezTo>
                  <a:pt x="3993337" y="65806"/>
                  <a:pt x="4000902" y="63847"/>
                  <a:pt x="4008542" y="63847"/>
                </a:cubicBezTo>
                <a:close/>
                <a:moveTo>
                  <a:pt x="3846617" y="63847"/>
                </a:moveTo>
                <a:cubicBezTo>
                  <a:pt x="3855547" y="63847"/>
                  <a:pt x="3863063" y="65360"/>
                  <a:pt x="3869165" y="68386"/>
                </a:cubicBezTo>
                <a:cubicBezTo>
                  <a:pt x="3875267" y="71412"/>
                  <a:pt x="3880203" y="75455"/>
                  <a:pt x="3883973" y="80516"/>
                </a:cubicBezTo>
                <a:cubicBezTo>
                  <a:pt x="3887744" y="85576"/>
                  <a:pt x="3890448" y="91504"/>
                  <a:pt x="3892084" y="98301"/>
                </a:cubicBezTo>
                <a:cubicBezTo>
                  <a:pt x="3893721" y="105097"/>
                  <a:pt x="3894540" y="113258"/>
                  <a:pt x="3894540" y="122783"/>
                </a:cubicBezTo>
                <a:lnTo>
                  <a:pt x="3894540" y="204489"/>
                </a:lnTo>
                <a:cubicBezTo>
                  <a:pt x="3894540" y="205283"/>
                  <a:pt x="3894342" y="205953"/>
                  <a:pt x="3893945" y="206499"/>
                </a:cubicBezTo>
                <a:cubicBezTo>
                  <a:pt x="3893548" y="207044"/>
                  <a:pt x="3892903" y="207516"/>
                  <a:pt x="3892010" y="207912"/>
                </a:cubicBezTo>
                <a:cubicBezTo>
                  <a:pt x="3891117" y="208309"/>
                  <a:pt x="3889877" y="208607"/>
                  <a:pt x="3888290" y="208805"/>
                </a:cubicBezTo>
                <a:cubicBezTo>
                  <a:pt x="3886702" y="209004"/>
                  <a:pt x="3884717" y="209103"/>
                  <a:pt x="3882336" y="209103"/>
                </a:cubicBezTo>
                <a:cubicBezTo>
                  <a:pt x="3879856" y="209103"/>
                  <a:pt x="3877822" y="209004"/>
                  <a:pt x="3876234" y="208805"/>
                </a:cubicBezTo>
                <a:cubicBezTo>
                  <a:pt x="3874647" y="208607"/>
                  <a:pt x="3873406" y="208309"/>
                  <a:pt x="3872513" y="207912"/>
                </a:cubicBezTo>
                <a:cubicBezTo>
                  <a:pt x="3871620" y="207516"/>
                  <a:pt x="3870975" y="207044"/>
                  <a:pt x="3870579" y="206499"/>
                </a:cubicBezTo>
                <a:cubicBezTo>
                  <a:pt x="3870182" y="205953"/>
                  <a:pt x="3869983" y="205283"/>
                  <a:pt x="3869983" y="204489"/>
                </a:cubicBezTo>
                <a:lnTo>
                  <a:pt x="3869983" y="126057"/>
                </a:lnTo>
                <a:cubicBezTo>
                  <a:pt x="3869983" y="118417"/>
                  <a:pt x="3869388" y="112266"/>
                  <a:pt x="3868197" y="107602"/>
                </a:cubicBezTo>
                <a:cubicBezTo>
                  <a:pt x="3867007" y="102939"/>
                  <a:pt x="3865271" y="98921"/>
                  <a:pt x="3862988" y="95547"/>
                </a:cubicBezTo>
                <a:cubicBezTo>
                  <a:pt x="3860706" y="92174"/>
                  <a:pt x="3857755" y="89594"/>
                  <a:pt x="3854133" y="87808"/>
                </a:cubicBezTo>
                <a:cubicBezTo>
                  <a:pt x="3850512" y="86022"/>
                  <a:pt x="3846320" y="85129"/>
                  <a:pt x="3841557" y="85129"/>
                </a:cubicBezTo>
                <a:cubicBezTo>
                  <a:pt x="3835406" y="85129"/>
                  <a:pt x="3829254" y="87312"/>
                  <a:pt x="3823103" y="91678"/>
                </a:cubicBezTo>
                <a:cubicBezTo>
                  <a:pt x="3816951" y="96043"/>
                  <a:pt x="3810502" y="102443"/>
                  <a:pt x="3803755" y="110876"/>
                </a:cubicBezTo>
                <a:lnTo>
                  <a:pt x="3803755" y="204489"/>
                </a:lnTo>
                <a:cubicBezTo>
                  <a:pt x="3803755" y="205283"/>
                  <a:pt x="3803556" y="205953"/>
                  <a:pt x="3803160" y="206499"/>
                </a:cubicBezTo>
                <a:cubicBezTo>
                  <a:pt x="3802763" y="207044"/>
                  <a:pt x="3802118" y="207516"/>
                  <a:pt x="3801225" y="207912"/>
                </a:cubicBezTo>
                <a:cubicBezTo>
                  <a:pt x="3800332" y="208309"/>
                  <a:pt x="3799092" y="208607"/>
                  <a:pt x="3797504" y="208805"/>
                </a:cubicBezTo>
                <a:cubicBezTo>
                  <a:pt x="3795917" y="209004"/>
                  <a:pt x="3793883" y="209103"/>
                  <a:pt x="3791402" y="209103"/>
                </a:cubicBezTo>
                <a:cubicBezTo>
                  <a:pt x="3789021" y="209103"/>
                  <a:pt x="3787036" y="209004"/>
                  <a:pt x="3785449" y="208805"/>
                </a:cubicBezTo>
                <a:cubicBezTo>
                  <a:pt x="3783862" y="208607"/>
                  <a:pt x="3782597" y="208309"/>
                  <a:pt x="3781654" y="207912"/>
                </a:cubicBezTo>
                <a:cubicBezTo>
                  <a:pt x="3780711" y="207516"/>
                  <a:pt x="3780066" y="207044"/>
                  <a:pt x="3779719" y="206499"/>
                </a:cubicBezTo>
                <a:cubicBezTo>
                  <a:pt x="3779372" y="205953"/>
                  <a:pt x="3779198" y="205283"/>
                  <a:pt x="3779198" y="204489"/>
                </a:cubicBezTo>
                <a:lnTo>
                  <a:pt x="3779198" y="70544"/>
                </a:lnTo>
                <a:cubicBezTo>
                  <a:pt x="3779198" y="69750"/>
                  <a:pt x="3779347" y="69081"/>
                  <a:pt x="3779645" y="68535"/>
                </a:cubicBezTo>
                <a:cubicBezTo>
                  <a:pt x="3779942" y="67989"/>
                  <a:pt x="3780538" y="67493"/>
                  <a:pt x="3781431" y="67047"/>
                </a:cubicBezTo>
                <a:cubicBezTo>
                  <a:pt x="3782324" y="66600"/>
                  <a:pt x="3783465" y="66302"/>
                  <a:pt x="3784854" y="66154"/>
                </a:cubicBezTo>
                <a:cubicBezTo>
                  <a:pt x="3786243" y="66005"/>
                  <a:pt x="3788078" y="65930"/>
                  <a:pt x="3790361" y="65930"/>
                </a:cubicBezTo>
                <a:cubicBezTo>
                  <a:pt x="3792543" y="65930"/>
                  <a:pt x="3794354" y="66005"/>
                  <a:pt x="3795793" y="66154"/>
                </a:cubicBezTo>
                <a:cubicBezTo>
                  <a:pt x="3797231" y="66302"/>
                  <a:pt x="3798348" y="66600"/>
                  <a:pt x="3799141" y="67047"/>
                </a:cubicBezTo>
                <a:cubicBezTo>
                  <a:pt x="3799935" y="67493"/>
                  <a:pt x="3800506" y="67989"/>
                  <a:pt x="3800853" y="68535"/>
                </a:cubicBezTo>
                <a:cubicBezTo>
                  <a:pt x="3801200" y="69081"/>
                  <a:pt x="3801374" y="69750"/>
                  <a:pt x="3801374" y="70544"/>
                </a:cubicBezTo>
                <a:lnTo>
                  <a:pt x="3801374" y="88255"/>
                </a:lnTo>
                <a:cubicBezTo>
                  <a:pt x="3808914" y="79821"/>
                  <a:pt x="3816430" y="73645"/>
                  <a:pt x="3823921" y="69726"/>
                </a:cubicBezTo>
                <a:cubicBezTo>
                  <a:pt x="3831412" y="65806"/>
                  <a:pt x="3838977" y="63847"/>
                  <a:pt x="3846617" y="63847"/>
                </a:cubicBezTo>
                <a:close/>
                <a:moveTo>
                  <a:pt x="3676209" y="63847"/>
                </a:moveTo>
                <a:cubicBezTo>
                  <a:pt x="3687222" y="63847"/>
                  <a:pt x="3696822" y="65484"/>
                  <a:pt x="3705007" y="68758"/>
                </a:cubicBezTo>
                <a:cubicBezTo>
                  <a:pt x="3713193" y="72032"/>
                  <a:pt x="3720014" y="76795"/>
                  <a:pt x="3725472" y="83046"/>
                </a:cubicBezTo>
                <a:cubicBezTo>
                  <a:pt x="3730928" y="89296"/>
                  <a:pt x="3735021" y="96887"/>
                  <a:pt x="3737750" y="105816"/>
                </a:cubicBezTo>
                <a:cubicBezTo>
                  <a:pt x="3740478" y="114746"/>
                  <a:pt x="3741842" y="124817"/>
                  <a:pt x="3741842" y="136028"/>
                </a:cubicBezTo>
                <a:cubicBezTo>
                  <a:pt x="3741842" y="146942"/>
                  <a:pt x="3740404" y="156988"/>
                  <a:pt x="3737527" y="166166"/>
                </a:cubicBezTo>
                <a:cubicBezTo>
                  <a:pt x="3734649" y="175344"/>
                  <a:pt x="3730358" y="183257"/>
                  <a:pt x="3724653" y="189904"/>
                </a:cubicBezTo>
                <a:cubicBezTo>
                  <a:pt x="3718948" y="196552"/>
                  <a:pt x="3711804" y="201736"/>
                  <a:pt x="3703221" y="205457"/>
                </a:cubicBezTo>
                <a:cubicBezTo>
                  <a:pt x="3694639" y="209177"/>
                  <a:pt x="3684693" y="211038"/>
                  <a:pt x="3673382" y="211038"/>
                </a:cubicBezTo>
                <a:cubicBezTo>
                  <a:pt x="3662368" y="211038"/>
                  <a:pt x="3652769" y="209401"/>
                  <a:pt x="3644583" y="206126"/>
                </a:cubicBezTo>
                <a:cubicBezTo>
                  <a:pt x="3636398" y="202852"/>
                  <a:pt x="3629576" y="198090"/>
                  <a:pt x="3624119" y="191839"/>
                </a:cubicBezTo>
                <a:cubicBezTo>
                  <a:pt x="3618662" y="185588"/>
                  <a:pt x="3614594" y="177998"/>
                  <a:pt x="3611915" y="169068"/>
                </a:cubicBezTo>
                <a:cubicBezTo>
                  <a:pt x="3609237" y="160139"/>
                  <a:pt x="3607897" y="150018"/>
                  <a:pt x="3607897" y="138707"/>
                </a:cubicBezTo>
                <a:cubicBezTo>
                  <a:pt x="3607897" y="127793"/>
                  <a:pt x="3609311" y="117747"/>
                  <a:pt x="3612139" y="108570"/>
                </a:cubicBezTo>
                <a:cubicBezTo>
                  <a:pt x="3614966" y="99392"/>
                  <a:pt x="3619233" y="91479"/>
                  <a:pt x="3624938" y="84832"/>
                </a:cubicBezTo>
                <a:cubicBezTo>
                  <a:pt x="3630643" y="78184"/>
                  <a:pt x="3637762" y="73025"/>
                  <a:pt x="3646295" y="69353"/>
                </a:cubicBezTo>
                <a:cubicBezTo>
                  <a:pt x="3654828" y="65682"/>
                  <a:pt x="3664799" y="63847"/>
                  <a:pt x="3676209" y="63847"/>
                </a:cubicBezTo>
                <a:close/>
                <a:moveTo>
                  <a:pt x="3275118" y="63847"/>
                </a:moveTo>
                <a:cubicBezTo>
                  <a:pt x="3284048" y="63847"/>
                  <a:pt x="3291564" y="65360"/>
                  <a:pt x="3297665" y="68386"/>
                </a:cubicBezTo>
                <a:cubicBezTo>
                  <a:pt x="3303767" y="71412"/>
                  <a:pt x="3308703" y="75455"/>
                  <a:pt x="3312473" y="80516"/>
                </a:cubicBezTo>
                <a:cubicBezTo>
                  <a:pt x="3316244" y="85576"/>
                  <a:pt x="3318948" y="91504"/>
                  <a:pt x="3320585" y="98301"/>
                </a:cubicBezTo>
                <a:cubicBezTo>
                  <a:pt x="3322222" y="105097"/>
                  <a:pt x="3323041" y="113258"/>
                  <a:pt x="3323041" y="122783"/>
                </a:cubicBezTo>
                <a:lnTo>
                  <a:pt x="3323041" y="204489"/>
                </a:lnTo>
                <a:cubicBezTo>
                  <a:pt x="3323041" y="205283"/>
                  <a:pt x="3322842" y="205953"/>
                  <a:pt x="3322445" y="206499"/>
                </a:cubicBezTo>
                <a:cubicBezTo>
                  <a:pt x="3322048" y="207044"/>
                  <a:pt x="3321403" y="207516"/>
                  <a:pt x="3320511" y="207912"/>
                </a:cubicBezTo>
                <a:cubicBezTo>
                  <a:pt x="3319617" y="208309"/>
                  <a:pt x="3318377" y="208607"/>
                  <a:pt x="3316790" y="208805"/>
                </a:cubicBezTo>
                <a:cubicBezTo>
                  <a:pt x="3315202" y="209004"/>
                  <a:pt x="3313218" y="209103"/>
                  <a:pt x="3310837" y="209103"/>
                </a:cubicBezTo>
                <a:cubicBezTo>
                  <a:pt x="3308356" y="209103"/>
                  <a:pt x="3306322" y="209004"/>
                  <a:pt x="3304735" y="208805"/>
                </a:cubicBezTo>
                <a:cubicBezTo>
                  <a:pt x="3303147" y="208607"/>
                  <a:pt x="3301907" y="208309"/>
                  <a:pt x="3301014" y="207912"/>
                </a:cubicBezTo>
                <a:cubicBezTo>
                  <a:pt x="3300121" y="207516"/>
                  <a:pt x="3299476" y="207044"/>
                  <a:pt x="3299079" y="206499"/>
                </a:cubicBezTo>
                <a:cubicBezTo>
                  <a:pt x="3298682" y="205953"/>
                  <a:pt x="3298484" y="205283"/>
                  <a:pt x="3298484" y="204489"/>
                </a:cubicBezTo>
                <a:lnTo>
                  <a:pt x="3298484" y="126057"/>
                </a:lnTo>
                <a:cubicBezTo>
                  <a:pt x="3298484" y="118417"/>
                  <a:pt x="3297888" y="112266"/>
                  <a:pt x="3296698" y="107602"/>
                </a:cubicBezTo>
                <a:cubicBezTo>
                  <a:pt x="3295507" y="102939"/>
                  <a:pt x="3293771" y="98921"/>
                  <a:pt x="3291489" y="95547"/>
                </a:cubicBezTo>
                <a:cubicBezTo>
                  <a:pt x="3289207" y="92174"/>
                  <a:pt x="3286255" y="89594"/>
                  <a:pt x="3282634" y="87808"/>
                </a:cubicBezTo>
                <a:cubicBezTo>
                  <a:pt x="3279012" y="86022"/>
                  <a:pt x="3274820" y="85129"/>
                  <a:pt x="3270058" y="85129"/>
                </a:cubicBezTo>
                <a:cubicBezTo>
                  <a:pt x="3263906" y="85129"/>
                  <a:pt x="3257755" y="87312"/>
                  <a:pt x="3251603" y="91678"/>
                </a:cubicBezTo>
                <a:cubicBezTo>
                  <a:pt x="3245451" y="96043"/>
                  <a:pt x="3239002" y="102443"/>
                  <a:pt x="3232255" y="110876"/>
                </a:cubicBezTo>
                <a:lnTo>
                  <a:pt x="3232255" y="204489"/>
                </a:lnTo>
                <a:cubicBezTo>
                  <a:pt x="3232255" y="205283"/>
                  <a:pt x="3232057" y="205953"/>
                  <a:pt x="3231660" y="206499"/>
                </a:cubicBezTo>
                <a:cubicBezTo>
                  <a:pt x="3231263" y="207044"/>
                  <a:pt x="3230618" y="207516"/>
                  <a:pt x="3229725" y="207912"/>
                </a:cubicBezTo>
                <a:cubicBezTo>
                  <a:pt x="3228832" y="208309"/>
                  <a:pt x="3227592" y="208607"/>
                  <a:pt x="3226004" y="208805"/>
                </a:cubicBezTo>
                <a:cubicBezTo>
                  <a:pt x="3224417" y="209004"/>
                  <a:pt x="3222383" y="209103"/>
                  <a:pt x="3219903" y="209103"/>
                </a:cubicBezTo>
                <a:cubicBezTo>
                  <a:pt x="3217521" y="209103"/>
                  <a:pt x="3215537" y="209004"/>
                  <a:pt x="3213949" y="208805"/>
                </a:cubicBezTo>
                <a:cubicBezTo>
                  <a:pt x="3212362" y="208607"/>
                  <a:pt x="3211097" y="208309"/>
                  <a:pt x="3210154" y="207912"/>
                </a:cubicBezTo>
                <a:cubicBezTo>
                  <a:pt x="3209212" y="207516"/>
                  <a:pt x="3208567" y="207044"/>
                  <a:pt x="3208219" y="206499"/>
                </a:cubicBezTo>
                <a:cubicBezTo>
                  <a:pt x="3207872" y="205953"/>
                  <a:pt x="3207699" y="205283"/>
                  <a:pt x="3207699" y="204489"/>
                </a:cubicBezTo>
                <a:lnTo>
                  <a:pt x="3207699" y="70544"/>
                </a:lnTo>
                <a:cubicBezTo>
                  <a:pt x="3207699" y="69750"/>
                  <a:pt x="3207848" y="69081"/>
                  <a:pt x="3208145" y="68535"/>
                </a:cubicBezTo>
                <a:cubicBezTo>
                  <a:pt x="3208443" y="67989"/>
                  <a:pt x="3209038" y="67493"/>
                  <a:pt x="3209931" y="67047"/>
                </a:cubicBezTo>
                <a:cubicBezTo>
                  <a:pt x="3210824" y="66600"/>
                  <a:pt x="3211965" y="66302"/>
                  <a:pt x="3213354" y="66154"/>
                </a:cubicBezTo>
                <a:cubicBezTo>
                  <a:pt x="3214743" y="66005"/>
                  <a:pt x="3216579" y="65930"/>
                  <a:pt x="3218861" y="65930"/>
                </a:cubicBezTo>
                <a:cubicBezTo>
                  <a:pt x="3221043" y="65930"/>
                  <a:pt x="3222854" y="66005"/>
                  <a:pt x="3224293" y="66154"/>
                </a:cubicBezTo>
                <a:cubicBezTo>
                  <a:pt x="3225732" y="66302"/>
                  <a:pt x="3226848" y="66600"/>
                  <a:pt x="3227642" y="67047"/>
                </a:cubicBezTo>
                <a:cubicBezTo>
                  <a:pt x="3228435" y="67493"/>
                  <a:pt x="3229006" y="67989"/>
                  <a:pt x="3229353" y="68535"/>
                </a:cubicBezTo>
                <a:cubicBezTo>
                  <a:pt x="3229700" y="69081"/>
                  <a:pt x="3229874" y="69750"/>
                  <a:pt x="3229874" y="70544"/>
                </a:cubicBezTo>
                <a:lnTo>
                  <a:pt x="3229874" y="88255"/>
                </a:lnTo>
                <a:cubicBezTo>
                  <a:pt x="3237415" y="79821"/>
                  <a:pt x="3244930" y="73645"/>
                  <a:pt x="3252421" y="69726"/>
                </a:cubicBezTo>
                <a:cubicBezTo>
                  <a:pt x="3259913" y="65806"/>
                  <a:pt x="3267478" y="63847"/>
                  <a:pt x="3275118" y="63847"/>
                </a:cubicBezTo>
                <a:close/>
                <a:moveTo>
                  <a:pt x="3104710" y="63847"/>
                </a:moveTo>
                <a:cubicBezTo>
                  <a:pt x="3115723" y="63847"/>
                  <a:pt x="3125322" y="65484"/>
                  <a:pt x="3133508" y="68758"/>
                </a:cubicBezTo>
                <a:cubicBezTo>
                  <a:pt x="3141693" y="72032"/>
                  <a:pt x="3148515" y="76795"/>
                  <a:pt x="3153972" y="83046"/>
                </a:cubicBezTo>
                <a:cubicBezTo>
                  <a:pt x="3159428" y="89296"/>
                  <a:pt x="3163521" y="96887"/>
                  <a:pt x="3166250" y="105816"/>
                </a:cubicBezTo>
                <a:cubicBezTo>
                  <a:pt x="3168979" y="114746"/>
                  <a:pt x="3170343" y="124817"/>
                  <a:pt x="3170343" y="136028"/>
                </a:cubicBezTo>
                <a:cubicBezTo>
                  <a:pt x="3170343" y="146942"/>
                  <a:pt x="3168904" y="156988"/>
                  <a:pt x="3166027" y="166166"/>
                </a:cubicBezTo>
                <a:cubicBezTo>
                  <a:pt x="3163149" y="175344"/>
                  <a:pt x="3158859" y="183257"/>
                  <a:pt x="3153153" y="189904"/>
                </a:cubicBezTo>
                <a:cubicBezTo>
                  <a:pt x="3147448" y="196552"/>
                  <a:pt x="3140304" y="201736"/>
                  <a:pt x="3131722" y="205457"/>
                </a:cubicBezTo>
                <a:cubicBezTo>
                  <a:pt x="3123140" y="209177"/>
                  <a:pt x="3113193" y="211038"/>
                  <a:pt x="3101881" y="211038"/>
                </a:cubicBezTo>
                <a:cubicBezTo>
                  <a:pt x="3090869" y="211038"/>
                  <a:pt x="3081269" y="209401"/>
                  <a:pt x="3073083" y="206126"/>
                </a:cubicBezTo>
                <a:cubicBezTo>
                  <a:pt x="3064898" y="202852"/>
                  <a:pt x="3058077" y="198090"/>
                  <a:pt x="3052620" y="191839"/>
                </a:cubicBezTo>
                <a:cubicBezTo>
                  <a:pt x="3047163" y="185588"/>
                  <a:pt x="3043095" y="177998"/>
                  <a:pt x="3040416" y="169068"/>
                </a:cubicBezTo>
                <a:cubicBezTo>
                  <a:pt x="3037737" y="160139"/>
                  <a:pt x="3036397" y="150018"/>
                  <a:pt x="3036397" y="138707"/>
                </a:cubicBezTo>
                <a:cubicBezTo>
                  <a:pt x="3036397" y="127793"/>
                  <a:pt x="3037811" y="117747"/>
                  <a:pt x="3040639" y="108570"/>
                </a:cubicBezTo>
                <a:cubicBezTo>
                  <a:pt x="3043467" y="99392"/>
                  <a:pt x="3047733" y="91479"/>
                  <a:pt x="3053438" y="84832"/>
                </a:cubicBezTo>
                <a:cubicBezTo>
                  <a:pt x="3059144" y="78184"/>
                  <a:pt x="3066262" y="73025"/>
                  <a:pt x="3074795" y="69353"/>
                </a:cubicBezTo>
                <a:cubicBezTo>
                  <a:pt x="3083328" y="65682"/>
                  <a:pt x="3093299" y="63847"/>
                  <a:pt x="3104710" y="63847"/>
                </a:cubicBezTo>
                <a:close/>
                <a:moveTo>
                  <a:pt x="2010823" y="63847"/>
                </a:moveTo>
                <a:cubicBezTo>
                  <a:pt x="2014395" y="63847"/>
                  <a:pt x="2017967" y="64144"/>
                  <a:pt x="2021539" y="64740"/>
                </a:cubicBezTo>
                <a:cubicBezTo>
                  <a:pt x="2025111" y="65335"/>
                  <a:pt x="2028335" y="66079"/>
                  <a:pt x="2031212" y="66972"/>
                </a:cubicBezTo>
                <a:cubicBezTo>
                  <a:pt x="2034090" y="67865"/>
                  <a:pt x="2036545" y="68833"/>
                  <a:pt x="2038580" y="69874"/>
                </a:cubicBezTo>
                <a:cubicBezTo>
                  <a:pt x="2040613" y="70916"/>
                  <a:pt x="2042151" y="71834"/>
                  <a:pt x="2043193" y="72628"/>
                </a:cubicBezTo>
                <a:cubicBezTo>
                  <a:pt x="2044235" y="73421"/>
                  <a:pt x="2044930" y="74116"/>
                  <a:pt x="2045276" y="74711"/>
                </a:cubicBezTo>
                <a:cubicBezTo>
                  <a:pt x="2045624" y="75307"/>
                  <a:pt x="2045872" y="75976"/>
                  <a:pt x="2046021" y="76720"/>
                </a:cubicBezTo>
                <a:cubicBezTo>
                  <a:pt x="2046170" y="77465"/>
                  <a:pt x="2046318" y="78382"/>
                  <a:pt x="2046467" y="79474"/>
                </a:cubicBezTo>
                <a:cubicBezTo>
                  <a:pt x="2046616" y="80565"/>
                  <a:pt x="2046691" y="81905"/>
                  <a:pt x="2046691" y="83492"/>
                </a:cubicBezTo>
                <a:cubicBezTo>
                  <a:pt x="2046691" y="85179"/>
                  <a:pt x="2046616" y="86642"/>
                  <a:pt x="2046467" y="87883"/>
                </a:cubicBezTo>
                <a:cubicBezTo>
                  <a:pt x="2046318" y="89123"/>
                  <a:pt x="2046070" y="90140"/>
                  <a:pt x="2045723" y="90934"/>
                </a:cubicBezTo>
                <a:cubicBezTo>
                  <a:pt x="2045376" y="91727"/>
                  <a:pt x="2044954" y="92298"/>
                  <a:pt x="2044458" y="92645"/>
                </a:cubicBezTo>
                <a:cubicBezTo>
                  <a:pt x="2043962" y="92992"/>
                  <a:pt x="2043417" y="93166"/>
                  <a:pt x="2042821" y="93166"/>
                </a:cubicBezTo>
                <a:cubicBezTo>
                  <a:pt x="2041928" y="93166"/>
                  <a:pt x="2040638" y="92620"/>
                  <a:pt x="2038952" y="91529"/>
                </a:cubicBezTo>
                <a:cubicBezTo>
                  <a:pt x="2037265" y="90437"/>
                  <a:pt x="2035082" y="89272"/>
                  <a:pt x="2032403" y="88031"/>
                </a:cubicBezTo>
                <a:cubicBezTo>
                  <a:pt x="2029724" y="86791"/>
                  <a:pt x="2026574" y="85625"/>
                  <a:pt x="2022953" y="84534"/>
                </a:cubicBezTo>
                <a:cubicBezTo>
                  <a:pt x="2019331" y="83442"/>
                  <a:pt x="2015189" y="82897"/>
                  <a:pt x="2010526" y="82897"/>
                </a:cubicBezTo>
                <a:cubicBezTo>
                  <a:pt x="2006358" y="82897"/>
                  <a:pt x="2002687" y="83368"/>
                  <a:pt x="1999512" y="84311"/>
                </a:cubicBezTo>
                <a:cubicBezTo>
                  <a:pt x="1996337" y="85253"/>
                  <a:pt x="1993733" y="86593"/>
                  <a:pt x="1991699" y="88329"/>
                </a:cubicBezTo>
                <a:cubicBezTo>
                  <a:pt x="1989665" y="90065"/>
                  <a:pt x="1988127" y="92124"/>
                  <a:pt x="1987085" y="94505"/>
                </a:cubicBezTo>
                <a:cubicBezTo>
                  <a:pt x="1986043" y="96887"/>
                  <a:pt x="1985522" y="99466"/>
                  <a:pt x="1985522" y="102244"/>
                </a:cubicBezTo>
                <a:cubicBezTo>
                  <a:pt x="1985522" y="106114"/>
                  <a:pt x="1986515" y="109363"/>
                  <a:pt x="1988499" y="111993"/>
                </a:cubicBezTo>
                <a:cubicBezTo>
                  <a:pt x="1990483" y="114622"/>
                  <a:pt x="1993063" y="116929"/>
                  <a:pt x="1996238" y="118913"/>
                </a:cubicBezTo>
                <a:cubicBezTo>
                  <a:pt x="1999413" y="120898"/>
                  <a:pt x="2003035" y="122684"/>
                  <a:pt x="2007102" y="124271"/>
                </a:cubicBezTo>
                <a:cubicBezTo>
                  <a:pt x="2011170" y="125859"/>
                  <a:pt x="2015313" y="127496"/>
                  <a:pt x="2019530" y="129182"/>
                </a:cubicBezTo>
                <a:cubicBezTo>
                  <a:pt x="2023746" y="130869"/>
                  <a:pt x="2027914" y="132754"/>
                  <a:pt x="2032031" y="134838"/>
                </a:cubicBezTo>
                <a:cubicBezTo>
                  <a:pt x="2036149" y="136921"/>
                  <a:pt x="2039795" y="139451"/>
                  <a:pt x="2042970" y="142428"/>
                </a:cubicBezTo>
                <a:cubicBezTo>
                  <a:pt x="2046145" y="145405"/>
                  <a:pt x="2048700" y="148976"/>
                  <a:pt x="2050634" y="153144"/>
                </a:cubicBezTo>
                <a:cubicBezTo>
                  <a:pt x="2052569" y="157311"/>
                  <a:pt x="2053537" y="162272"/>
                  <a:pt x="2053537" y="168026"/>
                </a:cubicBezTo>
                <a:cubicBezTo>
                  <a:pt x="2053537" y="174873"/>
                  <a:pt x="2052271" y="180975"/>
                  <a:pt x="2049741" y="186332"/>
                </a:cubicBezTo>
                <a:cubicBezTo>
                  <a:pt x="2047211" y="191690"/>
                  <a:pt x="2043615" y="196205"/>
                  <a:pt x="2038952" y="199876"/>
                </a:cubicBezTo>
                <a:cubicBezTo>
                  <a:pt x="2034288" y="203547"/>
                  <a:pt x="2028732" y="206325"/>
                  <a:pt x="2022283" y="208210"/>
                </a:cubicBezTo>
                <a:cubicBezTo>
                  <a:pt x="2015834" y="210095"/>
                  <a:pt x="2008739" y="211038"/>
                  <a:pt x="2001001" y="211038"/>
                </a:cubicBezTo>
                <a:cubicBezTo>
                  <a:pt x="1996238" y="211038"/>
                  <a:pt x="1991699" y="210666"/>
                  <a:pt x="1987382" y="209922"/>
                </a:cubicBezTo>
                <a:cubicBezTo>
                  <a:pt x="1983067" y="209177"/>
                  <a:pt x="1979197" y="208235"/>
                  <a:pt x="1975774" y="207094"/>
                </a:cubicBezTo>
                <a:cubicBezTo>
                  <a:pt x="1972351" y="205953"/>
                  <a:pt x="1969449" y="204762"/>
                  <a:pt x="1967067" y="203522"/>
                </a:cubicBezTo>
                <a:cubicBezTo>
                  <a:pt x="1964687" y="202282"/>
                  <a:pt x="1962950" y="201166"/>
                  <a:pt x="1961859" y="200173"/>
                </a:cubicBezTo>
                <a:cubicBezTo>
                  <a:pt x="1960767" y="199181"/>
                  <a:pt x="1959973" y="197792"/>
                  <a:pt x="1959478" y="196006"/>
                </a:cubicBezTo>
                <a:cubicBezTo>
                  <a:pt x="1958981" y="194220"/>
                  <a:pt x="1958733" y="191789"/>
                  <a:pt x="1958733" y="188714"/>
                </a:cubicBezTo>
                <a:cubicBezTo>
                  <a:pt x="1958733" y="186828"/>
                  <a:pt x="1958832" y="185241"/>
                  <a:pt x="1959031" y="183951"/>
                </a:cubicBezTo>
                <a:cubicBezTo>
                  <a:pt x="1959229" y="182661"/>
                  <a:pt x="1959478" y="181619"/>
                  <a:pt x="1959775" y="180826"/>
                </a:cubicBezTo>
                <a:cubicBezTo>
                  <a:pt x="1960073" y="180032"/>
                  <a:pt x="1960494" y="179461"/>
                  <a:pt x="1961040" y="179114"/>
                </a:cubicBezTo>
                <a:cubicBezTo>
                  <a:pt x="1961586" y="178767"/>
                  <a:pt x="1962206" y="178593"/>
                  <a:pt x="1962901" y="178593"/>
                </a:cubicBezTo>
                <a:cubicBezTo>
                  <a:pt x="1963992" y="178593"/>
                  <a:pt x="1965604" y="179263"/>
                  <a:pt x="1967737" y="180602"/>
                </a:cubicBezTo>
                <a:cubicBezTo>
                  <a:pt x="1969871" y="181942"/>
                  <a:pt x="1972500" y="183405"/>
                  <a:pt x="1975625" y="184993"/>
                </a:cubicBezTo>
                <a:cubicBezTo>
                  <a:pt x="1978751" y="186580"/>
                  <a:pt x="1982447" y="188044"/>
                  <a:pt x="1986713" y="189383"/>
                </a:cubicBezTo>
                <a:cubicBezTo>
                  <a:pt x="1990980" y="190723"/>
                  <a:pt x="1995891" y="191392"/>
                  <a:pt x="2001447" y="191392"/>
                </a:cubicBezTo>
                <a:cubicBezTo>
                  <a:pt x="2005614" y="191392"/>
                  <a:pt x="2009385" y="190946"/>
                  <a:pt x="2012758" y="190053"/>
                </a:cubicBezTo>
                <a:cubicBezTo>
                  <a:pt x="2016131" y="189160"/>
                  <a:pt x="2019058" y="187845"/>
                  <a:pt x="2021539" y="186109"/>
                </a:cubicBezTo>
                <a:cubicBezTo>
                  <a:pt x="2024019" y="184373"/>
                  <a:pt x="2025929" y="182165"/>
                  <a:pt x="2027268" y="179486"/>
                </a:cubicBezTo>
                <a:cubicBezTo>
                  <a:pt x="2028608" y="176807"/>
                  <a:pt x="2029278" y="173632"/>
                  <a:pt x="2029278" y="169961"/>
                </a:cubicBezTo>
                <a:cubicBezTo>
                  <a:pt x="2029278" y="166191"/>
                  <a:pt x="2028311" y="163016"/>
                  <a:pt x="2026375" y="160436"/>
                </a:cubicBezTo>
                <a:cubicBezTo>
                  <a:pt x="2024441" y="157857"/>
                  <a:pt x="2021886" y="155575"/>
                  <a:pt x="2018711" y="153590"/>
                </a:cubicBezTo>
                <a:cubicBezTo>
                  <a:pt x="2015536" y="151606"/>
                  <a:pt x="2011964" y="149845"/>
                  <a:pt x="2007995" y="148307"/>
                </a:cubicBezTo>
                <a:cubicBezTo>
                  <a:pt x="2004026" y="146769"/>
                  <a:pt x="1999934" y="145157"/>
                  <a:pt x="1995717" y="143470"/>
                </a:cubicBezTo>
                <a:cubicBezTo>
                  <a:pt x="1991501" y="141783"/>
                  <a:pt x="1987382" y="139873"/>
                  <a:pt x="1983365" y="137740"/>
                </a:cubicBezTo>
                <a:cubicBezTo>
                  <a:pt x="1979346" y="135607"/>
                  <a:pt x="1975749" y="133002"/>
                  <a:pt x="1972574" y="129926"/>
                </a:cubicBezTo>
                <a:cubicBezTo>
                  <a:pt x="1969399" y="126851"/>
                  <a:pt x="1966844" y="123180"/>
                  <a:pt x="1964909" y="118913"/>
                </a:cubicBezTo>
                <a:cubicBezTo>
                  <a:pt x="1962975" y="114647"/>
                  <a:pt x="1962008" y="109537"/>
                  <a:pt x="1962008" y="103584"/>
                </a:cubicBezTo>
                <a:cubicBezTo>
                  <a:pt x="1962008" y="98325"/>
                  <a:pt x="1963024" y="93290"/>
                  <a:pt x="1965058" y="88478"/>
                </a:cubicBezTo>
                <a:cubicBezTo>
                  <a:pt x="1967093" y="83666"/>
                  <a:pt x="1970144" y="79449"/>
                  <a:pt x="1974211" y="75827"/>
                </a:cubicBezTo>
                <a:cubicBezTo>
                  <a:pt x="1978279" y="72206"/>
                  <a:pt x="1983365" y="69304"/>
                  <a:pt x="1989466" y="67121"/>
                </a:cubicBezTo>
                <a:cubicBezTo>
                  <a:pt x="1995568" y="64938"/>
                  <a:pt x="2002687" y="63847"/>
                  <a:pt x="2010823" y="63847"/>
                </a:cubicBezTo>
                <a:close/>
                <a:moveTo>
                  <a:pt x="1750820" y="63847"/>
                </a:moveTo>
                <a:cubicBezTo>
                  <a:pt x="1760444" y="63847"/>
                  <a:pt x="1768630" y="64938"/>
                  <a:pt x="1775377" y="67121"/>
                </a:cubicBezTo>
                <a:cubicBezTo>
                  <a:pt x="1782124" y="69304"/>
                  <a:pt x="1787581" y="72504"/>
                  <a:pt x="1791748" y="76720"/>
                </a:cubicBezTo>
                <a:cubicBezTo>
                  <a:pt x="1795915" y="80937"/>
                  <a:pt x="1798942" y="86171"/>
                  <a:pt x="1800827" y="92422"/>
                </a:cubicBezTo>
                <a:cubicBezTo>
                  <a:pt x="1802712" y="98673"/>
                  <a:pt x="1803655" y="105965"/>
                  <a:pt x="1803655" y="114300"/>
                </a:cubicBezTo>
                <a:lnTo>
                  <a:pt x="1803655" y="204638"/>
                </a:lnTo>
                <a:cubicBezTo>
                  <a:pt x="1803655" y="205829"/>
                  <a:pt x="1803257" y="206722"/>
                  <a:pt x="1802464" y="207317"/>
                </a:cubicBezTo>
                <a:cubicBezTo>
                  <a:pt x="1801670" y="207912"/>
                  <a:pt x="1800578" y="208359"/>
                  <a:pt x="1799190" y="208657"/>
                </a:cubicBezTo>
                <a:cubicBezTo>
                  <a:pt x="1797800" y="208954"/>
                  <a:pt x="1795766" y="209103"/>
                  <a:pt x="1793087" y="209103"/>
                </a:cubicBezTo>
                <a:cubicBezTo>
                  <a:pt x="1790508" y="209103"/>
                  <a:pt x="1788449" y="208954"/>
                  <a:pt x="1786911" y="208657"/>
                </a:cubicBezTo>
                <a:cubicBezTo>
                  <a:pt x="1785373" y="208359"/>
                  <a:pt x="1784257" y="207912"/>
                  <a:pt x="1783563" y="207317"/>
                </a:cubicBezTo>
                <a:cubicBezTo>
                  <a:pt x="1782868" y="206722"/>
                  <a:pt x="1782521" y="205829"/>
                  <a:pt x="1782521" y="204638"/>
                </a:cubicBezTo>
                <a:lnTo>
                  <a:pt x="1782521" y="191244"/>
                </a:lnTo>
                <a:cubicBezTo>
                  <a:pt x="1776667" y="197494"/>
                  <a:pt x="1770143" y="202356"/>
                  <a:pt x="1762950" y="205829"/>
                </a:cubicBezTo>
                <a:cubicBezTo>
                  <a:pt x="1755756" y="209302"/>
                  <a:pt x="1748141" y="211038"/>
                  <a:pt x="1740105" y="211038"/>
                </a:cubicBezTo>
                <a:cubicBezTo>
                  <a:pt x="1733060" y="211038"/>
                  <a:pt x="1726685" y="210120"/>
                  <a:pt x="1720981" y="208284"/>
                </a:cubicBezTo>
                <a:cubicBezTo>
                  <a:pt x="1715275" y="206449"/>
                  <a:pt x="1710413" y="203795"/>
                  <a:pt x="1706395" y="200322"/>
                </a:cubicBezTo>
                <a:cubicBezTo>
                  <a:pt x="1702377" y="196850"/>
                  <a:pt x="1699252" y="192583"/>
                  <a:pt x="1697019" y="187523"/>
                </a:cubicBezTo>
                <a:cubicBezTo>
                  <a:pt x="1694786" y="182463"/>
                  <a:pt x="1693670" y="176708"/>
                  <a:pt x="1693670" y="170259"/>
                </a:cubicBezTo>
                <a:cubicBezTo>
                  <a:pt x="1693670" y="162718"/>
                  <a:pt x="1695208" y="156170"/>
                  <a:pt x="1698284" y="150614"/>
                </a:cubicBezTo>
                <a:cubicBezTo>
                  <a:pt x="1701360" y="145057"/>
                  <a:pt x="1705775" y="140444"/>
                  <a:pt x="1711529" y="136773"/>
                </a:cubicBezTo>
                <a:cubicBezTo>
                  <a:pt x="1717285" y="133101"/>
                  <a:pt x="1724329" y="130348"/>
                  <a:pt x="1732663" y="128513"/>
                </a:cubicBezTo>
                <a:cubicBezTo>
                  <a:pt x="1740998" y="126677"/>
                  <a:pt x="1750374" y="125759"/>
                  <a:pt x="1760792" y="125759"/>
                </a:cubicBezTo>
                <a:lnTo>
                  <a:pt x="1779247" y="125759"/>
                </a:lnTo>
                <a:lnTo>
                  <a:pt x="1779247" y="115341"/>
                </a:lnTo>
                <a:cubicBezTo>
                  <a:pt x="1779247" y="110182"/>
                  <a:pt x="1778701" y="105618"/>
                  <a:pt x="1777610" y="101649"/>
                </a:cubicBezTo>
                <a:cubicBezTo>
                  <a:pt x="1776518" y="97680"/>
                  <a:pt x="1774757" y="94381"/>
                  <a:pt x="1772326" y="91752"/>
                </a:cubicBezTo>
                <a:cubicBezTo>
                  <a:pt x="1769895" y="89123"/>
                  <a:pt x="1766745" y="87138"/>
                  <a:pt x="1762876" y="85799"/>
                </a:cubicBezTo>
                <a:cubicBezTo>
                  <a:pt x="1759006" y="84459"/>
                  <a:pt x="1754243" y="83790"/>
                  <a:pt x="1748588" y="83790"/>
                </a:cubicBezTo>
                <a:cubicBezTo>
                  <a:pt x="1742536" y="83790"/>
                  <a:pt x="1737103" y="84509"/>
                  <a:pt x="1732291" y="85948"/>
                </a:cubicBezTo>
                <a:cubicBezTo>
                  <a:pt x="1727479" y="87386"/>
                  <a:pt x="1723262" y="88974"/>
                  <a:pt x="1719641" y="90710"/>
                </a:cubicBezTo>
                <a:cubicBezTo>
                  <a:pt x="1716019" y="92447"/>
                  <a:pt x="1712993" y="94034"/>
                  <a:pt x="1710562" y="95473"/>
                </a:cubicBezTo>
                <a:cubicBezTo>
                  <a:pt x="1708131" y="96911"/>
                  <a:pt x="1706321" y="97631"/>
                  <a:pt x="1705130" y="97631"/>
                </a:cubicBezTo>
                <a:cubicBezTo>
                  <a:pt x="1704336" y="97631"/>
                  <a:pt x="1703642" y="97432"/>
                  <a:pt x="1703047" y="97035"/>
                </a:cubicBezTo>
                <a:cubicBezTo>
                  <a:pt x="1702451" y="96639"/>
                  <a:pt x="1701931" y="96043"/>
                  <a:pt x="1701484" y="95250"/>
                </a:cubicBezTo>
                <a:cubicBezTo>
                  <a:pt x="1701038" y="94456"/>
                  <a:pt x="1700715" y="93439"/>
                  <a:pt x="1700517" y="92199"/>
                </a:cubicBezTo>
                <a:cubicBezTo>
                  <a:pt x="1700318" y="90958"/>
                  <a:pt x="1700219" y="89594"/>
                  <a:pt x="1700219" y="88106"/>
                </a:cubicBezTo>
                <a:cubicBezTo>
                  <a:pt x="1700219" y="85625"/>
                  <a:pt x="1700393" y="83666"/>
                  <a:pt x="1700740" y="82227"/>
                </a:cubicBezTo>
                <a:cubicBezTo>
                  <a:pt x="1701087" y="80788"/>
                  <a:pt x="1701931" y="79424"/>
                  <a:pt x="1703270" y="78134"/>
                </a:cubicBezTo>
                <a:cubicBezTo>
                  <a:pt x="1704609" y="76844"/>
                  <a:pt x="1706916" y="75331"/>
                  <a:pt x="1710190" y="73595"/>
                </a:cubicBezTo>
                <a:cubicBezTo>
                  <a:pt x="1713464" y="71859"/>
                  <a:pt x="1717235" y="70271"/>
                  <a:pt x="1721501" y="68833"/>
                </a:cubicBezTo>
                <a:cubicBezTo>
                  <a:pt x="1725768" y="67394"/>
                  <a:pt x="1730431" y="66203"/>
                  <a:pt x="1735491" y="65261"/>
                </a:cubicBezTo>
                <a:cubicBezTo>
                  <a:pt x="1740551" y="64318"/>
                  <a:pt x="1745661" y="63847"/>
                  <a:pt x="1750820" y="63847"/>
                </a:cubicBezTo>
                <a:close/>
                <a:moveTo>
                  <a:pt x="1447211" y="63847"/>
                </a:moveTo>
                <a:cubicBezTo>
                  <a:pt x="1448501" y="63847"/>
                  <a:pt x="1449964" y="63921"/>
                  <a:pt x="1451601" y="64070"/>
                </a:cubicBezTo>
                <a:cubicBezTo>
                  <a:pt x="1453238" y="64219"/>
                  <a:pt x="1454950" y="64492"/>
                  <a:pt x="1456736" y="64889"/>
                </a:cubicBezTo>
                <a:cubicBezTo>
                  <a:pt x="1458522" y="65285"/>
                  <a:pt x="1460134" y="65732"/>
                  <a:pt x="1461573" y="66228"/>
                </a:cubicBezTo>
                <a:cubicBezTo>
                  <a:pt x="1463012" y="66724"/>
                  <a:pt x="1464028" y="67220"/>
                  <a:pt x="1464624" y="67716"/>
                </a:cubicBezTo>
                <a:cubicBezTo>
                  <a:pt x="1465219" y="68212"/>
                  <a:pt x="1465616" y="68684"/>
                  <a:pt x="1465814" y="69130"/>
                </a:cubicBezTo>
                <a:cubicBezTo>
                  <a:pt x="1466013" y="69577"/>
                  <a:pt x="1466186" y="70147"/>
                  <a:pt x="1466335" y="70842"/>
                </a:cubicBezTo>
                <a:cubicBezTo>
                  <a:pt x="1466484" y="71536"/>
                  <a:pt x="1466583" y="72553"/>
                  <a:pt x="1466633" y="73893"/>
                </a:cubicBezTo>
                <a:cubicBezTo>
                  <a:pt x="1466683" y="75232"/>
                  <a:pt x="1466707" y="77043"/>
                  <a:pt x="1466707" y="79325"/>
                </a:cubicBezTo>
                <a:cubicBezTo>
                  <a:pt x="1466707" y="81508"/>
                  <a:pt x="1466658" y="83343"/>
                  <a:pt x="1466559" y="84832"/>
                </a:cubicBezTo>
                <a:cubicBezTo>
                  <a:pt x="1466459" y="86320"/>
                  <a:pt x="1466261" y="87486"/>
                  <a:pt x="1465963" y="88329"/>
                </a:cubicBezTo>
                <a:cubicBezTo>
                  <a:pt x="1465665" y="89172"/>
                  <a:pt x="1465294" y="89817"/>
                  <a:pt x="1464847" y="90264"/>
                </a:cubicBezTo>
                <a:cubicBezTo>
                  <a:pt x="1464401" y="90710"/>
                  <a:pt x="1463781" y="90934"/>
                  <a:pt x="1462987" y="90934"/>
                </a:cubicBezTo>
                <a:cubicBezTo>
                  <a:pt x="1462193" y="90934"/>
                  <a:pt x="1461225" y="90710"/>
                  <a:pt x="1460084" y="90264"/>
                </a:cubicBezTo>
                <a:cubicBezTo>
                  <a:pt x="1458944" y="89817"/>
                  <a:pt x="1457654" y="89371"/>
                  <a:pt x="1456215" y="88924"/>
                </a:cubicBezTo>
                <a:cubicBezTo>
                  <a:pt x="1454776" y="88478"/>
                  <a:pt x="1453164" y="88056"/>
                  <a:pt x="1451378" y="87659"/>
                </a:cubicBezTo>
                <a:cubicBezTo>
                  <a:pt x="1449592" y="87262"/>
                  <a:pt x="1447657" y="87064"/>
                  <a:pt x="1445574" y="87064"/>
                </a:cubicBezTo>
                <a:cubicBezTo>
                  <a:pt x="1443093" y="87064"/>
                  <a:pt x="1440662" y="87560"/>
                  <a:pt x="1438281" y="88552"/>
                </a:cubicBezTo>
                <a:cubicBezTo>
                  <a:pt x="1435900" y="89544"/>
                  <a:pt x="1433395" y="91182"/>
                  <a:pt x="1430765" y="93464"/>
                </a:cubicBezTo>
                <a:cubicBezTo>
                  <a:pt x="1428136" y="95746"/>
                  <a:pt x="1425383" y="98772"/>
                  <a:pt x="1422505" y="102542"/>
                </a:cubicBezTo>
                <a:cubicBezTo>
                  <a:pt x="1419628" y="106312"/>
                  <a:pt x="1416453" y="110926"/>
                  <a:pt x="1412980" y="116383"/>
                </a:cubicBezTo>
                <a:lnTo>
                  <a:pt x="1412980" y="204489"/>
                </a:lnTo>
                <a:cubicBezTo>
                  <a:pt x="1412980" y="205283"/>
                  <a:pt x="1412782" y="205953"/>
                  <a:pt x="1412385" y="206499"/>
                </a:cubicBezTo>
                <a:cubicBezTo>
                  <a:pt x="1411988" y="207044"/>
                  <a:pt x="1411343" y="207516"/>
                  <a:pt x="1410450" y="207912"/>
                </a:cubicBezTo>
                <a:cubicBezTo>
                  <a:pt x="1409557" y="208309"/>
                  <a:pt x="1408317" y="208607"/>
                  <a:pt x="1406730" y="208805"/>
                </a:cubicBezTo>
                <a:cubicBezTo>
                  <a:pt x="1405142" y="209004"/>
                  <a:pt x="1403108" y="209103"/>
                  <a:pt x="1400628" y="209103"/>
                </a:cubicBezTo>
                <a:cubicBezTo>
                  <a:pt x="1398246" y="209103"/>
                  <a:pt x="1396262" y="209004"/>
                  <a:pt x="1394675" y="208805"/>
                </a:cubicBezTo>
                <a:cubicBezTo>
                  <a:pt x="1393087" y="208607"/>
                  <a:pt x="1391822" y="208309"/>
                  <a:pt x="1390879" y="207912"/>
                </a:cubicBezTo>
                <a:cubicBezTo>
                  <a:pt x="1389937" y="207516"/>
                  <a:pt x="1389292" y="207044"/>
                  <a:pt x="1388945" y="206499"/>
                </a:cubicBezTo>
                <a:cubicBezTo>
                  <a:pt x="1388597" y="205953"/>
                  <a:pt x="1388424" y="205283"/>
                  <a:pt x="1388424" y="204489"/>
                </a:cubicBezTo>
                <a:lnTo>
                  <a:pt x="1388424" y="70544"/>
                </a:lnTo>
                <a:cubicBezTo>
                  <a:pt x="1388424" y="69750"/>
                  <a:pt x="1388572" y="69081"/>
                  <a:pt x="1388870" y="68535"/>
                </a:cubicBezTo>
                <a:cubicBezTo>
                  <a:pt x="1389168" y="67989"/>
                  <a:pt x="1389763" y="67493"/>
                  <a:pt x="1390656" y="67047"/>
                </a:cubicBezTo>
                <a:cubicBezTo>
                  <a:pt x="1391549" y="66600"/>
                  <a:pt x="1392690" y="66302"/>
                  <a:pt x="1394079" y="66154"/>
                </a:cubicBezTo>
                <a:cubicBezTo>
                  <a:pt x="1395468" y="66005"/>
                  <a:pt x="1397304" y="65930"/>
                  <a:pt x="1399586" y="65930"/>
                </a:cubicBezTo>
                <a:cubicBezTo>
                  <a:pt x="1401769" y="65930"/>
                  <a:pt x="1403579" y="66005"/>
                  <a:pt x="1405018" y="66154"/>
                </a:cubicBezTo>
                <a:cubicBezTo>
                  <a:pt x="1406457" y="66302"/>
                  <a:pt x="1407573" y="66600"/>
                  <a:pt x="1408367" y="67047"/>
                </a:cubicBezTo>
                <a:cubicBezTo>
                  <a:pt x="1409161" y="67493"/>
                  <a:pt x="1409731" y="67989"/>
                  <a:pt x="1410078" y="68535"/>
                </a:cubicBezTo>
                <a:cubicBezTo>
                  <a:pt x="1410426" y="69081"/>
                  <a:pt x="1410599" y="69750"/>
                  <a:pt x="1410599" y="70544"/>
                </a:cubicBezTo>
                <a:lnTo>
                  <a:pt x="1410599" y="90041"/>
                </a:lnTo>
                <a:cubicBezTo>
                  <a:pt x="1414270" y="84683"/>
                  <a:pt x="1417718" y="80317"/>
                  <a:pt x="1420943" y="76944"/>
                </a:cubicBezTo>
                <a:cubicBezTo>
                  <a:pt x="1424167" y="73570"/>
                  <a:pt x="1427218" y="70916"/>
                  <a:pt x="1430096" y="68981"/>
                </a:cubicBezTo>
                <a:cubicBezTo>
                  <a:pt x="1432973" y="67047"/>
                  <a:pt x="1435825" y="65707"/>
                  <a:pt x="1438653" y="64963"/>
                </a:cubicBezTo>
                <a:cubicBezTo>
                  <a:pt x="1441481" y="64219"/>
                  <a:pt x="1444334" y="63847"/>
                  <a:pt x="1447211" y="63847"/>
                </a:cubicBezTo>
                <a:close/>
                <a:moveTo>
                  <a:pt x="1291388" y="63847"/>
                </a:moveTo>
                <a:cubicBezTo>
                  <a:pt x="1301905" y="63847"/>
                  <a:pt x="1310859" y="65534"/>
                  <a:pt x="1318251" y="68907"/>
                </a:cubicBezTo>
                <a:cubicBezTo>
                  <a:pt x="1325643" y="72280"/>
                  <a:pt x="1331720" y="76820"/>
                  <a:pt x="1336483" y="82525"/>
                </a:cubicBezTo>
                <a:cubicBezTo>
                  <a:pt x="1341245" y="88230"/>
                  <a:pt x="1344743" y="94927"/>
                  <a:pt x="1346975" y="102617"/>
                </a:cubicBezTo>
                <a:cubicBezTo>
                  <a:pt x="1349208" y="110306"/>
                  <a:pt x="1350324" y="118516"/>
                  <a:pt x="1350324" y="127248"/>
                </a:cubicBezTo>
                <a:lnTo>
                  <a:pt x="1350324" y="131712"/>
                </a:lnTo>
                <a:cubicBezTo>
                  <a:pt x="1350324" y="135582"/>
                  <a:pt x="1349352" y="138335"/>
                  <a:pt x="1347409" y="139972"/>
                </a:cubicBezTo>
                <a:cubicBezTo>
                  <a:pt x="1345466" y="141609"/>
                  <a:pt x="1343247" y="142428"/>
                  <a:pt x="1340755" y="142428"/>
                </a:cubicBezTo>
                <a:lnTo>
                  <a:pt x="1252544" y="142428"/>
                </a:lnTo>
                <a:cubicBezTo>
                  <a:pt x="1252544" y="149869"/>
                  <a:pt x="1253291" y="156567"/>
                  <a:pt x="1254787" y="162520"/>
                </a:cubicBezTo>
                <a:cubicBezTo>
                  <a:pt x="1256282" y="168473"/>
                  <a:pt x="1258774" y="173583"/>
                  <a:pt x="1262264" y="177849"/>
                </a:cubicBezTo>
                <a:cubicBezTo>
                  <a:pt x="1265754" y="182116"/>
                  <a:pt x="1270290" y="185390"/>
                  <a:pt x="1275873" y="187672"/>
                </a:cubicBezTo>
                <a:cubicBezTo>
                  <a:pt x="1281457" y="189954"/>
                  <a:pt x="1288287" y="191095"/>
                  <a:pt x="1296362" y="191095"/>
                </a:cubicBezTo>
                <a:cubicBezTo>
                  <a:pt x="1302743" y="191095"/>
                  <a:pt x="1308426" y="190574"/>
                  <a:pt x="1313411" y="189532"/>
                </a:cubicBezTo>
                <a:cubicBezTo>
                  <a:pt x="1318396" y="188490"/>
                  <a:pt x="1322708" y="187325"/>
                  <a:pt x="1326347" y="186035"/>
                </a:cubicBezTo>
                <a:cubicBezTo>
                  <a:pt x="1329987" y="184745"/>
                  <a:pt x="1332978" y="183579"/>
                  <a:pt x="1335321" y="182537"/>
                </a:cubicBezTo>
                <a:cubicBezTo>
                  <a:pt x="1337664" y="181495"/>
                  <a:pt x="1339435" y="180975"/>
                  <a:pt x="1340631" y="180975"/>
                </a:cubicBezTo>
                <a:cubicBezTo>
                  <a:pt x="1341329" y="180975"/>
                  <a:pt x="1341952" y="181148"/>
                  <a:pt x="1342500" y="181495"/>
                </a:cubicBezTo>
                <a:cubicBezTo>
                  <a:pt x="1343048" y="181843"/>
                  <a:pt x="1343471" y="182364"/>
                  <a:pt x="1343771" y="183058"/>
                </a:cubicBezTo>
                <a:cubicBezTo>
                  <a:pt x="1344070" y="183753"/>
                  <a:pt x="1344294" y="184720"/>
                  <a:pt x="1344444" y="185960"/>
                </a:cubicBezTo>
                <a:cubicBezTo>
                  <a:pt x="1344594" y="187200"/>
                  <a:pt x="1344668" y="188714"/>
                  <a:pt x="1344668" y="190500"/>
                </a:cubicBezTo>
                <a:cubicBezTo>
                  <a:pt x="1344668" y="191789"/>
                  <a:pt x="1344619" y="192906"/>
                  <a:pt x="1344519" y="193848"/>
                </a:cubicBezTo>
                <a:cubicBezTo>
                  <a:pt x="1344420" y="194791"/>
                  <a:pt x="1344296" y="195634"/>
                  <a:pt x="1344147" y="196378"/>
                </a:cubicBezTo>
                <a:cubicBezTo>
                  <a:pt x="1343999" y="197122"/>
                  <a:pt x="1343750" y="197792"/>
                  <a:pt x="1343403" y="198387"/>
                </a:cubicBezTo>
                <a:cubicBezTo>
                  <a:pt x="1343056" y="198983"/>
                  <a:pt x="1342609" y="199553"/>
                  <a:pt x="1342064" y="200099"/>
                </a:cubicBezTo>
                <a:cubicBezTo>
                  <a:pt x="1341518" y="200645"/>
                  <a:pt x="1339906" y="201538"/>
                  <a:pt x="1337227" y="202778"/>
                </a:cubicBezTo>
                <a:cubicBezTo>
                  <a:pt x="1334548" y="204018"/>
                  <a:pt x="1331075" y="205234"/>
                  <a:pt x="1326809" y="206424"/>
                </a:cubicBezTo>
                <a:cubicBezTo>
                  <a:pt x="1322543" y="207615"/>
                  <a:pt x="1317606" y="208681"/>
                  <a:pt x="1312000" y="209624"/>
                </a:cubicBezTo>
                <a:cubicBezTo>
                  <a:pt x="1306395" y="210567"/>
                  <a:pt x="1300417" y="211038"/>
                  <a:pt x="1294067" y="211038"/>
                </a:cubicBezTo>
                <a:cubicBezTo>
                  <a:pt x="1283053" y="211038"/>
                  <a:pt x="1273404" y="209500"/>
                  <a:pt x="1265120" y="206424"/>
                </a:cubicBezTo>
                <a:cubicBezTo>
                  <a:pt x="1256835" y="203348"/>
                  <a:pt x="1249865" y="198784"/>
                  <a:pt x="1244209" y="192732"/>
                </a:cubicBezTo>
                <a:cubicBezTo>
                  <a:pt x="1238554" y="186680"/>
                  <a:pt x="1234287" y="179089"/>
                  <a:pt x="1231410" y="169961"/>
                </a:cubicBezTo>
                <a:cubicBezTo>
                  <a:pt x="1228533" y="160833"/>
                  <a:pt x="1227094" y="150217"/>
                  <a:pt x="1227094" y="138112"/>
                </a:cubicBezTo>
                <a:cubicBezTo>
                  <a:pt x="1227094" y="126603"/>
                  <a:pt x="1228582" y="116259"/>
                  <a:pt x="1231559" y="107081"/>
                </a:cubicBezTo>
                <a:cubicBezTo>
                  <a:pt x="1234535" y="97904"/>
                  <a:pt x="1238827" y="90115"/>
                  <a:pt x="1244433" y="83715"/>
                </a:cubicBezTo>
                <a:cubicBezTo>
                  <a:pt x="1250038" y="77316"/>
                  <a:pt x="1256810" y="72404"/>
                  <a:pt x="1264747" y="68981"/>
                </a:cubicBezTo>
                <a:cubicBezTo>
                  <a:pt x="1272685" y="65558"/>
                  <a:pt x="1281565" y="63847"/>
                  <a:pt x="1291388" y="63847"/>
                </a:cubicBezTo>
                <a:close/>
                <a:moveTo>
                  <a:pt x="1141518" y="63847"/>
                </a:moveTo>
                <a:cubicBezTo>
                  <a:pt x="1150448" y="63847"/>
                  <a:pt x="1157963" y="65360"/>
                  <a:pt x="1164065" y="68386"/>
                </a:cubicBezTo>
                <a:cubicBezTo>
                  <a:pt x="1170167" y="71412"/>
                  <a:pt x="1175103" y="75455"/>
                  <a:pt x="1178874" y="80516"/>
                </a:cubicBezTo>
                <a:cubicBezTo>
                  <a:pt x="1182644" y="85576"/>
                  <a:pt x="1185348" y="91504"/>
                  <a:pt x="1186985" y="98301"/>
                </a:cubicBezTo>
                <a:cubicBezTo>
                  <a:pt x="1188622" y="105097"/>
                  <a:pt x="1189441" y="113258"/>
                  <a:pt x="1189441" y="122783"/>
                </a:cubicBezTo>
                <a:lnTo>
                  <a:pt x="1189441" y="204489"/>
                </a:lnTo>
                <a:cubicBezTo>
                  <a:pt x="1189441" y="205283"/>
                  <a:pt x="1189242" y="205953"/>
                  <a:pt x="1188845" y="206499"/>
                </a:cubicBezTo>
                <a:cubicBezTo>
                  <a:pt x="1188448" y="207044"/>
                  <a:pt x="1187803" y="207516"/>
                  <a:pt x="1186910" y="207912"/>
                </a:cubicBezTo>
                <a:cubicBezTo>
                  <a:pt x="1186017" y="208309"/>
                  <a:pt x="1184777" y="208607"/>
                  <a:pt x="1183190" y="208805"/>
                </a:cubicBezTo>
                <a:cubicBezTo>
                  <a:pt x="1181602" y="209004"/>
                  <a:pt x="1179618" y="209103"/>
                  <a:pt x="1177237" y="209103"/>
                </a:cubicBezTo>
                <a:cubicBezTo>
                  <a:pt x="1174756" y="209103"/>
                  <a:pt x="1172722" y="209004"/>
                  <a:pt x="1171135" y="208805"/>
                </a:cubicBezTo>
                <a:cubicBezTo>
                  <a:pt x="1169547" y="208607"/>
                  <a:pt x="1168307" y="208309"/>
                  <a:pt x="1167414" y="207912"/>
                </a:cubicBezTo>
                <a:cubicBezTo>
                  <a:pt x="1166521" y="207516"/>
                  <a:pt x="1165876" y="207044"/>
                  <a:pt x="1165479" y="206499"/>
                </a:cubicBezTo>
                <a:cubicBezTo>
                  <a:pt x="1165082" y="205953"/>
                  <a:pt x="1164884" y="205283"/>
                  <a:pt x="1164884" y="204489"/>
                </a:cubicBezTo>
                <a:lnTo>
                  <a:pt x="1164884" y="126057"/>
                </a:lnTo>
                <a:cubicBezTo>
                  <a:pt x="1164884" y="118417"/>
                  <a:pt x="1164289" y="112266"/>
                  <a:pt x="1163098" y="107602"/>
                </a:cubicBezTo>
                <a:cubicBezTo>
                  <a:pt x="1161907" y="102939"/>
                  <a:pt x="1160171" y="98921"/>
                  <a:pt x="1157889" y="95547"/>
                </a:cubicBezTo>
                <a:cubicBezTo>
                  <a:pt x="1155607" y="92174"/>
                  <a:pt x="1152655" y="89594"/>
                  <a:pt x="1149034" y="87808"/>
                </a:cubicBezTo>
                <a:cubicBezTo>
                  <a:pt x="1145412" y="86022"/>
                  <a:pt x="1141220" y="85129"/>
                  <a:pt x="1136458" y="85129"/>
                </a:cubicBezTo>
                <a:cubicBezTo>
                  <a:pt x="1130306" y="85129"/>
                  <a:pt x="1124155" y="87312"/>
                  <a:pt x="1118003" y="91678"/>
                </a:cubicBezTo>
                <a:cubicBezTo>
                  <a:pt x="1111852" y="96043"/>
                  <a:pt x="1105402" y="102443"/>
                  <a:pt x="1098655" y="110876"/>
                </a:cubicBezTo>
                <a:lnTo>
                  <a:pt x="1098655" y="204489"/>
                </a:lnTo>
                <a:cubicBezTo>
                  <a:pt x="1098655" y="205283"/>
                  <a:pt x="1098457" y="205953"/>
                  <a:pt x="1098060" y="206499"/>
                </a:cubicBezTo>
                <a:cubicBezTo>
                  <a:pt x="1097663" y="207044"/>
                  <a:pt x="1097018" y="207516"/>
                  <a:pt x="1096125" y="207912"/>
                </a:cubicBezTo>
                <a:cubicBezTo>
                  <a:pt x="1095232" y="208309"/>
                  <a:pt x="1093992" y="208607"/>
                  <a:pt x="1092405" y="208805"/>
                </a:cubicBezTo>
                <a:cubicBezTo>
                  <a:pt x="1090817" y="209004"/>
                  <a:pt x="1088783" y="209103"/>
                  <a:pt x="1086303" y="209103"/>
                </a:cubicBezTo>
                <a:cubicBezTo>
                  <a:pt x="1083921" y="209103"/>
                  <a:pt x="1081937" y="209004"/>
                  <a:pt x="1080350" y="208805"/>
                </a:cubicBezTo>
                <a:cubicBezTo>
                  <a:pt x="1078762" y="208607"/>
                  <a:pt x="1077497" y="208309"/>
                  <a:pt x="1076554" y="207912"/>
                </a:cubicBezTo>
                <a:cubicBezTo>
                  <a:pt x="1075612" y="207516"/>
                  <a:pt x="1074967" y="207044"/>
                  <a:pt x="1074620" y="206499"/>
                </a:cubicBezTo>
                <a:cubicBezTo>
                  <a:pt x="1074272" y="205953"/>
                  <a:pt x="1074099" y="205283"/>
                  <a:pt x="1074099" y="204489"/>
                </a:cubicBezTo>
                <a:lnTo>
                  <a:pt x="1074099" y="70544"/>
                </a:lnTo>
                <a:cubicBezTo>
                  <a:pt x="1074099" y="69750"/>
                  <a:pt x="1074248" y="69081"/>
                  <a:pt x="1074545" y="68535"/>
                </a:cubicBezTo>
                <a:cubicBezTo>
                  <a:pt x="1074843" y="67989"/>
                  <a:pt x="1075438" y="67493"/>
                  <a:pt x="1076331" y="67047"/>
                </a:cubicBezTo>
                <a:cubicBezTo>
                  <a:pt x="1077224" y="66600"/>
                  <a:pt x="1078365" y="66302"/>
                  <a:pt x="1079754" y="66154"/>
                </a:cubicBezTo>
                <a:cubicBezTo>
                  <a:pt x="1081143" y="66005"/>
                  <a:pt x="1082979" y="65930"/>
                  <a:pt x="1085261" y="65930"/>
                </a:cubicBezTo>
                <a:cubicBezTo>
                  <a:pt x="1087444" y="65930"/>
                  <a:pt x="1089254" y="66005"/>
                  <a:pt x="1090693" y="66154"/>
                </a:cubicBezTo>
                <a:cubicBezTo>
                  <a:pt x="1092132" y="66302"/>
                  <a:pt x="1093248" y="66600"/>
                  <a:pt x="1094042" y="67047"/>
                </a:cubicBezTo>
                <a:cubicBezTo>
                  <a:pt x="1094835" y="67493"/>
                  <a:pt x="1095406" y="67989"/>
                  <a:pt x="1095753" y="68535"/>
                </a:cubicBezTo>
                <a:cubicBezTo>
                  <a:pt x="1096100" y="69081"/>
                  <a:pt x="1096274" y="69750"/>
                  <a:pt x="1096274" y="70544"/>
                </a:cubicBezTo>
                <a:lnTo>
                  <a:pt x="1096274" y="88255"/>
                </a:lnTo>
                <a:cubicBezTo>
                  <a:pt x="1103815" y="79821"/>
                  <a:pt x="1111331" y="73645"/>
                  <a:pt x="1118822" y="69726"/>
                </a:cubicBezTo>
                <a:cubicBezTo>
                  <a:pt x="1126313" y="65806"/>
                  <a:pt x="1133878" y="63847"/>
                  <a:pt x="1141518" y="63847"/>
                </a:cubicBezTo>
                <a:close/>
                <a:moveTo>
                  <a:pt x="923336" y="63847"/>
                </a:moveTo>
                <a:cubicBezTo>
                  <a:pt x="924626" y="63847"/>
                  <a:pt x="926089" y="63921"/>
                  <a:pt x="927726" y="64070"/>
                </a:cubicBezTo>
                <a:cubicBezTo>
                  <a:pt x="929363" y="64219"/>
                  <a:pt x="931075" y="64492"/>
                  <a:pt x="932861" y="64889"/>
                </a:cubicBezTo>
                <a:cubicBezTo>
                  <a:pt x="934647" y="65285"/>
                  <a:pt x="936259" y="65732"/>
                  <a:pt x="937698" y="66228"/>
                </a:cubicBezTo>
                <a:cubicBezTo>
                  <a:pt x="939136" y="66724"/>
                  <a:pt x="940153" y="67220"/>
                  <a:pt x="940749" y="67716"/>
                </a:cubicBezTo>
                <a:cubicBezTo>
                  <a:pt x="941344" y="68212"/>
                  <a:pt x="941741" y="68684"/>
                  <a:pt x="941939" y="69130"/>
                </a:cubicBezTo>
                <a:cubicBezTo>
                  <a:pt x="942138" y="69577"/>
                  <a:pt x="942311" y="70147"/>
                  <a:pt x="942460" y="70842"/>
                </a:cubicBezTo>
                <a:cubicBezTo>
                  <a:pt x="942609" y="71536"/>
                  <a:pt x="942708" y="72553"/>
                  <a:pt x="942758" y="73893"/>
                </a:cubicBezTo>
                <a:cubicBezTo>
                  <a:pt x="942807" y="75232"/>
                  <a:pt x="942832" y="77043"/>
                  <a:pt x="942832" y="79325"/>
                </a:cubicBezTo>
                <a:cubicBezTo>
                  <a:pt x="942832" y="81508"/>
                  <a:pt x="942783" y="83343"/>
                  <a:pt x="942683" y="84832"/>
                </a:cubicBezTo>
                <a:cubicBezTo>
                  <a:pt x="942584" y="86320"/>
                  <a:pt x="942386" y="87486"/>
                  <a:pt x="942088" y="88329"/>
                </a:cubicBezTo>
                <a:cubicBezTo>
                  <a:pt x="941790" y="89172"/>
                  <a:pt x="941418" y="89817"/>
                  <a:pt x="940972" y="90264"/>
                </a:cubicBezTo>
                <a:cubicBezTo>
                  <a:pt x="940525" y="90710"/>
                  <a:pt x="939905" y="90934"/>
                  <a:pt x="939112" y="90934"/>
                </a:cubicBezTo>
                <a:cubicBezTo>
                  <a:pt x="938318" y="90934"/>
                  <a:pt x="937351" y="90710"/>
                  <a:pt x="936209" y="90264"/>
                </a:cubicBezTo>
                <a:cubicBezTo>
                  <a:pt x="935068" y="89817"/>
                  <a:pt x="933779" y="89371"/>
                  <a:pt x="932340" y="88924"/>
                </a:cubicBezTo>
                <a:cubicBezTo>
                  <a:pt x="930901" y="88478"/>
                  <a:pt x="929289" y="88056"/>
                  <a:pt x="927503" y="87659"/>
                </a:cubicBezTo>
                <a:cubicBezTo>
                  <a:pt x="925717" y="87262"/>
                  <a:pt x="923782" y="87064"/>
                  <a:pt x="921699" y="87064"/>
                </a:cubicBezTo>
                <a:cubicBezTo>
                  <a:pt x="919218" y="87064"/>
                  <a:pt x="916787" y="87560"/>
                  <a:pt x="914406" y="88552"/>
                </a:cubicBezTo>
                <a:cubicBezTo>
                  <a:pt x="912025" y="89544"/>
                  <a:pt x="909520" y="91182"/>
                  <a:pt x="906890" y="93464"/>
                </a:cubicBezTo>
                <a:cubicBezTo>
                  <a:pt x="904261" y="95746"/>
                  <a:pt x="901508" y="98772"/>
                  <a:pt x="898630" y="102542"/>
                </a:cubicBezTo>
                <a:cubicBezTo>
                  <a:pt x="895753" y="106312"/>
                  <a:pt x="892578" y="110926"/>
                  <a:pt x="889105" y="116383"/>
                </a:cubicBezTo>
                <a:lnTo>
                  <a:pt x="889105" y="204489"/>
                </a:lnTo>
                <a:cubicBezTo>
                  <a:pt x="889105" y="205283"/>
                  <a:pt x="888907" y="205953"/>
                  <a:pt x="888510" y="206499"/>
                </a:cubicBezTo>
                <a:cubicBezTo>
                  <a:pt x="888113" y="207044"/>
                  <a:pt x="887468" y="207516"/>
                  <a:pt x="886575" y="207912"/>
                </a:cubicBezTo>
                <a:cubicBezTo>
                  <a:pt x="885682" y="208309"/>
                  <a:pt x="884442" y="208607"/>
                  <a:pt x="882855" y="208805"/>
                </a:cubicBezTo>
                <a:cubicBezTo>
                  <a:pt x="881267" y="209004"/>
                  <a:pt x="879233" y="209103"/>
                  <a:pt x="876753" y="209103"/>
                </a:cubicBezTo>
                <a:cubicBezTo>
                  <a:pt x="874371" y="209103"/>
                  <a:pt x="872387" y="209004"/>
                  <a:pt x="870800" y="208805"/>
                </a:cubicBezTo>
                <a:cubicBezTo>
                  <a:pt x="869212" y="208607"/>
                  <a:pt x="867947" y="208309"/>
                  <a:pt x="867004" y="207912"/>
                </a:cubicBezTo>
                <a:cubicBezTo>
                  <a:pt x="866062" y="207516"/>
                  <a:pt x="865417" y="207044"/>
                  <a:pt x="865070" y="206499"/>
                </a:cubicBezTo>
                <a:cubicBezTo>
                  <a:pt x="864722" y="205953"/>
                  <a:pt x="864549" y="205283"/>
                  <a:pt x="864549" y="204489"/>
                </a:cubicBezTo>
                <a:lnTo>
                  <a:pt x="864549" y="70544"/>
                </a:lnTo>
                <a:cubicBezTo>
                  <a:pt x="864549" y="69750"/>
                  <a:pt x="864698" y="69081"/>
                  <a:pt x="864995" y="68535"/>
                </a:cubicBezTo>
                <a:cubicBezTo>
                  <a:pt x="865293" y="67989"/>
                  <a:pt x="865888" y="67493"/>
                  <a:pt x="866781" y="67047"/>
                </a:cubicBezTo>
                <a:cubicBezTo>
                  <a:pt x="867674" y="66600"/>
                  <a:pt x="868815" y="66302"/>
                  <a:pt x="870204" y="66154"/>
                </a:cubicBezTo>
                <a:cubicBezTo>
                  <a:pt x="871593" y="66005"/>
                  <a:pt x="873429" y="65930"/>
                  <a:pt x="875711" y="65930"/>
                </a:cubicBezTo>
                <a:cubicBezTo>
                  <a:pt x="877894" y="65930"/>
                  <a:pt x="879704" y="66005"/>
                  <a:pt x="881143" y="66154"/>
                </a:cubicBezTo>
                <a:cubicBezTo>
                  <a:pt x="882582" y="66302"/>
                  <a:pt x="883698" y="66600"/>
                  <a:pt x="884492" y="67047"/>
                </a:cubicBezTo>
                <a:cubicBezTo>
                  <a:pt x="885285" y="67493"/>
                  <a:pt x="885856" y="67989"/>
                  <a:pt x="886203" y="68535"/>
                </a:cubicBezTo>
                <a:cubicBezTo>
                  <a:pt x="886550" y="69081"/>
                  <a:pt x="886724" y="69750"/>
                  <a:pt x="886724" y="70544"/>
                </a:cubicBezTo>
                <a:lnTo>
                  <a:pt x="886724" y="90041"/>
                </a:lnTo>
                <a:cubicBezTo>
                  <a:pt x="890395" y="84683"/>
                  <a:pt x="893843" y="80317"/>
                  <a:pt x="897068" y="76944"/>
                </a:cubicBezTo>
                <a:cubicBezTo>
                  <a:pt x="900292" y="73570"/>
                  <a:pt x="903343" y="70916"/>
                  <a:pt x="906221" y="68981"/>
                </a:cubicBezTo>
                <a:cubicBezTo>
                  <a:pt x="909098" y="67047"/>
                  <a:pt x="911950" y="65707"/>
                  <a:pt x="914778" y="64963"/>
                </a:cubicBezTo>
                <a:cubicBezTo>
                  <a:pt x="917606" y="64219"/>
                  <a:pt x="920459" y="63847"/>
                  <a:pt x="923336" y="63847"/>
                </a:cubicBezTo>
                <a:close/>
                <a:moveTo>
                  <a:pt x="769745" y="63847"/>
                </a:moveTo>
                <a:cubicBezTo>
                  <a:pt x="779369" y="63847"/>
                  <a:pt x="787555" y="64938"/>
                  <a:pt x="794302" y="67121"/>
                </a:cubicBezTo>
                <a:cubicBezTo>
                  <a:pt x="801049" y="69304"/>
                  <a:pt x="806506" y="72504"/>
                  <a:pt x="810673" y="76720"/>
                </a:cubicBezTo>
                <a:cubicBezTo>
                  <a:pt x="814840" y="80937"/>
                  <a:pt x="817866" y="86171"/>
                  <a:pt x="819751" y="92422"/>
                </a:cubicBezTo>
                <a:cubicBezTo>
                  <a:pt x="821637" y="98673"/>
                  <a:pt x="822579" y="105965"/>
                  <a:pt x="822579" y="114300"/>
                </a:cubicBezTo>
                <a:lnTo>
                  <a:pt x="822579" y="204638"/>
                </a:lnTo>
                <a:cubicBezTo>
                  <a:pt x="822579" y="205829"/>
                  <a:pt x="822182" y="206722"/>
                  <a:pt x="821389" y="207317"/>
                </a:cubicBezTo>
                <a:cubicBezTo>
                  <a:pt x="820595" y="207912"/>
                  <a:pt x="819503" y="208359"/>
                  <a:pt x="818114" y="208657"/>
                </a:cubicBezTo>
                <a:cubicBezTo>
                  <a:pt x="816725" y="208954"/>
                  <a:pt x="814691" y="209103"/>
                  <a:pt x="812012" y="209103"/>
                </a:cubicBezTo>
                <a:cubicBezTo>
                  <a:pt x="809433" y="209103"/>
                  <a:pt x="807374" y="208954"/>
                  <a:pt x="805836" y="208657"/>
                </a:cubicBezTo>
                <a:cubicBezTo>
                  <a:pt x="804298" y="208359"/>
                  <a:pt x="803182" y="207912"/>
                  <a:pt x="802487" y="207317"/>
                </a:cubicBezTo>
                <a:cubicBezTo>
                  <a:pt x="801793" y="206722"/>
                  <a:pt x="801446" y="205829"/>
                  <a:pt x="801446" y="204638"/>
                </a:cubicBezTo>
                <a:lnTo>
                  <a:pt x="801446" y="191244"/>
                </a:lnTo>
                <a:cubicBezTo>
                  <a:pt x="795592" y="197494"/>
                  <a:pt x="789068" y="202356"/>
                  <a:pt x="781875" y="205829"/>
                </a:cubicBezTo>
                <a:cubicBezTo>
                  <a:pt x="774682" y="209302"/>
                  <a:pt x="767066" y="211038"/>
                  <a:pt x="759030" y="211038"/>
                </a:cubicBezTo>
                <a:cubicBezTo>
                  <a:pt x="751985" y="211038"/>
                  <a:pt x="745610" y="210120"/>
                  <a:pt x="739905" y="208284"/>
                </a:cubicBezTo>
                <a:cubicBezTo>
                  <a:pt x="734200" y="206449"/>
                  <a:pt x="729338" y="203795"/>
                  <a:pt x="725320" y="200322"/>
                </a:cubicBezTo>
                <a:cubicBezTo>
                  <a:pt x="721302" y="196850"/>
                  <a:pt x="718176" y="192583"/>
                  <a:pt x="715944" y="187523"/>
                </a:cubicBezTo>
                <a:cubicBezTo>
                  <a:pt x="713711" y="182463"/>
                  <a:pt x="712595" y="176708"/>
                  <a:pt x="712595" y="170259"/>
                </a:cubicBezTo>
                <a:cubicBezTo>
                  <a:pt x="712595" y="162718"/>
                  <a:pt x="714133" y="156170"/>
                  <a:pt x="717209" y="150614"/>
                </a:cubicBezTo>
                <a:cubicBezTo>
                  <a:pt x="720285" y="145057"/>
                  <a:pt x="724700" y="140444"/>
                  <a:pt x="730455" y="136773"/>
                </a:cubicBezTo>
                <a:cubicBezTo>
                  <a:pt x="736209" y="133101"/>
                  <a:pt x="743254" y="130348"/>
                  <a:pt x="751588" y="128513"/>
                </a:cubicBezTo>
                <a:cubicBezTo>
                  <a:pt x="759923" y="126677"/>
                  <a:pt x="769299" y="125759"/>
                  <a:pt x="779717" y="125759"/>
                </a:cubicBezTo>
                <a:lnTo>
                  <a:pt x="798171" y="125759"/>
                </a:lnTo>
                <a:lnTo>
                  <a:pt x="798171" y="115341"/>
                </a:lnTo>
                <a:cubicBezTo>
                  <a:pt x="798171" y="110182"/>
                  <a:pt x="797626" y="105618"/>
                  <a:pt x="796534" y="101649"/>
                </a:cubicBezTo>
                <a:cubicBezTo>
                  <a:pt x="795443" y="97680"/>
                  <a:pt x="793682" y="94381"/>
                  <a:pt x="791251" y="91752"/>
                </a:cubicBezTo>
                <a:cubicBezTo>
                  <a:pt x="788820" y="89123"/>
                  <a:pt x="785670" y="87138"/>
                  <a:pt x="781800" y="85799"/>
                </a:cubicBezTo>
                <a:cubicBezTo>
                  <a:pt x="777931" y="84459"/>
                  <a:pt x="773168" y="83790"/>
                  <a:pt x="767513" y="83790"/>
                </a:cubicBezTo>
                <a:cubicBezTo>
                  <a:pt x="761460" y="83790"/>
                  <a:pt x="756028" y="84509"/>
                  <a:pt x="751216" y="85948"/>
                </a:cubicBezTo>
                <a:cubicBezTo>
                  <a:pt x="746404" y="87386"/>
                  <a:pt x="742187" y="88974"/>
                  <a:pt x="738566" y="90710"/>
                </a:cubicBezTo>
                <a:cubicBezTo>
                  <a:pt x="734944" y="92447"/>
                  <a:pt x="731918" y="94034"/>
                  <a:pt x="729487" y="95473"/>
                </a:cubicBezTo>
                <a:cubicBezTo>
                  <a:pt x="727056" y="96911"/>
                  <a:pt x="725246" y="97631"/>
                  <a:pt x="724055" y="97631"/>
                </a:cubicBezTo>
                <a:cubicBezTo>
                  <a:pt x="723261" y="97631"/>
                  <a:pt x="722567" y="97432"/>
                  <a:pt x="721971" y="97035"/>
                </a:cubicBezTo>
                <a:cubicBezTo>
                  <a:pt x="721376" y="96639"/>
                  <a:pt x="720855" y="96043"/>
                  <a:pt x="720409" y="95250"/>
                </a:cubicBezTo>
                <a:cubicBezTo>
                  <a:pt x="719962" y="94456"/>
                  <a:pt x="719640" y="93439"/>
                  <a:pt x="719441" y="92199"/>
                </a:cubicBezTo>
                <a:cubicBezTo>
                  <a:pt x="719243" y="90958"/>
                  <a:pt x="719144" y="89594"/>
                  <a:pt x="719144" y="88106"/>
                </a:cubicBezTo>
                <a:cubicBezTo>
                  <a:pt x="719144" y="85625"/>
                  <a:pt x="719317" y="83666"/>
                  <a:pt x="719665" y="82227"/>
                </a:cubicBezTo>
                <a:cubicBezTo>
                  <a:pt x="720012" y="80788"/>
                  <a:pt x="720855" y="79424"/>
                  <a:pt x="722195" y="78134"/>
                </a:cubicBezTo>
                <a:cubicBezTo>
                  <a:pt x="723534" y="76844"/>
                  <a:pt x="725841" y="75331"/>
                  <a:pt x="729115" y="73595"/>
                </a:cubicBezTo>
                <a:cubicBezTo>
                  <a:pt x="732389" y="71859"/>
                  <a:pt x="736160" y="70271"/>
                  <a:pt x="740426" y="68833"/>
                </a:cubicBezTo>
                <a:cubicBezTo>
                  <a:pt x="744692" y="67394"/>
                  <a:pt x="749356" y="66203"/>
                  <a:pt x="754416" y="65261"/>
                </a:cubicBezTo>
                <a:cubicBezTo>
                  <a:pt x="759476" y="64318"/>
                  <a:pt x="764586" y="63847"/>
                  <a:pt x="769745" y="63847"/>
                </a:cubicBezTo>
                <a:close/>
                <a:moveTo>
                  <a:pt x="2467730" y="37207"/>
                </a:moveTo>
                <a:lnTo>
                  <a:pt x="2405813" y="142875"/>
                </a:lnTo>
                <a:lnTo>
                  <a:pt x="2468023" y="142875"/>
                </a:lnTo>
                <a:lnTo>
                  <a:pt x="2468023" y="37207"/>
                </a:lnTo>
                <a:close/>
                <a:moveTo>
                  <a:pt x="6550676" y="36462"/>
                </a:moveTo>
                <a:lnTo>
                  <a:pt x="6550676" y="98821"/>
                </a:lnTo>
                <a:lnTo>
                  <a:pt x="6579776" y="98821"/>
                </a:lnTo>
                <a:cubicBezTo>
                  <a:pt x="6586408" y="98821"/>
                  <a:pt x="6591754" y="97953"/>
                  <a:pt x="6595812" y="96217"/>
                </a:cubicBezTo>
                <a:cubicBezTo>
                  <a:pt x="6599871" y="94481"/>
                  <a:pt x="6603237" y="92149"/>
                  <a:pt x="6605910" y="89222"/>
                </a:cubicBezTo>
                <a:cubicBezTo>
                  <a:pt x="6608582" y="86295"/>
                  <a:pt x="6610537" y="82872"/>
                  <a:pt x="6611774" y="78953"/>
                </a:cubicBezTo>
                <a:cubicBezTo>
                  <a:pt x="6613011" y="75034"/>
                  <a:pt x="6613630" y="70991"/>
                  <a:pt x="6613630" y="66823"/>
                </a:cubicBezTo>
                <a:cubicBezTo>
                  <a:pt x="6613630" y="62160"/>
                  <a:pt x="6612986" y="57943"/>
                  <a:pt x="6611700" y="54173"/>
                </a:cubicBezTo>
                <a:cubicBezTo>
                  <a:pt x="6610413" y="50403"/>
                  <a:pt x="6608384" y="47203"/>
                  <a:pt x="6605612" y="44574"/>
                </a:cubicBezTo>
                <a:cubicBezTo>
                  <a:pt x="6602840" y="41944"/>
                  <a:pt x="6599227" y="39935"/>
                  <a:pt x="6594773" y="38546"/>
                </a:cubicBezTo>
                <a:cubicBezTo>
                  <a:pt x="6590319" y="37157"/>
                  <a:pt x="6584429" y="36462"/>
                  <a:pt x="6577104" y="36462"/>
                </a:cubicBezTo>
                <a:close/>
                <a:moveTo>
                  <a:pt x="2645426" y="36462"/>
                </a:moveTo>
                <a:lnTo>
                  <a:pt x="2645426" y="98821"/>
                </a:lnTo>
                <a:lnTo>
                  <a:pt x="2674527" y="98821"/>
                </a:lnTo>
                <a:cubicBezTo>
                  <a:pt x="2681159" y="98821"/>
                  <a:pt x="2686504" y="97953"/>
                  <a:pt x="2690563" y="96217"/>
                </a:cubicBezTo>
                <a:cubicBezTo>
                  <a:pt x="2694622" y="94481"/>
                  <a:pt x="2697987" y="92149"/>
                  <a:pt x="2700660" y="89222"/>
                </a:cubicBezTo>
                <a:cubicBezTo>
                  <a:pt x="2703333" y="86295"/>
                  <a:pt x="2705288" y="82872"/>
                  <a:pt x="2706525" y="78953"/>
                </a:cubicBezTo>
                <a:cubicBezTo>
                  <a:pt x="2707762" y="75034"/>
                  <a:pt x="2708380" y="70991"/>
                  <a:pt x="2708380" y="66823"/>
                </a:cubicBezTo>
                <a:cubicBezTo>
                  <a:pt x="2708380" y="62160"/>
                  <a:pt x="2707737" y="57943"/>
                  <a:pt x="2706450" y="54173"/>
                </a:cubicBezTo>
                <a:cubicBezTo>
                  <a:pt x="2705163" y="50403"/>
                  <a:pt x="2703134" y="47203"/>
                  <a:pt x="2700363" y="44574"/>
                </a:cubicBezTo>
                <a:cubicBezTo>
                  <a:pt x="2697591" y="41944"/>
                  <a:pt x="2693977" y="39935"/>
                  <a:pt x="2689523" y="38546"/>
                </a:cubicBezTo>
                <a:cubicBezTo>
                  <a:pt x="2685069" y="37157"/>
                  <a:pt x="2679180" y="36462"/>
                  <a:pt x="2671855" y="36462"/>
                </a:cubicBezTo>
                <a:close/>
                <a:moveTo>
                  <a:pt x="8244191" y="33784"/>
                </a:moveTo>
                <a:cubicBezTo>
                  <a:pt x="8235757" y="33784"/>
                  <a:pt x="8228911" y="35768"/>
                  <a:pt x="8223653" y="39737"/>
                </a:cubicBezTo>
                <a:cubicBezTo>
                  <a:pt x="8218394" y="43705"/>
                  <a:pt x="8214252" y="49162"/>
                  <a:pt x="8211225" y="56108"/>
                </a:cubicBezTo>
                <a:cubicBezTo>
                  <a:pt x="8208199" y="63053"/>
                  <a:pt x="8206141" y="71189"/>
                  <a:pt x="8205049" y="80516"/>
                </a:cubicBezTo>
                <a:cubicBezTo>
                  <a:pt x="8203957" y="89842"/>
                  <a:pt x="8203412" y="99863"/>
                  <a:pt x="8203412" y="110579"/>
                </a:cubicBezTo>
                <a:cubicBezTo>
                  <a:pt x="8203412" y="124966"/>
                  <a:pt x="8204156" y="137194"/>
                  <a:pt x="8205644" y="147265"/>
                </a:cubicBezTo>
                <a:cubicBezTo>
                  <a:pt x="8207133" y="157336"/>
                  <a:pt x="8209489" y="165546"/>
                  <a:pt x="8212713" y="171896"/>
                </a:cubicBezTo>
                <a:cubicBezTo>
                  <a:pt x="8215939" y="178246"/>
                  <a:pt x="8220056" y="182860"/>
                  <a:pt x="8225067" y="185737"/>
                </a:cubicBezTo>
                <a:cubicBezTo>
                  <a:pt x="8230077" y="188614"/>
                  <a:pt x="8236154" y="190053"/>
                  <a:pt x="8243297" y="190053"/>
                </a:cubicBezTo>
                <a:cubicBezTo>
                  <a:pt x="8248854" y="190053"/>
                  <a:pt x="8253741" y="189160"/>
                  <a:pt x="8257957" y="187374"/>
                </a:cubicBezTo>
                <a:cubicBezTo>
                  <a:pt x="8262175" y="185588"/>
                  <a:pt x="8265796" y="183033"/>
                  <a:pt x="8268821" y="179709"/>
                </a:cubicBezTo>
                <a:cubicBezTo>
                  <a:pt x="8271847" y="176386"/>
                  <a:pt x="8274353" y="172392"/>
                  <a:pt x="8276337" y="167729"/>
                </a:cubicBezTo>
                <a:cubicBezTo>
                  <a:pt x="8278321" y="163066"/>
                  <a:pt x="8279909" y="157906"/>
                  <a:pt x="8281100" y="152251"/>
                </a:cubicBezTo>
                <a:cubicBezTo>
                  <a:pt x="8282291" y="146595"/>
                  <a:pt x="8283109" y="140468"/>
                  <a:pt x="8283555" y="133870"/>
                </a:cubicBezTo>
                <a:cubicBezTo>
                  <a:pt x="8284002" y="127272"/>
                  <a:pt x="8284225" y="120401"/>
                  <a:pt x="8284225" y="113258"/>
                </a:cubicBezTo>
                <a:cubicBezTo>
                  <a:pt x="8284225" y="103634"/>
                  <a:pt x="8283879" y="95001"/>
                  <a:pt x="8283183" y="87362"/>
                </a:cubicBezTo>
                <a:cubicBezTo>
                  <a:pt x="8282489" y="79722"/>
                  <a:pt x="8281472" y="72975"/>
                  <a:pt x="8280133" y="67121"/>
                </a:cubicBezTo>
                <a:cubicBezTo>
                  <a:pt x="8278793" y="61267"/>
                  <a:pt x="8277057" y="56232"/>
                  <a:pt x="8274923" y="52015"/>
                </a:cubicBezTo>
                <a:cubicBezTo>
                  <a:pt x="8272791" y="47798"/>
                  <a:pt x="8270235" y="44325"/>
                  <a:pt x="8267259" y="41597"/>
                </a:cubicBezTo>
                <a:cubicBezTo>
                  <a:pt x="8264283" y="38868"/>
                  <a:pt x="8260885" y="36884"/>
                  <a:pt x="8257065" y="35644"/>
                </a:cubicBezTo>
                <a:cubicBezTo>
                  <a:pt x="8253244" y="34404"/>
                  <a:pt x="8248953" y="33784"/>
                  <a:pt x="8244191" y="33784"/>
                </a:cubicBezTo>
                <a:close/>
                <a:moveTo>
                  <a:pt x="2223647" y="32742"/>
                </a:moveTo>
                <a:cubicBezTo>
                  <a:pt x="2212932" y="32742"/>
                  <a:pt x="2204820" y="35173"/>
                  <a:pt x="2199314" y="40034"/>
                </a:cubicBezTo>
                <a:cubicBezTo>
                  <a:pt x="2193807" y="44896"/>
                  <a:pt x="2191054" y="51544"/>
                  <a:pt x="2191054" y="59977"/>
                </a:cubicBezTo>
                <a:cubicBezTo>
                  <a:pt x="2191054" y="63847"/>
                  <a:pt x="2191724" y="67443"/>
                  <a:pt x="2193063" y="70767"/>
                </a:cubicBezTo>
                <a:cubicBezTo>
                  <a:pt x="2194403" y="74091"/>
                  <a:pt x="2196486" y="77241"/>
                  <a:pt x="2199314" y="80218"/>
                </a:cubicBezTo>
                <a:cubicBezTo>
                  <a:pt x="2202141" y="83194"/>
                  <a:pt x="2205713" y="86097"/>
                  <a:pt x="2210029" y="88924"/>
                </a:cubicBezTo>
                <a:cubicBezTo>
                  <a:pt x="2214346" y="91752"/>
                  <a:pt x="2219480" y="94704"/>
                  <a:pt x="2225433" y="97780"/>
                </a:cubicBezTo>
                <a:cubicBezTo>
                  <a:pt x="2235455" y="92620"/>
                  <a:pt x="2243144" y="86915"/>
                  <a:pt x="2248501" y="80664"/>
                </a:cubicBezTo>
                <a:cubicBezTo>
                  <a:pt x="2253860" y="74414"/>
                  <a:pt x="2256539" y="67518"/>
                  <a:pt x="2256539" y="59977"/>
                </a:cubicBezTo>
                <a:cubicBezTo>
                  <a:pt x="2256539" y="55810"/>
                  <a:pt x="2255819" y="52040"/>
                  <a:pt x="2254380" y="48666"/>
                </a:cubicBezTo>
                <a:cubicBezTo>
                  <a:pt x="2252942" y="45293"/>
                  <a:pt x="2250833" y="42416"/>
                  <a:pt x="2248055" y="40034"/>
                </a:cubicBezTo>
                <a:cubicBezTo>
                  <a:pt x="2245277" y="37653"/>
                  <a:pt x="2241829" y="35842"/>
                  <a:pt x="2237712" y="34602"/>
                </a:cubicBezTo>
                <a:cubicBezTo>
                  <a:pt x="2233594" y="33362"/>
                  <a:pt x="2228906" y="32742"/>
                  <a:pt x="2223647" y="32742"/>
                </a:cubicBezTo>
                <a:close/>
                <a:moveTo>
                  <a:pt x="4406806" y="30063"/>
                </a:moveTo>
                <a:cubicBezTo>
                  <a:pt x="4409287" y="30063"/>
                  <a:pt x="4411321" y="30162"/>
                  <a:pt x="4412908" y="30360"/>
                </a:cubicBezTo>
                <a:cubicBezTo>
                  <a:pt x="4414496" y="30559"/>
                  <a:pt x="4415736" y="30881"/>
                  <a:pt x="4416629" y="31328"/>
                </a:cubicBezTo>
                <a:cubicBezTo>
                  <a:pt x="4417522" y="31774"/>
                  <a:pt x="4418167" y="32295"/>
                  <a:pt x="4418564" y="32891"/>
                </a:cubicBezTo>
                <a:cubicBezTo>
                  <a:pt x="4418961" y="33486"/>
                  <a:pt x="4419159" y="34131"/>
                  <a:pt x="4419159" y="34825"/>
                </a:cubicBezTo>
                <a:lnTo>
                  <a:pt x="4419159" y="66675"/>
                </a:lnTo>
                <a:lnTo>
                  <a:pt x="4453539" y="66675"/>
                </a:lnTo>
                <a:cubicBezTo>
                  <a:pt x="4454332" y="66675"/>
                  <a:pt x="4455027" y="66848"/>
                  <a:pt x="4455622" y="67195"/>
                </a:cubicBezTo>
                <a:cubicBezTo>
                  <a:pt x="4456217" y="67543"/>
                  <a:pt x="4456738" y="68138"/>
                  <a:pt x="4457185" y="68981"/>
                </a:cubicBezTo>
                <a:cubicBezTo>
                  <a:pt x="4457631" y="69825"/>
                  <a:pt x="4457954" y="70891"/>
                  <a:pt x="4458152" y="72181"/>
                </a:cubicBezTo>
                <a:cubicBezTo>
                  <a:pt x="4458351" y="73471"/>
                  <a:pt x="4458450" y="75059"/>
                  <a:pt x="4458450" y="76944"/>
                </a:cubicBezTo>
                <a:cubicBezTo>
                  <a:pt x="4458450" y="80516"/>
                  <a:pt x="4458003" y="83095"/>
                  <a:pt x="4457110" y="84683"/>
                </a:cubicBezTo>
                <a:cubicBezTo>
                  <a:pt x="4456217" y="86270"/>
                  <a:pt x="4455027" y="87064"/>
                  <a:pt x="4453539" y="87064"/>
                </a:cubicBezTo>
                <a:lnTo>
                  <a:pt x="4419159" y="87064"/>
                </a:lnTo>
                <a:lnTo>
                  <a:pt x="4419159" y="161776"/>
                </a:lnTo>
                <a:cubicBezTo>
                  <a:pt x="4419159" y="171003"/>
                  <a:pt x="4420523" y="177973"/>
                  <a:pt x="4423252" y="182686"/>
                </a:cubicBezTo>
                <a:cubicBezTo>
                  <a:pt x="4425981" y="187399"/>
                  <a:pt x="4430867" y="189755"/>
                  <a:pt x="4437912" y="189755"/>
                </a:cubicBezTo>
                <a:cubicBezTo>
                  <a:pt x="4440194" y="189755"/>
                  <a:pt x="4442228" y="189532"/>
                  <a:pt x="4444014" y="189086"/>
                </a:cubicBezTo>
                <a:cubicBezTo>
                  <a:pt x="4445800" y="188639"/>
                  <a:pt x="4447387" y="188168"/>
                  <a:pt x="4448776" y="187672"/>
                </a:cubicBezTo>
                <a:cubicBezTo>
                  <a:pt x="4450165" y="187176"/>
                  <a:pt x="4451356" y="186704"/>
                  <a:pt x="4452348" y="186258"/>
                </a:cubicBezTo>
                <a:cubicBezTo>
                  <a:pt x="4453340" y="185811"/>
                  <a:pt x="4454233" y="185588"/>
                  <a:pt x="4455027" y="185588"/>
                </a:cubicBezTo>
                <a:cubicBezTo>
                  <a:pt x="4455523" y="185588"/>
                  <a:pt x="4455994" y="185712"/>
                  <a:pt x="4456441" y="185960"/>
                </a:cubicBezTo>
                <a:cubicBezTo>
                  <a:pt x="4456887" y="186208"/>
                  <a:pt x="4457235" y="186680"/>
                  <a:pt x="4457483" y="187374"/>
                </a:cubicBezTo>
                <a:cubicBezTo>
                  <a:pt x="4457730" y="188069"/>
                  <a:pt x="4457954" y="189011"/>
                  <a:pt x="4458152" y="190202"/>
                </a:cubicBezTo>
                <a:cubicBezTo>
                  <a:pt x="4458351" y="191392"/>
                  <a:pt x="4458450" y="192881"/>
                  <a:pt x="4458450" y="194667"/>
                </a:cubicBezTo>
                <a:cubicBezTo>
                  <a:pt x="4458450" y="197544"/>
                  <a:pt x="4458251" y="199826"/>
                  <a:pt x="4457855" y="201513"/>
                </a:cubicBezTo>
                <a:cubicBezTo>
                  <a:pt x="4457458" y="203200"/>
                  <a:pt x="4456863" y="204440"/>
                  <a:pt x="4456069" y="205234"/>
                </a:cubicBezTo>
                <a:cubicBezTo>
                  <a:pt x="4455275" y="206027"/>
                  <a:pt x="4454084" y="206771"/>
                  <a:pt x="4452497" y="207466"/>
                </a:cubicBezTo>
                <a:cubicBezTo>
                  <a:pt x="4450909" y="208160"/>
                  <a:pt x="4449098" y="208731"/>
                  <a:pt x="4447065" y="209177"/>
                </a:cubicBezTo>
                <a:cubicBezTo>
                  <a:pt x="4445031" y="209624"/>
                  <a:pt x="4442873" y="209996"/>
                  <a:pt x="4440591" y="210294"/>
                </a:cubicBezTo>
                <a:cubicBezTo>
                  <a:pt x="4438308" y="210591"/>
                  <a:pt x="4436027" y="210740"/>
                  <a:pt x="4433744" y="210740"/>
                </a:cubicBezTo>
                <a:cubicBezTo>
                  <a:pt x="4426799" y="210740"/>
                  <a:pt x="4420846" y="209822"/>
                  <a:pt x="4415885" y="207987"/>
                </a:cubicBezTo>
                <a:cubicBezTo>
                  <a:pt x="4410924" y="206151"/>
                  <a:pt x="4406856" y="203373"/>
                  <a:pt x="4403681" y="199652"/>
                </a:cubicBezTo>
                <a:cubicBezTo>
                  <a:pt x="4400506" y="195932"/>
                  <a:pt x="4398199" y="191219"/>
                  <a:pt x="4396761" y="185514"/>
                </a:cubicBezTo>
                <a:cubicBezTo>
                  <a:pt x="4395322" y="179809"/>
                  <a:pt x="4394603" y="173087"/>
                  <a:pt x="4394603" y="165348"/>
                </a:cubicBezTo>
                <a:lnTo>
                  <a:pt x="4394603" y="87064"/>
                </a:lnTo>
                <a:lnTo>
                  <a:pt x="4375850" y="87064"/>
                </a:lnTo>
                <a:cubicBezTo>
                  <a:pt x="4374362" y="87064"/>
                  <a:pt x="4373171" y="86270"/>
                  <a:pt x="4372278" y="84683"/>
                </a:cubicBezTo>
                <a:cubicBezTo>
                  <a:pt x="4371385" y="83095"/>
                  <a:pt x="4370939" y="80516"/>
                  <a:pt x="4370939" y="76944"/>
                </a:cubicBezTo>
                <a:cubicBezTo>
                  <a:pt x="4370939" y="75059"/>
                  <a:pt x="4371063" y="73471"/>
                  <a:pt x="4371311" y="72181"/>
                </a:cubicBezTo>
                <a:cubicBezTo>
                  <a:pt x="4371559" y="70891"/>
                  <a:pt x="4371882" y="69825"/>
                  <a:pt x="4372278" y="68981"/>
                </a:cubicBezTo>
                <a:cubicBezTo>
                  <a:pt x="4372675" y="68138"/>
                  <a:pt x="4373196" y="67543"/>
                  <a:pt x="4373841" y="67195"/>
                </a:cubicBezTo>
                <a:cubicBezTo>
                  <a:pt x="4374486" y="66848"/>
                  <a:pt x="4375205" y="66675"/>
                  <a:pt x="4375999" y="66675"/>
                </a:cubicBezTo>
                <a:lnTo>
                  <a:pt x="4394603" y="66675"/>
                </a:lnTo>
                <a:lnTo>
                  <a:pt x="4394603" y="34825"/>
                </a:lnTo>
                <a:cubicBezTo>
                  <a:pt x="4394603" y="34131"/>
                  <a:pt x="4394776" y="33486"/>
                  <a:pt x="4395123" y="32891"/>
                </a:cubicBezTo>
                <a:cubicBezTo>
                  <a:pt x="4395471" y="32295"/>
                  <a:pt x="4396116" y="31774"/>
                  <a:pt x="4397058" y="31328"/>
                </a:cubicBezTo>
                <a:cubicBezTo>
                  <a:pt x="4398001" y="30881"/>
                  <a:pt x="4399266" y="30559"/>
                  <a:pt x="4400853" y="30360"/>
                </a:cubicBezTo>
                <a:cubicBezTo>
                  <a:pt x="4402441" y="30162"/>
                  <a:pt x="4404425" y="30063"/>
                  <a:pt x="4406806" y="30063"/>
                </a:cubicBezTo>
                <a:close/>
                <a:moveTo>
                  <a:pt x="987332" y="30063"/>
                </a:moveTo>
                <a:cubicBezTo>
                  <a:pt x="989813" y="30063"/>
                  <a:pt x="991846" y="30162"/>
                  <a:pt x="993434" y="30360"/>
                </a:cubicBezTo>
                <a:cubicBezTo>
                  <a:pt x="995021" y="30559"/>
                  <a:pt x="996262" y="30881"/>
                  <a:pt x="997155" y="31328"/>
                </a:cubicBezTo>
                <a:cubicBezTo>
                  <a:pt x="998048" y="31774"/>
                  <a:pt x="998692" y="32295"/>
                  <a:pt x="999089" y="32891"/>
                </a:cubicBezTo>
                <a:cubicBezTo>
                  <a:pt x="999486" y="33486"/>
                  <a:pt x="999685" y="34131"/>
                  <a:pt x="999685" y="34825"/>
                </a:cubicBezTo>
                <a:lnTo>
                  <a:pt x="999685" y="66675"/>
                </a:lnTo>
                <a:lnTo>
                  <a:pt x="1034064" y="66675"/>
                </a:lnTo>
                <a:cubicBezTo>
                  <a:pt x="1034858" y="66675"/>
                  <a:pt x="1035552" y="66848"/>
                  <a:pt x="1036148" y="67195"/>
                </a:cubicBezTo>
                <a:cubicBezTo>
                  <a:pt x="1036743" y="67543"/>
                  <a:pt x="1037264" y="68138"/>
                  <a:pt x="1037710" y="68981"/>
                </a:cubicBezTo>
                <a:cubicBezTo>
                  <a:pt x="1038157" y="69825"/>
                  <a:pt x="1038479" y="70891"/>
                  <a:pt x="1038678" y="72181"/>
                </a:cubicBezTo>
                <a:cubicBezTo>
                  <a:pt x="1038876" y="73471"/>
                  <a:pt x="1038975" y="75059"/>
                  <a:pt x="1038975" y="76944"/>
                </a:cubicBezTo>
                <a:cubicBezTo>
                  <a:pt x="1038975" y="80516"/>
                  <a:pt x="1038529" y="83095"/>
                  <a:pt x="1037636" y="84683"/>
                </a:cubicBezTo>
                <a:cubicBezTo>
                  <a:pt x="1036743" y="86270"/>
                  <a:pt x="1035552" y="87064"/>
                  <a:pt x="1034064" y="87064"/>
                </a:cubicBezTo>
                <a:lnTo>
                  <a:pt x="999685" y="87064"/>
                </a:lnTo>
                <a:lnTo>
                  <a:pt x="999685" y="161776"/>
                </a:lnTo>
                <a:cubicBezTo>
                  <a:pt x="999685" y="171003"/>
                  <a:pt x="1001049" y="177973"/>
                  <a:pt x="1003777" y="182686"/>
                </a:cubicBezTo>
                <a:cubicBezTo>
                  <a:pt x="1006506" y="187399"/>
                  <a:pt x="1011393" y="189755"/>
                  <a:pt x="1018437" y="189755"/>
                </a:cubicBezTo>
                <a:cubicBezTo>
                  <a:pt x="1020719" y="189755"/>
                  <a:pt x="1022753" y="189532"/>
                  <a:pt x="1024539" y="189086"/>
                </a:cubicBezTo>
                <a:cubicBezTo>
                  <a:pt x="1026325" y="188639"/>
                  <a:pt x="1027913" y="188168"/>
                  <a:pt x="1029301" y="187672"/>
                </a:cubicBezTo>
                <a:cubicBezTo>
                  <a:pt x="1030691" y="187176"/>
                  <a:pt x="1031881" y="186704"/>
                  <a:pt x="1032873" y="186258"/>
                </a:cubicBezTo>
                <a:cubicBezTo>
                  <a:pt x="1033866" y="185811"/>
                  <a:pt x="1034758" y="185588"/>
                  <a:pt x="1035552" y="185588"/>
                </a:cubicBezTo>
                <a:cubicBezTo>
                  <a:pt x="1036048" y="185588"/>
                  <a:pt x="1036520" y="185712"/>
                  <a:pt x="1036966" y="185960"/>
                </a:cubicBezTo>
                <a:cubicBezTo>
                  <a:pt x="1037413" y="186208"/>
                  <a:pt x="1037760" y="186680"/>
                  <a:pt x="1038008" y="187374"/>
                </a:cubicBezTo>
                <a:cubicBezTo>
                  <a:pt x="1038256" y="188069"/>
                  <a:pt x="1038479" y="189011"/>
                  <a:pt x="1038678" y="190202"/>
                </a:cubicBezTo>
                <a:cubicBezTo>
                  <a:pt x="1038876" y="191392"/>
                  <a:pt x="1038975" y="192881"/>
                  <a:pt x="1038975" y="194667"/>
                </a:cubicBezTo>
                <a:cubicBezTo>
                  <a:pt x="1038975" y="197544"/>
                  <a:pt x="1038777" y="199826"/>
                  <a:pt x="1038380" y="201513"/>
                </a:cubicBezTo>
                <a:cubicBezTo>
                  <a:pt x="1037983" y="203200"/>
                  <a:pt x="1037388" y="204440"/>
                  <a:pt x="1036594" y="205234"/>
                </a:cubicBezTo>
                <a:cubicBezTo>
                  <a:pt x="1035800" y="206027"/>
                  <a:pt x="1034610" y="206771"/>
                  <a:pt x="1033022" y="207466"/>
                </a:cubicBezTo>
                <a:cubicBezTo>
                  <a:pt x="1031435" y="208160"/>
                  <a:pt x="1029624" y="208731"/>
                  <a:pt x="1027590" y="209177"/>
                </a:cubicBezTo>
                <a:cubicBezTo>
                  <a:pt x="1025556" y="209624"/>
                  <a:pt x="1023398" y="209996"/>
                  <a:pt x="1021116" y="210294"/>
                </a:cubicBezTo>
                <a:cubicBezTo>
                  <a:pt x="1018834" y="210591"/>
                  <a:pt x="1016552" y="210740"/>
                  <a:pt x="1014270" y="210740"/>
                </a:cubicBezTo>
                <a:cubicBezTo>
                  <a:pt x="1007324" y="210740"/>
                  <a:pt x="1001372" y="209822"/>
                  <a:pt x="996410" y="207987"/>
                </a:cubicBezTo>
                <a:cubicBezTo>
                  <a:pt x="991449" y="206151"/>
                  <a:pt x="987381" y="203373"/>
                  <a:pt x="984206" y="199652"/>
                </a:cubicBezTo>
                <a:cubicBezTo>
                  <a:pt x="981032" y="195932"/>
                  <a:pt x="978725" y="191219"/>
                  <a:pt x="977286" y="185514"/>
                </a:cubicBezTo>
                <a:cubicBezTo>
                  <a:pt x="975847" y="179809"/>
                  <a:pt x="975128" y="173087"/>
                  <a:pt x="975128" y="165348"/>
                </a:cubicBezTo>
                <a:lnTo>
                  <a:pt x="975128" y="87064"/>
                </a:lnTo>
                <a:lnTo>
                  <a:pt x="956376" y="87064"/>
                </a:lnTo>
                <a:cubicBezTo>
                  <a:pt x="954887" y="87064"/>
                  <a:pt x="953697" y="86270"/>
                  <a:pt x="952804" y="84683"/>
                </a:cubicBezTo>
                <a:cubicBezTo>
                  <a:pt x="951911" y="83095"/>
                  <a:pt x="951464" y="80516"/>
                  <a:pt x="951464" y="76944"/>
                </a:cubicBezTo>
                <a:cubicBezTo>
                  <a:pt x="951464" y="75059"/>
                  <a:pt x="951588" y="73471"/>
                  <a:pt x="951836" y="72181"/>
                </a:cubicBezTo>
                <a:cubicBezTo>
                  <a:pt x="952085" y="70891"/>
                  <a:pt x="952407" y="69825"/>
                  <a:pt x="952804" y="68981"/>
                </a:cubicBezTo>
                <a:cubicBezTo>
                  <a:pt x="953201" y="68138"/>
                  <a:pt x="953722" y="67543"/>
                  <a:pt x="954367" y="67195"/>
                </a:cubicBezTo>
                <a:cubicBezTo>
                  <a:pt x="955011" y="66848"/>
                  <a:pt x="955731" y="66675"/>
                  <a:pt x="956525" y="66675"/>
                </a:cubicBezTo>
                <a:lnTo>
                  <a:pt x="975128" y="66675"/>
                </a:lnTo>
                <a:lnTo>
                  <a:pt x="975128" y="34825"/>
                </a:lnTo>
                <a:cubicBezTo>
                  <a:pt x="975128" y="34131"/>
                  <a:pt x="975302" y="33486"/>
                  <a:pt x="975649" y="32891"/>
                </a:cubicBezTo>
                <a:cubicBezTo>
                  <a:pt x="975996" y="32295"/>
                  <a:pt x="976641" y="31774"/>
                  <a:pt x="977584" y="31328"/>
                </a:cubicBezTo>
                <a:cubicBezTo>
                  <a:pt x="978526" y="30881"/>
                  <a:pt x="979791" y="30559"/>
                  <a:pt x="981379" y="30360"/>
                </a:cubicBezTo>
                <a:cubicBezTo>
                  <a:pt x="982966" y="30162"/>
                  <a:pt x="984951" y="30063"/>
                  <a:pt x="987332" y="30063"/>
                </a:cubicBezTo>
                <a:close/>
                <a:moveTo>
                  <a:pt x="8491692" y="15626"/>
                </a:moveTo>
                <a:lnTo>
                  <a:pt x="8603909" y="15626"/>
                </a:lnTo>
                <a:cubicBezTo>
                  <a:pt x="8605297" y="15626"/>
                  <a:pt x="8606513" y="15775"/>
                  <a:pt x="8607555" y="16073"/>
                </a:cubicBezTo>
                <a:cubicBezTo>
                  <a:pt x="8608597" y="16371"/>
                  <a:pt x="8609390" y="16966"/>
                  <a:pt x="8609936" y="17859"/>
                </a:cubicBezTo>
                <a:cubicBezTo>
                  <a:pt x="8610481" y="18752"/>
                  <a:pt x="8610903" y="19893"/>
                  <a:pt x="8611201" y="21282"/>
                </a:cubicBezTo>
                <a:cubicBezTo>
                  <a:pt x="8611499" y="22671"/>
                  <a:pt x="8611647" y="24457"/>
                  <a:pt x="8611647" y="26640"/>
                </a:cubicBezTo>
                <a:cubicBezTo>
                  <a:pt x="8611647" y="28426"/>
                  <a:pt x="8611573" y="30038"/>
                  <a:pt x="8611424" y="31477"/>
                </a:cubicBezTo>
                <a:cubicBezTo>
                  <a:pt x="8611275" y="32915"/>
                  <a:pt x="8611077" y="34304"/>
                  <a:pt x="8610829" y="35644"/>
                </a:cubicBezTo>
                <a:cubicBezTo>
                  <a:pt x="8610581" y="36983"/>
                  <a:pt x="8610233" y="38273"/>
                  <a:pt x="8609787" y="39513"/>
                </a:cubicBezTo>
                <a:cubicBezTo>
                  <a:pt x="8609341" y="40754"/>
                  <a:pt x="8608819" y="42068"/>
                  <a:pt x="8608225" y="43457"/>
                </a:cubicBezTo>
                <a:lnTo>
                  <a:pt x="8538871" y="203299"/>
                </a:lnTo>
                <a:cubicBezTo>
                  <a:pt x="8538375" y="204489"/>
                  <a:pt x="8537754" y="205457"/>
                  <a:pt x="8537010" y="206201"/>
                </a:cubicBezTo>
                <a:cubicBezTo>
                  <a:pt x="8536266" y="206945"/>
                  <a:pt x="8535323" y="207540"/>
                  <a:pt x="8534183" y="207987"/>
                </a:cubicBezTo>
                <a:cubicBezTo>
                  <a:pt x="8533041" y="208433"/>
                  <a:pt x="8531578" y="208731"/>
                  <a:pt x="8529792" y="208880"/>
                </a:cubicBezTo>
                <a:cubicBezTo>
                  <a:pt x="8528006" y="209029"/>
                  <a:pt x="8525823" y="209103"/>
                  <a:pt x="8523243" y="209103"/>
                </a:cubicBezTo>
                <a:cubicBezTo>
                  <a:pt x="8519870" y="209103"/>
                  <a:pt x="8517241" y="208954"/>
                  <a:pt x="8515355" y="208657"/>
                </a:cubicBezTo>
                <a:cubicBezTo>
                  <a:pt x="8513470" y="208359"/>
                  <a:pt x="8512107" y="207888"/>
                  <a:pt x="8511263" y="207243"/>
                </a:cubicBezTo>
                <a:cubicBezTo>
                  <a:pt x="8510419" y="206598"/>
                  <a:pt x="8510047" y="205804"/>
                  <a:pt x="8510147" y="204861"/>
                </a:cubicBezTo>
                <a:cubicBezTo>
                  <a:pt x="8510246" y="203919"/>
                  <a:pt x="8510593" y="202803"/>
                  <a:pt x="8511189" y="201513"/>
                </a:cubicBezTo>
                <a:lnTo>
                  <a:pt x="8584114" y="38100"/>
                </a:lnTo>
                <a:lnTo>
                  <a:pt x="8491692" y="38100"/>
                </a:lnTo>
                <a:cubicBezTo>
                  <a:pt x="8489807" y="38100"/>
                  <a:pt x="8488393" y="37107"/>
                  <a:pt x="8487451" y="35123"/>
                </a:cubicBezTo>
                <a:cubicBezTo>
                  <a:pt x="8486508" y="33139"/>
                  <a:pt x="8486037" y="30360"/>
                  <a:pt x="8486037" y="26789"/>
                </a:cubicBezTo>
                <a:cubicBezTo>
                  <a:pt x="8486037" y="24903"/>
                  <a:pt x="8486160" y="23266"/>
                  <a:pt x="8486409" y="21877"/>
                </a:cubicBezTo>
                <a:cubicBezTo>
                  <a:pt x="8486657" y="20488"/>
                  <a:pt x="8487029" y="19322"/>
                  <a:pt x="8487525" y="18380"/>
                </a:cubicBezTo>
                <a:cubicBezTo>
                  <a:pt x="8488021" y="17437"/>
                  <a:pt x="8488616" y="16743"/>
                  <a:pt x="8489311" y="16296"/>
                </a:cubicBezTo>
                <a:cubicBezTo>
                  <a:pt x="8490005" y="15850"/>
                  <a:pt x="8490799" y="15626"/>
                  <a:pt x="8491692" y="15626"/>
                </a:cubicBezTo>
                <a:close/>
                <a:moveTo>
                  <a:pt x="6534751" y="15626"/>
                </a:moveTo>
                <a:lnTo>
                  <a:pt x="6578507" y="15626"/>
                </a:lnTo>
                <a:cubicBezTo>
                  <a:pt x="6590016" y="15626"/>
                  <a:pt x="6599442" y="16718"/>
                  <a:pt x="6606784" y="18901"/>
                </a:cubicBezTo>
                <a:cubicBezTo>
                  <a:pt x="6614126" y="21084"/>
                  <a:pt x="6620253" y="24259"/>
                  <a:pt x="6625164" y="28426"/>
                </a:cubicBezTo>
                <a:cubicBezTo>
                  <a:pt x="6630076" y="32593"/>
                  <a:pt x="6633771" y="37703"/>
                  <a:pt x="6636252" y="43755"/>
                </a:cubicBezTo>
                <a:cubicBezTo>
                  <a:pt x="6638733" y="49807"/>
                  <a:pt x="6639973" y="56653"/>
                  <a:pt x="6639973" y="64293"/>
                </a:cubicBezTo>
                <a:cubicBezTo>
                  <a:pt x="6639973" y="68857"/>
                  <a:pt x="6639427" y="73223"/>
                  <a:pt x="6638335" y="77390"/>
                </a:cubicBezTo>
                <a:cubicBezTo>
                  <a:pt x="6637244" y="81557"/>
                  <a:pt x="6635632" y="85402"/>
                  <a:pt x="6633499" y="88924"/>
                </a:cubicBezTo>
                <a:cubicBezTo>
                  <a:pt x="6631366" y="92447"/>
                  <a:pt x="6628687" y="95597"/>
                  <a:pt x="6625462" y="98375"/>
                </a:cubicBezTo>
                <a:cubicBezTo>
                  <a:pt x="6622237" y="101153"/>
                  <a:pt x="6618541" y="103435"/>
                  <a:pt x="6614374" y="105221"/>
                </a:cubicBezTo>
                <a:cubicBezTo>
                  <a:pt x="6619633" y="106213"/>
                  <a:pt x="6624544" y="108024"/>
                  <a:pt x="6629108" y="110653"/>
                </a:cubicBezTo>
                <a:cubicBezTo>
                  <a:pt x="6633672" y="113283"/>
                  <a:pt x="6637666" y="116631"/>
                  <a:pt x="6641089" y="120699"/>
                </a:cubicBezTo>
                <a:cubicBezTo>
                  <a:pt x="6644512" y="124767"/>
                  <a:pt x="6647216" y="129530"/>
                  <a:pt x="6649200" y="134987"/>
                </a:cubicBezTo>
                <a:cubicBezTo>
                  <a:pt x="6651184" y="140444"/>
                  <a:pt x="6652176" y="146446"/>
                  <a:pt x="6652176" y="152995"/>
                </a:cubicBezTo>
                <a:cubicBezTo>
                  <a:pt x="6652176" y="159047"/>
                  <a:pt x="6651407" y="164628"/>
                  <a:pt x="6649870" y="169738"/>
                </a:cubicBezTo>
                <a:cubicBezTo>
                  <a:pt x="6648332" y="174848"/>
                  <a:pt x="6646174" y="179437"/>
                  <a:pt x="6643396" y="183505"/>
                </a:cubicBezTo>
                <a:cubicBezTo>
                  <a:pt x="6640617" y="187573"/>
                  <a:pt x="6637269" y="191144"/>
                  <a:pt x="6633350" y="194220"/>
                </a:cubicBezTo>
                <a:cubicBezTo>
                  <a:pt x="6629431" y="197296"/>
                  <a:pt x="6625015" y="199876"/>
                  <a:pt x="6620104" y="201959"/>
                </a:cubicBezTo>
                <a:cubicBezTo>
                  <a:pt x="6615193" y="204043"/>
                  <a:pt x="6609934" y="205606"/>
                  <a:pt x="6604328" y="206647"/>
                </a:cubicBezTo>
                <a:cubicBezTo>
                  <a:pt x="6598722" y="207689"/>
                  <a:pt x="6592298" y="208210"/>
                  <a:pt x="6585055" y="208210"/>
                </a:cubicBezTo>
                <a:lnTo>
                  <a:pt x="6534751" y="208210"/>
                </a:lnTo>
                <a:cubicBezTo>
                  <a:pt x="6532469" y="208210"/>
                  <a:pt x="6530311" y="207441"/>
                  <a:pt x="6528277" y="205903"/>
                </a:cubicBezTo>
                <a:cubicBezTo>
                  <a:pt x="6526243" y="204365"/>
                  <a:pt x="6525226" y="201662"/>
                  <a:pt x="6525226" y="197792"/>
                </a:cubicBezTo>
                <a:lnTo>
                  <a:pt x="6525226" y="26044"/>
                </a:lnTo>
                <a:cubicBezTo>
                  <a:pt x="6525226" y="22175"/>
                  <a:pt x="6526243" y="19471"/>
                  <a:pt x="6528277" y="17933"/>
                </a:cubicBezTo>
                <a:cubicBezTo>
                  <a:pt x="6530311" y="16395"/>
                  <a:pt x="6532469" y="15626"/>
                  <a:pt x="6534751" y="15626"/>
                </a:cubicBezTo>
                <a:close/>
                <a:moveTo>
                  <a:pt x="4963870" y="15626"/>
                </a:moveTo>
                <a:lnTo>
                  <a:pt x="5097816" y="15626"/>
                </a:lnTo>
                <a:cubicBezTo>
                  <a:pt x="5098609" y="15626"/>
                  <a:pt x="5099329" y="15825"/>
                  <a:pt x="5099974" y="16222"/>
                </a:cubicBezTo>
                <a:cubicBezTo>
                  <a:pt x="5100619" y="16619"/>
                  <a:pt x="5101164" y="17264"/>
                  <a:pt x="5101611" y="18157"/>
                </a:cubicBezTo>
                <a:cubicBezTo>
                  <a:pt x="5102057" y="19050"/>
                  <a:pt x="5102380" y="20215"/>
                  <a:pt x="5102578" y="21654"/>
                </a:cubicBezTo>
                <a:cubicBezTo>
                  <a:pt x="5102777" y="23093"/>
                  <a:pt x="5102876" y="24755"/>
                  <a:pt x="5102876" y="26640"/>
                </a:cubicBezTo>
                <a:cubicBezTo>
                  <a:pt x="5102876" y="28525"/>
                  <a:pt x="5102777" y="30162"/>
                  <a:pt x="5102578" y="31551"/>
                </a:cubicBezTo>
                <a:cubicBezTo>
                  <a:pt x="5102380" y="32940"/>
                  <a:pt x="5102057" y="34056"/>
                  <a:pt x="5101611" y="34900"/>
                </a:cubicBezTo>
                <a:cubicBezTo>
                  <a:pt x="5101164" y="35743"/>
                  <a:pt x="5100619" y="36363"/>
                  <a:pt x="5099974" y="36760"/>
                </a:cubicBezTo>
                <a:cubicBezTo>
                  <a:pt x="5099329" y="37157"/>
                  <a:pt x="5098609" y="37355"/>
                  <a:pt x="5097816" y="37355"/>
                </a:cubicBezTo>
                <a:lnTo>
                  <a:pt x="5043642" y="37355"/>
                </a:lnTo>
                <a:lnTo>
                  <a:pt x="5043642" y="204341"/>
                </a:lnTo>
                <a:cubicBezTo>
                  <a:pt x="5043642" y="205134"/>
                  <a:pt x="5043444" y="205829"/>
                  <a:pt x="5043047" y="206424"/>
                </a:cubicBezTo>
                <a:cubicBezTo>
                  <a:pt x="5042650" y="207019"/>
                  <a:pt x="5041955" y="207491"/>
                  <a:pt x="5040963" y="207838"/>
                </a:cubicBezTo>
                <a:cubicBezTo>
                  <a:pt x="5039971" y="208185"/>
                  <a:pt x="5038656" y="208483"/>
                  <a:pt x="5037019" y="208731"/>
                </a:cubicBezTo>
                <a:cubicBezTo>
                  <a:pt x="5035382" y="208979"/>
                  <a:pt x="5033323" y="209103"/>
                  <a:pt x="5030843" y="209103"/>
                </a:cubicBezTo>
                <a:cubicBezTo>
                  <a:pt x="5028462" y="209103"/>
                  <a:pt x="5026428" y="208979"/>
                  <a:pt x="5024741" y="208731"/>
                </a:cubicBezTo>
                <a:cubicBezTo>
                  <a:pt x="5023054" y="208483"/>
                  <a:pt x="5021715" y="208185"/>
                  <a:pt x="5020723" y="207838"/>
                </a:cubicBezTo>
                <a:cubicBezTo>
                  <a:pt x="5019730" y="207491"/>
                  <a:pt x="5019036" y="207019"/>
                  <a:pt x="5018639" y="206424"/>
                </a:cubicBezTo>
                <a:cubicBezTo>
                  <a:pt x="5018242" y="205829"/>
                  <a:pt x="5018044" y="205134"/>
                  <a:pt x="5018044" y="204341"/>
                </a:cubicBezTo>
                <a:lnTo>
                  <a:pt x="5018044" y="37355"/>
                </a:lnTo>
                <a:lnTo>
                  <a:pt x="4963870" y="37355"/>
                </a:lnTo>
                <a:cubicBezTo>
                  <a:pt x="4963076" y="37355"/>
                  <a:pt x="4962357" y="37157"/>
                  <a:pt x="4961712" y="36760"/>
                </a:cubicBezTo>
                <a:cubicBezTo>
                  <a:pt x="4961067" y="36363"/>
                  <a:pt x="4960546" y="35743"/>
                  <a:pt x="4960150" y="34900"/>
                </a:cubicBezTo>
                <a:cubicBezTo>
                  <a:pt x="4959753" y="34056"/>
                  <a:pt x="4959430" y="32940"/>
                  <a:pt x="4959182" y="31551"/>
                </a:cubicBezTo>
                <a:cubicBezTo>
                  <a:pt x="4958934" y="30162"/>
                  <a:pt x="4958810" y="28525"/>
                  <a:pt x="4958810" y="26640"/>
                </a:cubicBezTo>
                <a:cubicBezTo>
                  <a:pt x="4958810" y="24755"/>
                  <a:pt x="4958934" y="23093"/>
                  <a:pt x="4959182" y="21654"/>
                </a:cubicBezTo>
                <a:cubicBezTo>
                  <a:pt x="4959430" y="20215"/>
                  <a:pt x="4959753" y="19050"/>
                  <a:pt x="4960150" y="18157"/>
                </a:cubicBezTo>
                <a:cubicBezTo>
                  <a:pt x="4960546" y="17264"/>
                  <a:pt x="4961067" y="16619"/>
                  <a:pt x="4961712" y="16222"/>
                </a:cubicBezTo>
                <a:cubicBezTo>
                  <a:pt x="4962357" y="15825"/>
                  <a:pt x="4963076" y="15626"/>
                  <a:pt x="4963870" y="15626"/>
                </a:cubicBezTo>
                <a:close/>
                <a:moveTo>
                  <a:pt x="2629502" y="15626"/>
                </a:moveTo>
                <a:lnTo>
                  <a:pt x="2673257" y="15626"/>
                </a:lnTo>
                <a:cubicBezTo>
                  <a:pt x="2684767" y="15626"/>
                  <a:pt x="2694192" y="16718"/>
                  <a:pt x="2701534" y="18901"/>
                </a:cubicBezTo>
                <a:cubicBezTo>
                  <a:pt x="2708877" y="21084"/>
                  <a:pt x="2715004" y="24259"/>
                  <a:pt x="2719914" y="28426"/>
                </a:cubicBezTo>
                <a:cubicBezTo>
                  <a:pt x="2724826" y="32593"/>
                  <a:pt x="2728522" y="37703"/>
                  <a:pt x="2731003" y="43755"/>
                </a:cubicBezTo>
                <a:cubicBezTo>
                  <a:pt x="2733483" y="49807"/>
                  <a:pt x="2734723" y="56653"/>
                  <a:pt x="2734723" y="64293"/>
                </a:cubicBezTo>
                <a:cubicBezTo>
                  <a:pt x="2734723" y="68857"/>
                  <a:pt x="2734177" y="73223"/>
                  <a:pt x="2733086" y="77390"/>
                </a:cubicBezTo>
                <a:cubicBezTo>
                  <a:pt x="2731994" y="81557"/>
                  <a:pt x="2730382" y="85402"/>
                  <a:pt x="2728249" y="88924"/>
                </a:cubicBezTo>
                <a:cubicBezTo>
                  <a:pt x="2726116" y="92447"/>
                  <a:pt x="2723437" y="95597"/>
                  <a:pt x="2720212" y="98375"/>
                </a:cubicBezTo>
                <a:cubicBezTo>
                  <a:pt x="2716987" y="101153"/>
                  <a:pt x="2713292" y="103435"/>
                  <a:pt x="2709125" y="105221"/>
                </a:cubicBezTo>
                <a:cubicBezTo>
                  <a:pt x="2714383" y="106213"/>
                  <a:pt x="2719294" y="108024"/>
                  <a:pt x="2723859" y="110653"/>
                </a:cubicBezTo>
                <a:cubicBezTo>
                  <a:pt x="2728423" y="113283"/>
                  <a:pt x="2732417" y="116631"/>
                  <a:pt x="2735839" y="120699"/>
                </a:cubicBezTo>
                <a:cubicBezTo>
                  <a:pt x="2739262" y="124767"/>
                  <a:pt x="2741966" y="129530"/>
                  <a:pt x="2743950" y="134987"/>
                </a:cubicBezTo>
                <a:cubicBezTo>
                  <a:pt x="2745935" y="140444"/>
                  <a:pt x="2746927" y="146446"/>
                  <a:pt x="2746927" y="152995"/>
                </a:cubicBezTo>
                <a:cubicBezTo>
                  <a:pt x="2746927" y="159047"/>
                  <a:pt x="2746158" y="164628"/>
                  <a:pt x="2744620" y="169738"/>
                </a:cubicBezTo>
                <a:cubicBezTo>
                  <a:pt x="2743082" y="174848"/>
                  <a:pt x="2740924" y="179437"/>
                  <a:pt x="2738146" y="183505"/>
                </a:cubicBezTo>
                <a:cubicBezTo>
                  <a:pt x="2735368" y="187573"/>
                  <a:pt x="2732019" y="191144"/>
                  <a:pt x="2728100" y="194220"/>
                </a:cubicBezTo>
                <a:cubicBezTo>
                  <a:pt x="2724181" y="197296"/>
                  <a:pt x="2719766" y="199876"/>
                  <a:pt x="2714854" y="201959"/>
                </a:cubicBezTo>
                <a:cubicBezTo>
                  <a:pt x="2709943" y="204043"/>
                  <a:pt x="2704684" y="205606"/>
                  <a:pt x="2699079" y="206647"/>
                </a:cubicBezTo>
                <a:cubicBezTo>
                  <a:pt x="2693473" y="207689"/>
                  <a:pt x="2687048" y="208210"/>
                  <a:pt x="2679805" y="208210"/>
                </a:cubicBezTo>
                <a:lnTo>
                  <a:pt x="2629502" y="208210"/>
                </a:lnTo>
                <a:cubicBezTo>
                  <a:pt x="2627220" y="208210"/>
                  <a:pt x="2625062" y="207441"/>
                  <a:pt x="2623027" y="205903"/>
                </a:cubicBezTo>
                <a:cubicBezTo>
                  <a:pt x="2620993" y="204365"/>
                  <a:pt x="2619977" y="201662"/>
                  <a:pt x="2619977" y="197792"/>
                </a:cubicBezTo>
                <a:lnTo>
                  <a:pt x="2619977" y="26044"/>
                </a:lnTo>
                <a:cubicBezTo>
                  <a:pt x="2619977" y="22175"/>
                  <a:pt x="2620993" y="19471"/>
                  <a:pt x="2623027" y="17933"/>
                </a:cubicBezTo>
                <a:cubicBezTo>
                  <a:pt x="2625062" y="16395"/>
                  <a:pt x="2627220" y="15626"/>
                  <a:pt x="2629502" y="15626"/>
                </a:cubicBezTo>
                <a:close/>
                <a:moveTo>
                  <a:pt x="7223528" y="14734"/>
                </a:moveTo>
                <a:cubicBezTo>
                  <a:pt x="7225909" y="14734"/>
                  <a:pt x="7227943" y="14858"/>
                  <a:pt x="7229630" y="15106"/>
                </a:cubicBezTo>
                <a:cubicBezTo>
                  <a:pt x="7231316" y="15354"/>
                  <a:pt x="7232631" y="15651"/>
                  <a:pt x="7233574" y="15999"/>
                </a:cubicBezTo>
                <a:cubicBezTo>
                  <a:pt x="7234516" y="16346"/>
                  <a:pt x="7235186" y="16817"/>
                  <a:pt x="7235583" y="17412"/>
                </a:cubicBezTo>
                <a:cubicBezTo>
                  <a:pt x="7235980" y="18008"/>
                  <a:pt x="7236178" y="18702"/>
                  <a:pt x="7236178" y="19496"/>
                </a:cubicBezTo>
                <a:lnTo>
                  <a:pt x="7236178" y="135880"/>
                </a:lnTo>
                <a:cubicBezTo>
                  <a:pt x="7236178" y="144809"/>
                  <a:pt x="7237269" y="152598"/>
                  <a:pt x="7239452" y="159246"/>
                </a:cubicBezTo>
                <a:cubicBezTo>
                  <a:pt x="7241635" y="165893"/>
                  <a:pt x="7244785" y="171425"/>
                  <a:pt x="7248903" y="175840"/>
                </a:cubicBezTo>
                <a:cubicBezTo>
                  <a:pt x="7253021" y="180255"/>
                  <a:pt x="7257981" y="183579"/>
                  <a:pt x="7263786" y="185811"/>
                </a:cubicBezTo>
                <a:cubicBezTo>
                  <a:pt x="7269590" y="188044"/>
                  <a:pt x="7276113" y="189160"/>
                  <a:pt x="7283357" y="189160"/>
                </a:cubicBezTo>
                <a:cubicBezTo>
                  <a:pt x="7290798" y="189160"/>
                  <a:pt x="7297421" y="188069"/>
                  <a:pt x="7303225" y="185886"/>
                </a:cubicBezTo>
                <a:cubicBezTo>
                  <a:pt x="7309029" y="183703"/>
                  <a:pt x="7313941" y="180429"/>
                  <a:pt x="7317959" y="176063"/>
                </a:cubicBezTo>
                <a:cubicBezTo>
                  <a:pt x="7321977" y="171698"/>
                  <a:pt x="7325053" y="166290"/>
                  <a:pt x="7327186" y="159841"/>
                </a:cubicBezTo>
                <a:cubicBezTo>
                  <a:pt x="7329319" y="153392"/>
                  <a:pt x="7330386" y="145851"/>
                  <a:pt x="7330386" y="137219"/>
                </a:cubicBezTo>
                <a:lnTo>
                  <a:pt x="7330386" y="19496"/>
                </a:lnTo>
                <a:cubicBezTo>
                  <a:pt x="7330386" y="18702"/>
                  <a:pt x="7330584" y="18008"/>
                  <a:pt x="7330982" y="17412"/>
                </a:cubicBezTo>
                <a:cubicBezTo>
                  <a:pt x="7331379" y="16817"/>
                  <a:pt x="7332073" y="16346"/>
                  <a:pt x="7333065" y="15999"/>
                </a:cubicBezTo>
                <a:cubicBezTo>
                  <a:pt x="7334058" y="15651"/>
                  <a:pt x="7335372" y="15354"/>
                  <a:pt x="7337009" y="15106"/>
                </a:cubicBezTo>
                <a:cubicBezTo>
                  <a:pt x="7338646" y="14858"/>
                  <a:pt x="7340705" y="14734"/>
                  <a:pt x="7343185" y="14734"/>
                </a:cubicBezTo>
                <a:cubicBezTo>
                  <a:pt x="7345567" y="14734"/>
                  <a:pt x="7347576" y="14858"/>
                  <a:pt x="7349213" y="15106"/>
                </a:cubicBezTo>
                <a:cubicBezTo>
                  <a:pt x="7350850" y="15354"/>
                  <a:pt x="7352140" y="15651"/>
                  <a:pt x="7353083" y="15999"/>
                </a:cubicBezTo>
                <a:cubicBezTo>
                  <a:pt x="7354025" y="16346"/>
                  <a:pt x="7354720" y="16817"/>
                  <a:pt x="7355166" y="17412"/>
                </a:cubicBezTo>
                <a:cubicBezTo>
                  <a:pt x="7355613" y="18008"/>
                  <a:pt x="7355836" y="18702"/>
                  <a:pt x="7355836" y="19496"/>
                </a:cubicBezTo>
                <a:lnTo>
                  <a:pt x="7355836" y="137070"/>
                </a:lnTo>
                <a:cubicBezTo>
                  <a:pt x="7355836" y="148778"/>
                  <a:pt x="7354124" y="159221"/>
                  <a:pt x="7350701" y="168399"/>
                </a:cubicBezTo>
                <a:cubicBezTo>
                  <a:pt x="7347278" y="177576"/>
                  <a:pt x="7342392" y="185340"/>
                  <a:pt x="7336042" y="191690"/>
                </a:cubicBezTo>
                <a:cubicBezTo>
                  <a:pt x="7329692" y="198040"/>
                  <a:pt x="7321952" y="202852"/>
                  <a:pt x="7312825" y="206126"/>
                </a:cubicBezTo>
                <a:cubicBezTo>
                  <a:pt x="7303697" y="209401"/>
                  <a:pt x="7293328" y="211038"/>
                  <a:pt x="7281719" y="211038"/>
                </a:cubicBezTo>
                <a:cubicBezTo>
                  <a:pt x="7271103" y="211038"/>
                  <a:pt x="7261429" y="209500"/>
                  <a:pt x="7252698" y="206424"/>
                </a:cubicBezTo>
                <a:cubicBezTo>
                  <a:pt x="7243967" y="203348"/>
                  <a:pt x="7236476" y="198809"/>
                  <a:pt x="7230225" y="192806"/>
                </a:cubicBezTo>
                <a:cubicBezTo>
                  <a:pt x="7223974" y="186804"/>
                  <a:pt x="7219162" y="179288"/>
                  <a:pt x="7215789" y="170259"/>
                </a:cubicBezTo>
                <a:cubicBezTo>
                  <a:pt x="7212415" y="161230"/>
                  <a:pt x="7210728" y="150812"/>
                  <a:pt x="7210728" y="139005"/>
                </a:cubicBezTo>
                <a:lnTo>
                  <a:pt x="7210728" y="19496"/>
                </a:lnTo>
                <a:cubicBezTo>
                  <a:pt x="7210728" y="18702"/>
                  <a:pt x="7210927" y="18008"/>
                  <a:pt x="7211324" y="17412"/>
                </a:cubicBezTo>
                <a:cubicBezTo>
                  <a:pt x="7211721" y="16817"/>
                  <a:pt x="7212415" y="16346"/>
                  <a:pt x="7213407" y="15999"/>
                </a:cubicBezTo>
                <a:cubicBezTo>
                  <a:pt x="7214400" y="15651"/>
                  <a:pt x="7215689" y="15354"/>
                  <a:pt x="7217277" y="15106"/>
                </a:cubicBezTo>
                <a:cubicBezTo>
                  <a:pt x="7218865" y="14858"/>
                  <a:pt x="7220948" y="14734"/>
                  <a:pt x="7223528" y="14734"/>
                </a:cubicBezTo>
                <a:close/>
                <a:moveTo>
                  <a:pt x="5969204" y="14734"/>
                </a:moveTo>
                <a:cubicBezTo>
                  <a:pt x="5972280" y="14734"/>
                  <a:pt x="5974711" y="14808"/>
                  <a:pt x="5976497" y="14957"/>
                </a:cubicBezTo>
                <a:cubicBezTo>
                  <a:pt x="5978283" y="15106"/>
                  <a:pt x="5979647" y="15378"/>
                  <a:pt x="5980590" y="15775"/>
                </a:cubicBezTo>
                <a:cubicBezTo>
                  <a:pt x="5981532" y="16172"/>
                  <a:pt x="5982177" y="16718"/>
                  <a:pt x="5982524" y="17412"/>
                </a:cubicBezTo>
                <a:cubicBezTo>
                  <a:pt x="5982871" y="18107"/>
                  <a:pt x="5983145" y="19000"/>
                  <a:pt x="5983343" y="20091"/>
                </a:cubicBezTo>
                <a:lnTo>
                  <a:pt x="6026652" y="181421"/>
                </a:lnTo>
                <a:lnTo>
                  <a:pt x="6026801" y="181421"/>
                </a:lnTo>
                <a:lnTo>
                  <a:pt x="6067877" y="20389"/>
                </a:lnTo>
                <a:cubicBezTo>
                  <a:pt x="6068175" y="19298"/>
                  <a:pt x="6068547" y="18380"/>
                  <a:pt x="6068993" y="17636"/>
                </a:cubicBezTo>
                <a:cubicBezTo>
                  <a:pt x="6069440" y="16892"/>
                  <a:pt x="6070159" y="16321"/>
                  <a:pt x="6071151" y="15924"/>
                </a:cubicBezTo>
                <a:cubicBezTo>
                  <a:pt x="6072144" y="15527"/>
                  <a:pt x="6073558" y="15230"/>
                  <a:pt x="6075393" y="15031"/>
                </a:cubicBezTo>
                <a:cubicBezTo>
                  <a:pt x="6077228" y="14833"/>
                  <a:pt x="6079635" y="14734"/>
                  <a:pt x="6082611" y="14734"/>
                </a:cubicBezTo>
                <a:cubicBezTo>
                  <a:pt x="6085390" y="14734"/>
                  <a:pt x="6087597" y="14833"/>
                  <a:pt x="6089234" y="15031"/>
                </a:cubicBezTo>
                <a:cubicBezTo>
                  <a:pt x="6090871" y="15230"/>
                  <a:pt x="6092186" y="15527"/>
                  <a:pt x="6093178" y="15924"/>
                </a:cubicBezTo>
                <a:cubicBezTo>
                  <a:pt x="6094170" y="16321"/>
                  <a:pt x="6094890" y="16892"/>
                  <a:pt x="6095336" y="17636"/>
                </a:cubicBezTo>
                <a:cubicBezTo>
                  <a:pt x="6095783" y="18380"/>
                  <a:pt x="6096155" y="19298"/>
                  <a:pt x="6096452" y="20389"/>
                </a:cubicBezTo>
                <a:lnTo>
                  <a:pt x="6140654" y="181421"/>
                </a:lnTo>
                <a:lnTo>
                  <a:pt x="6140952" y="181421"/>
                </a:lnTo>
                <a:lnTo>
                  <a:pt x="6183368" y="20240"/>
                </a:lnTo>
                <a:cubicBezTo>
                  <a:pt x="6183666" y="19248"/>
                  <a:pt x="6183963" y="18380"/>
                  <a:pt x="6184261" y="17636"/>
                </a:cubicBezTo>
                <a:cubicBezTo>
                  <a:pt x="6184559" y="16892"/>
                  <a:pt x="6185179" y="16321"/>
                  <a:pt x="6186121" y="15924"/>
                </a:cubicBezTo>
                <a:cubicBezTo>
                  <a:pt x="6187064" y="15527"/>
                  <a:pt x="6188403" y="15230"/>
                  <a:pt x="6190140" y="15031"/>
                </a:cubicBezTo>
                <a:cubicBezTo>
                  <a:pt x="6191876" y="14833"/>
                  <a:pt x="6194183" y="14734"/>
                  <a:pt x="6197060" y="14734"/>
                </a:cubicBezTo>
                <a:cubicBezTo>
                  <a:pt x="6200037" y="14734"/>
                  <a:pt x="6202393" y="14858"/>
                  <a:pt x="6204129" y="15106"/>
                </a:cubicBezTo>
                <a:cubicBezTo>
                  <a:pt x="6205866" y="15354"/>
                  <a:pt x="6207131" y="15825"/>
                  <a:pt x="6207925" y="16519"/>
                </a:cubicBezTo>
                <a:cubicBezTo>
                  <a:pt x="6208718" y="17214"/>
                  <a:pt x="6209090" y="18206"/>
                  <a:pt x="6209041" y="19496"/>
                </a:cubicBezTo>
                <a:cubicBezTo>
                  <a:pt x="6208991" y="20786"/>
                  <a:pt x="6208718" y="22572"/>
                  <a:pt x="6208222" y="24854"/>
                </a:cubicBezTo>
                <a:lnTo>
                  <a:pt x="6157174" y="202555"/>
                </a:lnTo>
                <a:cubicBezTo>
                  <a:pt x="6156777" y="203944"/>
                  <a:pt x="6156182" y="205060"/>
                  <a:pt x="6155388" y="205903"/>
                </a:cubicBezTo>
                <a:cubicBezTo>
                  <a:pt x="6154595" y="206747"/>
                  <a:pt x="6153503" y="207392"/>
                  <a:pt x="6152114" y="207838"/>
                </a:cubicBezTo>
                <a:cubicBezTo>
                  <a:pt x="6150725" y="208284"/>
                  <a:pt x="6149014" y="208607"/>
                  <a:pt x="6146979" y="208805"/>
                </a:cubicBezTo>
                <a:cubicBezTo>
                  <a:pt x="6144945" y="209004"/>
                  <a:pt x="6142440" y="209103"/>
                  <a:pt x="6139464" y="209103"/>
                </a:cubicBezTo>
                <a:cubicBezTo>
                  <a:pt x="6136388" y="209103"/>
                  <a:pt x="6133783" y="209004"/>
                  <a:pt x="6131650" y="208805"/>
                </a:cubicBezTo>
                <a:cubicBezTo>
                  <a:pt x="6129517" y="208607"/>
                  <a:pt x="6127756" y="208284"/>
                  <a:pt x="6126367" y="207838"/>
                </a:cubicBezTo>
                <a:cubicBezTo>
                  <a:pt x="6124978" y="207392"/>
                  <a:pt x="6123936" y="206747"/>
                  <a:pt x="6123241" y="205903"/>
                </a:cubicBezTo>
                <a:cubicBezTo>
                  <a:pt x="6122547" y="205060"/>
                  <a:pt x="6122001" y="203944"/>
                  <a:pt x="6121604" y="202555"/>
                </a:cubicBezTo>
                <a:lnTo>
                  <a:pt x="6081272" y="57150"/>
                </a:lnTo>
                <a:lnTo>
                  <a:pt x="6080974" y="57150"/>
                </a:lnTo>
                <a:lnTo>
                  <a:pt x="6043767" y="202555"/>
                </a:lnTo>
                <a:cubicBezTo>
                  <a:pt x="6043469" y="203944"/>
                  <a:pt x="6042974" y="205060"/>
                  <a:pt x="6042279" y="205903"/>
                </a:cubicBezTo>
                <a:cubicBezTo>
                  <a:pt x="6041584" y="206747"/>
                  <a:pt x="6040592" y="207392"/>
                  <a:pt x="6039302" y="207838"/>
                </a:cubicBezTo>
                <a:cubicBezTo>
                  <a:pt x="6038012" y="208284"/>
                  <a:pt x="6036351" y="208607"/>
                  <a:pt x="6034317" y="208805"/>
                </a:cubicBezTo>
                <a:cubicBezTo>
                  <a:pt x="6032282" y="209004"/>
                  <a:pt x="6029678" y="209103"/>
                  <a:pt x="6026503" y="209103"/>
                </a:cubicBezTo>
                <a:cubicBezTo>
                  <a:pt x="6023229" y="209103"/>
                  <a:pt x="6020501" y="209004"/>
                  <a:pt x="6018317" y="208805"/>
                </a:cubicBezTo>
                <a:cubicBezTo>
                  <a:pt x="6016134" y="208607"/>
                  <a:pt x="6014349" y="208284"/>
                  <a:pt x="6012960" y="207838"/>
                </a:cubicBezTo>
                <a:cubicBezTo>
                  <a:pt x="6011571" y="207392"/>
                  <a:pt x="6010504" y="206747"/>
                  <a:pt x="6009760" y="205903"/>
                </a:cubicBezTo>
                <a:cubicBezTo>
                  <a:pt x="6009016" y="205060"/>
                  <a:pt x="6008495" y="203944"/>
                  <a:pt x="6008197" y="202555"/>
                </a:cubicBezTo>
                <a:lnTo>
                  <a:pt x="5957298" y="24705"/>
                </a:lnTo>
                <a:cubicBezTo>
                  <a:pt x="5956703" y="22423"/>
                  <a:pt x="5956380" y="20637"/>
                  <a:pt x="5956331" y="19347"/>
                </a:cubicBezTo>
                <a:cubicBezTo>
                  <a:pt x="5956281" y="18057"/>
                  <a:pt x="5956678" y="17065"/>
                  <a:pt x="5957521" y="16371"/>
                </a:cubicBezTo>
                <a:cubicBezTo>
                  <a:pt x="5958365" y="15676"/>
                  <a:pt x="5959729" y="15230"/>
                  <a:pt x="5961614" y="15031"/>
                </a:cubicBezTo>
                <a:cubicBezTo>
                  <a:pt x="5963499" y="14833"/>
                  <a:pt x="5966029" y="14734"/>
                  <a:pt x="5969204" y="14734"/>
                </a:cubicBezTo>
                <a:close/>
                <a:moveTo>
                  <a:pt x="2474200" y="14734"/>
                </a:moveTo>
                <a:cubicBezTo>
                  <a:pt x="2477537" y="14734"/>
                  <a:pt x="2480445" y="14858"/>
                  <a:pt x="2482925" y="15106"/>
                </a:cubicBezTo>
                <a:cubicBezTo>
                  <a:pt x="2485403" y="15354"/>
                  <a:pt x="2487401" y="15676"/>
                  <a:pt x="2488918" y="16073"/>
                </a:cubicBezTo>
                <a:cubicBezTo>
                  <a:pt x="2490435" y="16470"/>
                  <a:pt x="2491598" y="16991"/>
                  <a:pt x="2492408" y="17636"/>
                </a:cubicBezTo>
                <a:cubicBezTo>
                  <a:pt x="2493217" y="18281"/>
                  <a:pt x="2493622" y="19050"/>
                  <a:pt x="2493622" y="19942"/>
                </a:cubicBezTo>
                <a:lnTo>
                  <a:pt x="2493622" y="142875"/>
                </a:lnTo>
                <a:lnTo>
                  <a:pt x="2515351" y="142875"/>
                </a:lnTo>
                <a:cubicBezTo>
                  <a:pt x="2517037" y="142875"/>
                  <a:pt x="2518402" y="143743"/>
                  <a:pt x="2519443" y="145479"/>
                </a:cubicBezTo>
                <a:cubicBezTo>
                  <a:pt x="2520485" y="147215"/>
                  <a:pt x="2521006" y="149869"/>
                  <a:pt x="2521006" y="153441"/>
                </a:cubicBezTo>
                <a:cubicBezTo>
                  <a:pt x="2521006" y="156716"/>
                  <a:pt x="2520510" y="159295"/>
                  <a:pt x="2519518" y="161180"/>
                </a:cubicBezTo>
                <a:cubicBezTo>
                  <a:pt x="2518525" y="163066"/>
                  <a:pt x="2517137" y="164008"/>
                  <a:pt x="2515351" y="164008"/>
                </a:cubicBezTo>
                <a:lnTo>
                  <a:pt x="2493622" y="164008"/>
                </a:lnTo>
                <a:lnTo>
                  <a:pt x="2493622" y="204489"/>
                </a:lnTo>
                <a:cubicBezTo>
                  <a:pt x="2493622" y="205283"/>
                  <a:pt x="2493417" y="205953"/>
                  <a:pt x="2493009" y="206499"/>
                </a:cubicBezTo>
                <a:cubicBezTo>
                  <a:pt x="2492600" y="207044"/>
                  <a:pt x="2491885" y="207516"/>
                  <a:pt x="2490862" y="207912"/>
                </a:cubicBezTo>
                <a:cubicBezTo>
                  <a:pt x="2489840" y="208309"/>
                  <a:pt x="2488511" y="208607"/>
                  <a:pt x="2486876" y="208805"/>
                </a:cubicBezTo>
                <a:cubicBezTo>
                  <a:pt x="2485242" y="209004"/>
                  <a:pt x="2483147" y="209103"/>
                  <a:pt x="2480592" y="209103"/>
                </a:cubicBezTo>
                <a:cubicBezTo>
                  <a:pt x="2478139" y="209103"/>
                  <a:pt x="2476096" y="209004"/>
                  <a:pt x="2474461" y="208805"/>
                </a:cubicBezTo>
                <a:cubicBezTo>
                  <a:pt x="2472826" y="208607"/>
                  <a:pt x="2471523" y="208309"/>
                  <a:pt x="2470552" y="207912"/>
                </a:cubicBezTo>
                <a:cubicBezTo>
                  <a:pt x="2469581" y="207516"/>
                  <a:pt x="2468916" y="207044"/>
                  <a:pt x="2468559" y="206499"/>
                </a:cubicBezTo>
                <a:cubicBezTo>
                  <a:pt x="2468202" y="205953"/>
                  <a:pt x="2468023" y="205283"/>
                  <a:pt x="2468023" y="204489"/>
                </a:cubicBezTo>
                <a:lnTo>
                  <a:pt x="2468023" y="164008"/>
                </a:lnTo>
                <a:lnTo>
                  <a:pt x="2389235" y="164008"/>
                </a:lnTo>
                <a:cubicBezTo>
                  <a:pt x="2388054" y="164008"/>
                  <a:pt x="2387070" y="163859"/>
                  <a:pt x="2386283" y="163562"/>
                </a:cubicBezTo>
                <a:cubicBezTo>
                  <a:pt x="2385496" y="163264"/>
                  <a:pt x="2384783" y="162718"/>
                  <a:pt x="2384143" y="161925"/>
                </a:cubicBezTo>
                <a:cubicBezTo>
                  <a:pt x="2383504" y="161131"/>
                  <a:pt x="2383061" y="159990"/>
                  <a:pt x="2382815" y="158501"/>
                </a:cubicBezTo>
                <a:cubicBezTo>
                  <a:pt x="2382570" y="157013"/>
                  <a:pt x="2382447" y="155078"/>
                  <a:pt x="2382447" y="152697"/>
                </a:cubicBezTo>
                <a:cubicBezTo>
                  <a:pt x="2382447" y="150812"/>
                  <a:pt x="2382496" y="149125"/>
                  <a:pt x="2382595" y="147637"/>
                </a:cubicBezTo>
                <a:cubicBezTo>
                  <a:pt x="2382693" y="146149"/>
                  <a:pt x="2382889" y="144784"/>
                  <a:pt x="2383184" y="143544"/>
                </a:cubicBezTo>
                <a:cubicBezTo>
                  <a:pt x="2383479" y="142304"/>
                  <a:pt x="2383871" y="141113"/>
                  <a:pt x="2384362" y="139972"/>
                </a:cubicBezTo>
                <a:cubicBezTo>
                  <a:pt x="2384852" y="138831"/>
                  <a:pt x="2385442" y="137616"/>
                  <a:pt x="2386130" y="136326"/>
                </a:cubicBezTo>
                <a:lnTo>
                  <a:pt x="2454778" y="19347"/>
                </a:lnTo>
                <a:cubicBezTo>
                  <a:pt x="2455283" y="18553"/>
                  <a:pt x="2456016" y="17859"/>
                  <a:pt x="2456977" y="17264"/>
                </a:cubicBezTo>
                <a:cubicBezTo>
                  <a:pt x="2457938" y="16668"/>
                  <a:pt x="2459178" y="16172"/>
                  <a:pt x="2460696" y="15775"/>
                </a:cubicBezTo>
                <a:cubicBezTo>
                  <a:pt x="2462214" y="15378"/>
                  <a:pt x="2464085" y="15106"/>
                  <a:pt x="2466311" y="14957"/>
                </a:cubicBezTo>
                <a:cubicBezTo>
                  <a:pt x="2468536" y="14808"/>
                  <a:pt x="2471165" y="14734"/>
                  <a:pt x="2474200" y="14734"/>
                </a:cubicBezTo>
                <a:close/>
                <a:moveTo>
                  <a:pt x="8404776" y="14287"/>
                </a:moveTo>
                <a:cubicBezTo>
                  <a:pt x="8407157" y="14287"/>
                  <a:pt x="8409141" y="14386"/>
                  <a:pt x="8410729" y="14585"/>
                </a:cubicBezTo>
                <a:cubicBezTo>
                  <a:pt x="8412317" y="14783"/>
                  <a:pt x="8413557" y="15056"/>
                  <a:pt x="8414450" y="15403"/>
                </a:cubicBezTo>
                <a:cubicBezTo>
                  <a:pt x="8415343" y="15751"/>
                  <a:pt x="8415939" y="16197"/>
                  <a:pt x="8416236" y="16743"/>
                </a:cubicBezTo>
                <a:cubicBezTo>
                  <a:pt x="8416533" y="17288"/>
                  <a:pt x="8416683" y="17859"/>
                  <a:pt x="8416683" y="18454"/>
                </a:cubicBezTo>
                <a:lnTo>
                  <a:pt x="8416683" y="187672"/>
                </a:lnTo>
                <a:lnTo>
                  <a:pt x="8451509" y="187672"/>
                </a:lnTo>
                <a:cubicBezTo>
                  <a:pt x="8452302" y="187672"/>
                  <a:pt x="8453046" y="187895"/>
                  <a:pt x="8453741" y="188342"/>
                </a:cubicBezTo>
                <a:cubicBezTo>
                  <a:pt x="8454435" y="188788"/>
                  <a:pt x="8455005" y="189433"/>
                  <a:pt x="8455452" y="190276"/>
                </a:cubicBezTo>
                <a:cubicBezTo>
                  <a:pt x="8455899" y="191120"/>
                  <a:pt x="8456246" y="192186"/>
                  <a:pt x="8456494" y="193476"/>
                </a:cubicBezTo>
                <a:cubicBezTo>
                  <a:pt x="8456742" y="194766"/>
                  <a:pt x="8456866" y="196304"/>
                  <a:pt x="8456866" y="198090"/>
                </a:cubicBezTo>
                <a:cubicBezTo>
                  <a:pt x="8456866" y="199975"/>
                  <a:pt x="8456717" y="201562"/>
                  <a:pt x="8456419" y="202852"/>
                </a:cubicBezTo>
                <a:cubicBezTo>
                  <a:pt x="8456122" y="204142"/>
                  <a:pt x="8455725" y="205184"/>
                  <a:pt x="8455229" y="205978"/>
                </a:cubicBezTo>
                <a:cubicBezTo>
                  <a:pt x="8454733" y="206771"/>
                  <a:pt x="8454162" y="207342"/>
                  <a:pt x="8453517" y="207689"/>
                </a:cubicBezTo>
                <a:cubicBezTo>
                  <a:pt x="8452873" y="208036"/>
                  <a:pt x="8452203" y="208210"/>
                  <a:pt x="8451509" y="208210"/>
                </a:cubicBezTo>
                <a:lnTo>
                  <a:pt x="8350901" y="208210"/>
                </a:lnTo>
                <a:cubicBezTo>
                  <a:pt x="8350205" y="208210"/>
                  <a:pt x="8349561" y="208036"/>
                  <a:pt x="8348965" y="207689"/>
                </a:cubicBezTo>
                <a:cubicBezTo>
                  <a:pt x="8348371" y="207342"/>
                  <a:pt x="8347800" y="206771"/>
                  <a:pt x="8347254" y="205978"/>
                </a:cubicBezTo>
                <a:cubicBezTo>
                  <a:pt x="8346709" y="205184"/>
                  <a:pt x="8346287" y="204142"/>
                  <a:pt x="8345989" y="202852"/>
                </a:cubicBezTo>
                <a:cubicBezTo>
                  <a:pt x="8345691" y="201562"/>
                  <a:pt x="8345543" y="199975"/>
                  <a:pt x="8345543" y="198090"/>
                </a:cubicBezTo>
                <a:cubicBezTo>
                  <a:pt x="8345543" y="196304"/>
                  <a:pt x="8345691" y="194766"/>
                  <a:pt x="8345989" y="193476"/>
                </a:cubicBezTo>
                <a:cubicBezTo>
                  <a:pt x="8346287" y="192186"/>
                  <a:pt x="8346659" y="191120"/>
                  <a:pt x="8347105" y="190276"/>
                </a:cubicBezTo>
                <a:cubicBezTo>
                  <a:pt x="8347552" y="189433"/>
                  <a:pt x="8348097" y="188788"/>
                  <a:pt x="8348743" y="188342"/>
                </a:cubicBezTo>
                <a:cubicBezTo>
                  <a:pt x="8349387" y="187895"/>
                  <a:pt x="8350107" y="187672"/>
                  <a:pt x="8350901" y="187672"/>
                </a:cubicBezTo>
                <a:lnTo>
                  <a:pt x="8391084" y="187672"/>
                </a:lnTo>
                <a:lnTo>
                  <a:pt x="8391084" y="41225"/>
                </a:lnTo>
                <a:lnTo>
                  <a:pt x="8353877" y="63400"/>
                </a:lnTo>
                <a:cubicBezTo>
                  <a:pt x="8351991" y="64392"/>
                  <a:pt x="8350479" y="64988"/>
                  <a:pt x="8349338" y="65186"/>
                </a:cubicBezTo>
                <a:cubicBezTo>
                  <a:pt x="8348197" y="65385"/>
                  <a:pt x="8347279" y="65161"/>
                  <a:pt x="8346585" y="64517"/>
                </a:cubicBezTo>
                <a:cubicBezTo>
                  <a:pt x="8345889" y="63872"/>
                  <a:pt x="8345419" y="62805"/>
                  <a:pt x="8345171" y="61317"/>
                </a:cubicBezTo>
                <a:cubicBezTo>
                  <a:pt x="8344923" y="59828"/>
                  <a:pt x="8344799" y="57943"/>
                  <a:pt x="8344799" y="55661"/>
                </a:cubicBezTo>
                <a:cubicBezTo>
                  <a:pt x="8344799" y="53975"/>
                  <a:pt x="8344873" y="52536"/>
                  <a:pt x="8345021" y="51345"/>
                </a:cubicBezTo>
                <a:cubicBezTo>
                  <a:pt x="8345171" y="50155"/>
                  <a:pt x="8345394" y="49162"/>
                  <a:pt x="8345691" y="48369"/>
                </a:cubicBezTo>
                <a:cubicBezTo>
                  <a:pt x="8345989" y="47575"/>
                  <a:pt x="8346411" y="46880"/>
                  <a:pt x="8346957" y="46285"/>
                </a:cubicBezTo>
                <a:cubicBezTo>
                  <a:pt x="8347503" y="45690"/>
                  <a:pt x="8348221" y="45094"/>
                  <a:pt x="8349115" y="44499"/>
                </a:cubicBezTo>
                <a:lnTo>
                  <a:pt x="8393465" y="16073"/>
                </a:lnTo>
                <a:cubicBezTo>
                  <a:pt x="8393863" y="15775"/>
                  <a:pt x="8394359" y="15527"/>
                  <a:pt x="8394953" y="15329"/>
                </a:cubicBezTo>
                <a:cubicBezTo>
                  <a:pt x="8395549" y="15130"/>
                  <a:pt x="8396293" y="14932"/>
                  <a:pt x="8397186" y="14734"/>
                </a:cubicBezTo>
                <a:cubicBezTo>
                  <a:pt x="8398079" y="14535"/>
                  <a:pt x="8399121" y="14411"/>
                  <a:pt x="8400311" y="14361"/>
                </a:cubicBezTo>
                <a:cubicBezTo>
                  <a:pt x="8401502" y="14312"/>
                  <a:pt x="8402991" y="14287"/>
                  <a:pt x="8404776" y="14287"/>
                </a:cubicBezTo>
                <a:close/>
                <a:moveTo>
                  <a:pt x="152697" y="14287"/>
                </a:moveTo>
                <a:cubicBezTo>
                  <a:pt x="155078" y="14287"/>
                  <a:pt x="157063" y="14386"/>
                  <a:pt x="158650" y="14585"/>
                </a:cubicBezTo>
                <a:cubicBezTo>
                  <a:pt x="160238" y="14783"/>
                  <a:pt x="161478" y="15056"/>
                  <a:pt x="162371" y="15403"/>
                </a:cubicBezTo>
                <a:cubicBezTo>
                  <a:pt x="163264" y="15751"/>
                  <a:pt x="163859" y="16197"/>
                  <a:pt x="164157" y="16743"/>
                </a:cubicBezTo>
                <a:cubicBezTo>
                  <a:pt x="164454" y="17288"/>
                  <a:pt x="164603" y="17859"/>
                  <a:pt x="164603" y="18454"/>
                </a:cubicBezTo>
                <a:lnTo>
                  <a:pt x="164603" y="187672"/>
                </a:lnTo>
                <a:lnTo>
                  <a:pt x="199429" y="187672"/>
                </a:lnTo>
                <a:cubicBezTo>
                  <a:pt x="200223" y="187672"/>
                  <a:pt x="200967" y="187895"/>
                  <a:pt x="201662" y="188342"/>
                </a:cubicBezTo>
                <a:cubicBezTo>
                  <a:pt x="202356" y="188788"/>
                  <a:pt x="202927" y="189433"/>
                  <a:pt x="203373" y="190276"/>
                </a:cubicBezTo>
                <a:cubicBezTo>
                  <a:pt x="203820" y="191120"/>
                  <a:pt x="204167" y="192186"/>
                  <a:pt x="204415" y="193476"/>
                </a:cubicBezTo>
                <a:cubicBezTo>
                  <a:pt x="204663" y="194766"/>
                  <a:pt x="204787" y="196304"/>
                  <a:pt x="204787" y="198090"/>
                </a:cubicBezTo>
                <a:cubicBezTo>
                  <a:pt x="204787" y="199975"/>
                  <a:pt x="204638" y="201562"/>
                  <a:pt x="204340" y="202852"/>
                </a:cubicBezTo>
                <a:cubicBezTo>
                  <a:pt x="204043" y="204142"/>
                  <a:pt x="203646" y="205184"/>
                  <a:pt x="203150" y="205978"/>
                </a:cubicBezTo>
                <a:cubicBezTo>
                  <a:pt x="202654" y="206771"/>
                  <a:pt x="202083" y="207342"/>
                  <a:pt x="201438" y="207689"/>
                </a:cubicBezTo>
                <a:cubicBezTo>
                  <a:pt x="200793" y="208036"/>
                  <a:pt x="200124" y="208210"/>
                  <a:pt x="199429" y="208210"/>
                </a:cubicBezTo>
                <a:lnTo>
                  <a:pt x="98821" y="208210"/>
                </a:lnTo>
                <a:cubicBezTo>
                  <a:pt x="98127" y="208210"/>
                  <a:pt x="97482" y="208036"/>
                  <a:pt x="96886" y="207689"/>
                </a:cubicBezTo>
                <a:cubicBezTo>
                  <a:pt x="96291" y="207342"/>
                  <a:pt x="95721" y="206771"/>
                  <a:pt x="95175" y="205978"/>
                </a:cubicBezTo>
                <a:cubicBezTo>
                  <a:pt x="94629" y="205184"/>
                  <a:pt x="94208" y="204142"/>
                  <a:pt x="93910" y="202852"/>
                </a:cubicBezTo>
                <a:cubicBezTo>
                  <a:pt x="93612" y="201562"/>
                  <a:pt x="93463" y="199975"/>
                  <a:pt x="93463" y="198090"/>
                </a:cubicBezTo>
                <a:cubicBezTo>
                  <a:pt x="93463" y="196304"/>
                  <a:pt x="93612" y="194766"/>
                  <a:pt x="93910" y="193476"/>
                </a:cubicBezTo>
                <a:cubicBezTo>
                  <a:pt x="94208" y="192186"/>
                  <a:pt x="94580" y="191120"/>
                  <a:pt x="95026" y="190276"/>
                </a:cubicBezTo>
                <a:cubicBezTo>
                  <a:pt x="95473" y="189433"/>
                  <a:pt x="96018" y="188788"/>
                  <a:pt x="96663" y="188342"/>
                </a:cubicBezTo>
                <a:cubicBezTo>
                  <a:pt x="97308" y="187895"/>
                  <a:pt x="98028" y="187672"/>
                  <a:pt x="98821" y="187672"/>
                </a:cubicBezTo>
                <a:lnTo>
                  <a:pt x="139005" y="187672"/>
                </a:lnTo>
                <a:lnTo>
                  <a:pt x="139005" y="41225"/>
                </a:lnTo>
                <a:lnTo>
                  <a:pt x="101798" y="63400"/>
                </a:lnTo>
                <a:cubicBezTo>
                  <a:pt x="99913" y="64392"/>
                  <a:pt x="98400" y="64988"/>
                  <a:pt x="97259" y="65186"/>
                </a:cubicBezTo>
                <a:cubicBezTo>
                  <a:pt x="96118" y="65385"/>
                  <a:pt x="95200" y="65161"/>
                  <a:pt x="94505" y="64517"/>
                </a:cubicBezTo>
                <a:cubicBezTo>
                  <a:pt x="93811" y="63872"/>
                  <a:pt x="93340" y="62805"/>
                  <a:pt x="93091" y="61317"/>
                </a:cubicBezTo>
                <a:cubicBezTo>
                  <a:pt x="92843" y="59828"/>
                  <a:pt x="92719" y="57943"/>
                  <a:pt x="92719" y="55661"/>
                </a:cubicBezTo>
                <a:cubicBezTo>
                  <a:pt x="92719" y="53975"/>
                  <a:pt x="92794" y="52536"/>
                  <a:pt x="92943" y="51345"/>
                </a:cubicBezTo>
                <a:cubicBezTo>
                  <a:pt x="93091" y="50155"/>
                  <a:pt x="93315" y="49162"/>
                  <a:pt x="93612" y="48369"/>
                </a:cubicBezTo>
                <a:cubicBezTo>
                  <a:pt x="93910" y="47575"/>
                  <a:pt x="94332" y="46880"/>
                  <a:pt x="94877" y="46285"/>
                </a:cubicBezTo>
                <a:cubicBezTo>
                  <a:pt x="95423" y="45690"/>
                  <a:pt x="96142" y="45094"/>
                  <a:pt x="97035" y="44499"/>
                </a:cubicBezTo>
                <a:lnTo>
                  <a:pt x="141386" y="16073"/>
                </a:lnTo>
                <a:cubicBezTo>
                  <a:pt x="141783" y="15775"/>
                  <a:pt x="142279" y="15527"/>
                  <a:pt x="142874" y="15329"/>
                </a:cubicBezTo>
                <a:cubicBezTo>
                  <a:pt x="143470" y="15130"/>
                  <a:pt x="144214" y="14932"/>
                  <a:pt x="145107" y="14734"/>
                </a:cubicBezTo>
                <a:cubicBezTo>
                  <a:pt x="146000" y="14535"/>
                  <a:pt x="147042" y="14411"/>
                  <a:pt x="148232" y="14361"/>
                </a:cubicBezTo>
                <a:cubicBezTo>
                  <a:pt x="149423" y="14312"/>
                  <a:pt x="150911" y="14287"/>
                  <a:pt x="152697" y="14287"/>
                </a:cubicBezTo>
                <a:close/>
                <a:moveTo>
                  <a:pt x="3531697" y="13245"/>
                </a:moveTo>
                <a:cubicBezTo>
                  <a:pt x="3537254" y="13245"/>
                  <a:pt x="3542661" y="13766"/>
                  <a:pt x="3547920" y="14808"/>
                </a:cubicBezTo>
                <a:cubicBezTo>
                  <a:pt x="3553178" y="15850"/>
                  <a:pt x="3558040" y="17164"/>
                  <a:pt x="3562505" y="18752"/>
                </a:cubicBezTo>
                <a:cubicBezTo>
                  <a:pt x="3566970" y="20339"/>
                  <a:pt x="3570938" y="22175"/>
                  <a:pt x="3574411" y="24259"/>
                </a:cubicBezTo>
                <a:cubicBezTo>
                  <a:pt x="3577884" y="26342"/>
                  <a:pt x="3580290" y="28054"/>
                  <a:pt x="3581629" y="29393"/>
                </a:cubicBezTo>
                <a:cubicBezTo>
                  <a:pt x="3582969" y="30733"/>
                  <a:pt x="3583837" y="31750"/>
                  <a:pt x="3584234" y="32444"/>
                </a:cubicBezTo>
                <a:cubicBezTo>
                  <a:pt x="3584631" y="33139"/>
                  <a:pt x="3584953" y="33957"/>
                  <a:pt x="3585201" y="34900"/>
                </a:cubicBezTo>
                <a:cubicBezTo>
                  <a:pt x="3585449" y="35842"/>
                  <a:pt x="3585648" y="36959"/>
                  <a:pt x="3585797" y="38248"/>
                </a:cubicBezTo>
                <a:cubicBezTo>
                  <a:pt x="3585945" y="39538"/>
                  <a:pt x="3586020" y="41076"/>
                  <a:pt x="3586020" y="42862"/>
                </a:cubicBezTo>
                <a:cubicBezTo>
                  <a:pt x="3586020" y="44846"/>
                  <a:pt x="3585920" y="46533"/>
                  <a:pt x="3585721" y="47922"/>
                </a:cubicBezTo>
                <a:cubicBezTo>
                  <a:pt x="3585522" y="49311"/>
                  <a:pt x="3585223" y="50477"/>
                  <a:pt x="3584823" y="51420"/>
                </a:cubicBezTo>
                <a:cubicBezTo>
                  <a:pt x="3584424" y="52362"/>
                  <a:pt x="3583950" y="53057"/>
                  <a:pt x="3583401" y="53503"/>
                </a:cubicBezTo>
                <a:cubicBezTo>
                  <a:pt x="3582852" y="53950"/>
                  <a:pt x="3582179" y="54173"/>
                  <a:pt x="3581380" y="54173"/>
                </a:cubicBezTo>
                <a:cubicBezTo>
                  <a:pt x="3579985" y="54173"/>
                  <a:pt x="3578040" y="53206"/>
                  <a:pt x="3575546" y="51271"/>
                </a:cubicBezTo>
                <a:cubicBezTo>
                  <a:pt x="3573052" y="49336"/>
                  <a:pt x="3569834" y="47203"/>
                  <a:pt x="3565894" y="44871"/>
                </a:cubicBezTo>
                <a:cubicBezTo>
                  <a:pt x="3561954" y="42540"/>
                  <a:pt x="3557167" y="40406"/>
                  <a:pt x="3551531" y="38472"/>
                </a:cubicBezTo>
                <a:cubicBezTo>
                  <a:pt x="3545896" y="36537"/>
                  <a:pt x="3539138" y="35569"/>
                  <a:pt x="3531258" y="35569"/>
                </a:cubicBezTo>
                <a:cubicBezTo>
                  <a:pt x="3522678" y="35569"/>
                  <a:pt x="3514873" y="37281"/>
                  <a:pt x="3507841" y="40704"/>
                </a:cubicBezTo>
                <a:cubicBezTo>
                  <a:pt x="3500808" y="44127"/>
                  <a:pt x="3494799" y="49162"/>
                  <a:pt x="3489811" y="55810"/>
                </a:cubicBezTo>
                <a:cubicBezTo>
                  <a:pt x="3484824" y="62458"/>
                  <a:pt x="3480959" y="70569"/>
                  <a:pt x="3478216" y="80143"/>
                </a:cubicBezTo>
                <a:cubicBezTo>
                  <a:pt x="3475473" y="89718"/>
                  <a:pt x="3474101" y="100657"/>
                  <a:pt x="3474101" y="112960"/>
                </a:cubicBezTo>
                <a:cubicBezTo>
                  <a:pt x="3474101" y="125164"/>
                  <a:pt x="3475422" y="135954"/>
                  <a:pt x="3478066" y="145330"/>
                </a:cubicBezTo>
                <a:cubicBezTo>
                  <a:pt x="3480709" y="154706"/>
                  <a:pt x="3484499" y="162545"/>
                  <a:pt x="3489437" y="168845"/>
                </a:cubicBezTo>
                <a:cubicBezTo>
                  <a:pt x="3494375" y="175145"/>
                  <a:pt x="3500435" y="179908"/>
                  <a:pt x="3507616" y="183133"/>
                </a:cubicBezTo>
                <a:cubicBezTo>
                  <a:pt x="3514798" y="186357"/>
                  <a:pt x="3522927" y="187969"/>
                  <a:pt x="3532004" y="187969"/>
                </a:cubicBezTo>
                <a:cubicBezTo>
                  <a:pt x="3539684" y="187969"/>
                  <a:pt x="3546392" y="187027"/>
                  <a:pt x="3552127" y="185142"/>
                </a:cubicBezTo>
                <a:cubicBezTo>
                  <a:pt x="3557863" y="183257"/>
                  <a:pt x="3562750" y="181148"/>
                  <a:pt x="3566789" y="178817"/>
                </a:cubicBezTo>
                <a:cubicBezTo>
                  <a:pt x="3570828" y="176485"/>
                  <a:pt x="3574145" y="174376"/>
                  <a:pt x="3576739" y="172491"/>
                </a:cubicBezTo>
                <a:cubicBezTo>
                  <a:pt x="3579332" y="170606"/>
                  <a:pt x="3581377" y="169664"/>
                  <a:pt x="3582874" y="169664"/>
                </a:cubicBezTo>
                <a:cubicBezTo>
                  <a:pt x="3583573" y="169664"/>
                  <a:pt x="3584172" y="169812"/>
                  <a:pt x="3584670" y="170110"/>
                </a:cubicBezTo>
                <a:cubicBezTo>
                  <a:pt x="3585168" y="170408"/>
                  <a:pt x="3585567" y="170978"/>
                  <a:pt x="3585866" y="171822"/>
                </a:cubicBezTo>
                <a:cubicBezTo>
                  <a:pt x="3586165" y="172665"/>
                  <a:pt x="3586390" y="173831"/>
                  <a:pt x="3586539" y="175319"/>
                </a:cubicBezTo>
                <a:cubicBezTo>
                  <a:pt x="3586689" y="176807"/>
                  <a:pt x="3586764" y="178693"/>
                  <a:pt x="3586764" y="180975"/>
                </a:cubicBezTo>
                <a:cubicBezTo>
                  <a:pt x="3586764" y="182562"/>
                  <a:pt x="3586715" y="183951"/>
                  <a:pt x="3586615" y="185142"/>
                </a:cubicBezTo>
                <a:cubicBezTo>
                  <a:pt x="3586516" y="186332"/>
                  <a:pt x="3586342" y="187374"/>
                  <a:pt x="3586094" y="188267"/>
                </a:cubicBezTo>
                <a:cubicBezTo>
                  <a:pt x="3585846" y="189160"/>
                  <a:pt x="3585523" y="189954"/>
                  <a:pt x="3585127" y="190648"/>
                </a:cubicBezTo>
                <a:cubicBezTo>
                  <a:pt x="3584730" y="191343"/>
                  <a:pt x="3584035" y="192186"/>
                  <a:pt x="3583043" y="193178"/>
                </a:cubicBezTo>
                <a:cubicBezTo>
                  <a:pt x="3582051" y="194171"/>
                  <a:pt x="3579968" y="195684"/>
                  <a:pt x="3576792" y="197718"/>
                </a:cubicBezTo>
                <a:cubicBezTo>
                  <a:pt x="3573617" y="199752"/>
                  <a:pt x="3569674" y="201736"/>
                  <a:pt x="3564961" y="203671"/>
                </a:cubicBezTo>
                <a:cubicBezTo>
                  <a:pt x="3560248" y="205606"/>
                  <a:pt x="3554840" y="207243"/>
                  <a:pt x="3548738" y="208582"/>
                </a:cubicBezTo>
                <a:cubicBezTo>
                  <a:pt x="3542637" y="209922"/>
                  <a:pt x="3535963" y="210591"/>
                  <a:pt x="3528721" y="210591"/>
                </a:cubicBezTo>
                <a:cubicBezTo>
                  <a:pt x="3516219" y="210591"/>
                  <a:pt x="3504933" y="208508"/>
                  <a:pt x="3494862" y="204341"/>
                </a:cubicBezTo>
                <a:cubicBezTo>
                  <a:pt x="3484792" y="200173"/>
                  <a:pt x="3476209" y="194022"/>
                  <a:pt x="3469115" y="185886"/>
                </a:cubicBezTo>
                <a:cubicBezTo>
                  <a:pt x="3462021" y="177750"/>
                  <a:pt x="3456564" y="167704"/>
                  <a:pt x="3452744" y="155748"/>
                </a:cubicBezTo>
                <a:cubicBezTo>
                  <a:pt x="3448924" y="143792"/>
                  <a:pt x="3447014" y="130026"/>
                  <a:pt x="3447014" y="114448"/>
                </a:cubicBezTo>
                <a:cubicBezTo>
                  <a:pt x="3447014" y="98474"/>
                  <a:pt x="3449073" y="84236"/>
                  <a:pt x="3453191" y="71735"/>
                </a:cubicBezTo>
                <a:cubicBezTo>
                  <a:pt x="3457308" y="59233"/>
                  <a:pt x="3463088" y="48642"/>
                  <a:pt x="3470529" y="39960"/>
                </a:cubicBezTo>
                <a:cubicBezTo>
                  <a:pt x="3477970" y="31278"/>
                  <a:pt x="3486875" y="24655"/>
                  <a:pt x="3497244" y="20091"/>
                </a:cubicBezTo>
                <a:cubicBezTo>
                  <a:pt x="3507612" y="15527"/>
                  <a:pt x="3519097" y="13245"/>
                  <a:pt x="3531697" y="13245"/>
                </a:cubicBezTo>
                <a:close/>
                <a:moveTo>
                  <a:pt x="617643" y="12948"/>
                </a:moveTo>
                <a:cubicBezTo>
                  <a:pt x="624985" y="12948"/>
                  <a:pt x="631881" y="13593"/>
                  <a:pt x="638330" y="14882"/>
                </a:cubicBezTo>
                <a:cubicBezTo>
                  <a:pt x="644779" y="16172"/>
                  <a:pt x="650509" y="17685"/>
                  <a:pt x="655520" y="19422"/>
                </a:cubicBezTo>
                <a:cubicBezTo>
                  <a:pt x="660530" y="21158"/>
                  <a:pt x="664747" y="23043"/>
                  <a:pt x="668170" y="25077"/>
                </a:cubicBezTo>
                <a:cubicBezTo>
                  <a:pt x="671593" y="27111"/>
                  <a:pt x="673950" y="28773"/>
                  <a:pt x="675239" y="30063"/>
                </a:cubicBezTo>
                <a:cubicBezTo>
                  <a:pt x="676529" y="31353"/>
                  <a:pt x="677422" y="32841"/>
                  <a:pt x="677918" y="34528"/>
                </a:cubicBezTo>
                <a:cubicBezTo>
                  <a:pt x="678414" y="36214"/>
                  <a:pt x="678662" y="38645"/>
                  <a:pt x="678662" y="41820"/>
                </a:cubicBezTo>
                <a:cubicBezTo>
                  <a:pt x="678662" y="43705"/>
                  <a:pt x="678563" y="45367"/>
                  <a:pt x="678365" y="46806"/>
                </a:cubicBezTo>
                <a:cubicBezTo>
                  <a:pt x="678166" y="48245"/>
                  <a:pt x="677869" y="49435"/>
                  <a:pt x="677472" y="50378"/>
                </a:cubicBezTo>
                <a:cubicBezTo>
                  <a:pt x="677075" y="51320"/>
                  <a:pt x="676579" y="51990"/>
                  <a:pt x="675983" y="52387"/>
                </a:cubicBezTo>
                <a:cubicBezTo>
                  <a:pt x="675388" y="52784"/>
                  <a:pt x="674743" y="52982"/>
                  <a:pt x="674049" y="52982"/>
                </a:cubicBezTo>
                <a:cubicBezTo>
                  <a:pt x="672858" y="52982"/>
                  <a:pt x="670874" y="52040"/>
                  <a:pt x="668096" y="50155"/>
                </a:cubicBezTo>
                <a:cubicBezTo>
                  <a:pt x="665318" y="48269"/>
                  <a:pt x="661597" y="46186"/>
                  <a:pt x="656933" y="43904"/>
                </a:cubicBezTo>
                <a:cubicBezTo>
                  <a:pt x="652270" y="41622"/>
                  <a:pt x="646689" y="39538"/>
                  <a:pt x="640190" y="37653"/>
                </a:cubicBezTo>
                <a:cubicBezTo>
                  <a:pt x="633692" y="35768"/>
                  <a:pt x="625977" y="34825"/>
                  <a:pt x="617048" y="34825"/>
                </a:cubicBezTo>
                <a:cubicBezTo>
                  <a:pt x="606431" y="34825"/>
                  <a:pt x="596906" y="36760"/>
                  <a:pt x="588473" y="40630"/>
                </a:cubicBezTo>
                <a:cubicBezTo>
                  <a:pt x="580039" y="44499"/>
                  <a:pt x="572895" y="49857"/>
                  <a:pt x="567041" y="56703"/>
                </a:cubicBezTo>
                <a:cubicBezTo>
                  <a:pt x="561187" y="63549"/>
                  <a:pt x="556698" y="71685"/>
                  <a:pt x="553572" y="81111"/>
                </a:cubicBezTo>
                <a:cubicBezTo>
                  <a:pt x="550447" y="90537"/>
                  <a:pt x="548884" y="100756"/>
                  <a:pt x="548884" y="111769"/>
                </a:cubicBezTo>
                <a:cubicBezTo>
                  <a:pt x="548884" y="124073"/>
                  <a:pt x="550596" y="134987"/>
                  <a:pt x="554019" y="144512"/>
                </a:cubicBezTo>
                <a:cubicBezTo>
                  <a:pt x="557442" y="154037"/>
                  <a:pt x="562180" y="162073"/>
                  <a:pt x="568232" y="168622"/>
                </a:cubicBezTo>
                <a:cubicBezTo>
                  <a:pt x="574284" y="175170"/>
                  <a:pt x="581502" y="180131"/>
                  <a:pt x="589886" y="183505"/>
                </a:cubicBezTo>
                <a:cubicBezTo>
                  <a:pt x="598271" y="186878"/>
                  <a:pt x="607473" y="188565"/>
                  <a:pt x="617494" y="188565"/>
                </a:cubicBezTo>
                <a:cubicBezTo>
                  <a:pt x="623447" y="188565"/>
                  <a:pt x="629475" y="187845"/>
                  <a:pt x="635577" y="186407"/>
                </a:cubicBezTo>
                <a:cubicBezTo>
                  <a:pt x="641679" y="184968"/>
                  <a:pt x="647359" y="182810"/>
                  <a:pt x="652617" y="179933"/>
                </a:cubicBezTo>
                <a:lnTo>
                  <a:pt x="652617" y="123825"/>
                </a:lnTo>
                <a:lnTo>
                  <a:pt x="607969" y="123825"/>
                </a:lnTo>
                <a:cubicBezTo>
                  <a:pt x="606282" y="123825"/>
                  <a:pt x="605017" y="122981"/>
                  <a:pt x="604174" y="121294"/>
                </a:cubicBezTo>
                <a:cubicBezTo>
                  <a:pt x="603331" y="119608"/>
                  <a:pt x="602909" y="116978"/>
                  <a:pt x="602909" y="113407"/>
                </a:cubicBezTo>
                <a:cubicBezTo>
                  <a:pt x="602909" y="111521"/>
                  <a:pt x="603008" y="109909"/>
                  <a:pt x="603207" y="108570"/>
                </a:cubicBezTo>
                <a:cubicBezTo>
                  <a:pt x="603405" y="107230"/>
                  <a:pt x="603727" y="106139"/>
                  <a:pt x="604174" y="105295"/>
                </a:cubicBezTo>
                <a:cubicBezTo>
                  <a:pt x="604620" y="104452"/>
                  <a:pt x="605141" y="103832"/>
                  <a:pt x="605737" y="103435"/>
                </a:cubicBezTo>
                <a:cubicBezTo>
                  <a:pt x="606332" y="103038"/>
                  <a:pt x="607076" y="102840"/>
                  <a:pt x="607969" y="102840"/>
                </a:cubicBezTo>
                <a:lnTo>
                  <a:pt x="669137" y="102840"/>
                </a:lnTo>
                <a:cubicBezTo>
                  <a:pt x="670229" y="102840"/>
                  <a:pt x="671320" y="103038"/>
                  <a:pt x="672412" y="103435"/>
                </a:cubicBezTo>
                <a:cubicBezTo>
                  <a:pt x="673503" y="103832"/>
                  <a:pt x="674495" y="104427"/>
                  <a:pt x="675388" y="105221"/>
                </a:cubicBezTo>
                <a:cubicBezTo>
                  <a:pt x="676281" y="106015"/>
                  <a:pt x="676976" y="107106"/>
                  <a:pt x="677472" y="108495"/>
                </a:cubicBezTo>
                <a:cubicBezTo>
                  <a:pt x="677968" y="109884"/>
                  <a:pt x="678216" y="111472"/>
                  <a:pt x="678216" y="113258"/>
                </a:cubicBezTo>
                <a:lnTo>
                  <a:pt x="678216" y="186630"/>
                </a:lnTo>
                <a:cubicBezTo>
                  <a:pt x="678216" y="189210"/>
                  <a:pt x="677769" y="191442"/>
                  <a:pt x="676877" y="193327"/>
                </a:cubicBezTo>
                <a:cubicBezTo>
                  <a:pt x="675983" y="195212"/>
                  <a:pt x="674098" y="196874"/>
                  <a:pt x="671221" y="198313"/>
                </a:cubicBezTo>
                <a:cubicBezTo>
                  <a:pt x="668344" y="199752"/>
                  <a:pt x="664623" y="201314"/>
                  <a:pt x="660059" y="203001"/>
                </a:cubicBezTo>
                <a:cubicBezTo>
                  <a:pt x="655495" y="204688"/>
                  <a:pt x="650782" y="206126"/>
                  <a:pt x="645920" y="207317"/>
                </a:cubicBezTo>
                <a:cubicBezTo>
                  <a:pt x="641058" y="208508"/>
                  <a:pt x="636147" y="209401"/>
                  <a:pt x="631186" y="209996"/>
                </a:cubicBezTo>
                <a:cubicBezTo>
                  <a:pt x="626225" y="210591"/>
                  <a:pt x="621314" y="210889"/>
                  <a:pt x="616452" y="210889"/>
                </a:cubicBezTo>
                <a:cubicBezTo>
                  <a:pt x="601569" y="210889"/>
                  <a:pt x="588274" y="208582"/>
                  <a:pt x="576566" y="203968"/>
                </a:cubicBezTo>
                <a:cubicBezTo>
                  <a:pt x="564858" y="199355"/>
                  <a:pt x="554961" y="192782"/>
                  <a:pt x="546875" y="184249"/>
                </a:cubicBezTo>
                <a:cubicBezTo>
                  <a:pt x="538789" y="175716"/>
                  <a:pt x="532612" y="165496"/>
                  <a:pt x="528346" y="153590"/>
                </a:cubicBezTo>
                <a:cubicBezTo>
                  <a:pt x="524080" y="141684"/>
                  <a:pt x="521946" y="128389"/>
                  <a:pt x="521946" y="113704"/>
                </a:cubicBezTo>
                <a:cubicBezTo>
                  <a:pt x="521946" y="98425"/>
                  <a:pt x="524253" y="84584"/>
                  <a:pt x="528867" y="72181"/>
                </a:cubicBezTo>
                <a:cubicBezTo>
                  <a:pt x="533481" y="59779"/>
                  <a:pt x="539979" y="49212"/>
                  <a:pt x="548363" y="40481"/>
                </a:cubicBezTo>
                <a:cubicBezTo>
                  <a:pt x="556747" y="31750"/>
                  <a:pt x="566818" y="24978"/>
                  <a:pt x="578575" y="20166"/>
                </a:cubicBezTo>
                <a:cubicBezTo>
                  <a:pt x="590333" y="15354"/>
                  <a:pt x="603355" y="12948"/>
                  <a:pt x="617643" y="12948"/>
                </a:cubicBezTo>
                <a:close/>
                <a:moveTo>
                  <a:pt x="8245679" y="12799"/>
                </a:moveTo>
                <a:cubicBezTo>
                  <a:pt x="8257883" y="12799"/>
                  <a:pt x="8268127" y="14957"/>
                  <a:pt x="8276412" y="19273"/>
                </a:cubicBezTo>
                <a:cubicBezTo>
                  <a:pt x="8284697" y="23589"/>
                  <a:pt x="8291369" y="29939"/>
                  <a:pt x="8296429" y="38323"/>
                </a:cubicBezTo>
                <a:cubicBezTo>
                  <a:pt x="8301489" y="46707"/>
                  <a:pt x="8305087" y="57026"/>
                  <a:pt x="8307219" y="69279"/>
                </a:cubicBezTo>
                <a:cubicBezTo>
                  <a:pt x="8309353" y="81533"/>
                  <a:pt x="8310419" y="95597"/>
                  <a:pt x="8310419" y="111472"/>
                </a:cubicBezTo>
                <a:cubicBezTo>
                  <a:pt x="8310419" y="126255"/>
                  <a:pt x="8309253" y="139749"/>
                  <a:pt x="8306921" y="151953"/>
                </a:cubicBezTo>
                <a:cubicBezTo>
                  <a:pt x="8304591" y="164157"/>
                  <a:pt x="8300721" y="174649"/>
                  <a:pt x="8295313" y="183430"/>
                </a:cubicBezTo>
                <a:cubicBezTo>
                  <a:pt x="8289906" y="192211"/>
                  <a:pt x="8282837" y="199008"/>
                  <a:pt x="8274105" y="203820"/>
                </a:cubicBezTo>
                <a:cubicBezTo>
                  <a:pt x="8265373" y="208632"/>
                  <a:pt x="8254609" y="211038"/>
                  <a:pt x="8241809" y="211038"/>
                </a:cubicBezTo>
                <a:cubicBezTo>
                  <a:pt x="8229705" y="211038"/>
                  <a:pt x="8219510" y="208880"/>
                  <a:pt x="8211225" y="204564"/>
                </a:cubicBezTo>
                <a:cubicBezTo>
                  <a:pt x="8202941" y="200248"/>
                  <a:pt x="8196268" y="193898"/>
                  <a:pt x="8191208" y="185514"/>
                </a:cubicBezTo>
                <a:cubicBezTo>
                  <a:pt x="8186147" y="177130"/>
                  <a:pt x="8182551" y="166811"/>
                  <a:pt x="8180418" y="154558"/>
                </a:cubicBezTo>
                <a:cubicBezTo>
                  <a:pt x="8178285" y="142304"/>
                  <a:pt x="8177218" y="128240"/>
                  <a:pt x="8177218" y="112365"/>
                </a:cubicBezTo>
                <a:cubicBezTo>
                  <a:pt x="8177218" y="97680"/>
                  <a:pt x="8178409" y="84211"/>
                  <a:pt x="8180790" y="71958"/>
                </a:cubicBezTo>
                <a:cubicBezTo>
                  <a:pt x="8183171" y="59704"/>
                  <a:pt x="8187041" y="49187"/>
                  <a:pt x="8192399" y="40406"/>
                </a:cubicBezTo>
                <a:cubicBezTo>
                  <a:pt x="8197757" y="31625"/>
                  <a:pt x="8204801" y="24829"/>
                  <a:pt x="8213532" y="20017"/>
                </a:cubicBezTo>
                <a:cubicBezTo>
                  <a:pt x="8222263" y="15205"/>
                  <a:pt x="8232979" y="12799"/>
                  <a:pt x="8245679" y="12799"/>
                </a:cubicBezTo>
                <a:close/>
                <a:moveTo>
                  <a:pt x="8087177" y="12799"/>
                </a:moveTo>
                <a:cubicBezTo>
                  <a:pt x="8096504" y="12799"/>
                  <a:pt x="8104665" y="14113"/>
                  <a:pt x="8111659" y="16743"/>
                </a:cubicBezTo>
                <a:cubicBezTo>
                  <a:pt x="8118654" y="19372"/>
                  <a:pt x="8124459" y="22969"/>
                  <a:pt x="8129072" y="27533"/>
                </a:cubicBezTo>
                <a:cubicBezTo>
                  <a:pt x="8133686" y="32097"/>
                  <a:pt x="8137134" y="37405"/>
                  <a:pt x="8139415" y="43457"/>
                </a:cubicBezTo>
                <a:cubicBezTo>
                  <a:pt x="8141698" y="49510"/>
                  <a:pt x="8142839" y="55959"/>
                  <a:pt x="8142839" y="62805"/>
                </a:cubicBezTo>
                <a:cubicBezTo>
                  <a:pt x="8142839" y="68957"/>
                  <a:pt x="8142293" y="75083"/>
                  <a:pt x="8141201" y="81185"/>
                </a:cubicBezTo>
                <a:cubicBezTo>
                  <a:pt x="8140111" y="87287"/>
                  <a:pt x="8137803" y="93885"/>
                  <a:pt x="8134281" y="100979"/>
                </a:cubicBezTo>
                <a:cubicBezTo>
                  <a:pt x="8130759" y="108074"/>
                  <a:pt x="8125674" y="115961"/>
                  <a:pt x="8119026" y="124643"/>
                </a:cubicBezTo>
                <a:cubicBezTo>
                  <a:pt x="8112379" y="133325"/>
                  <a:pt x="8103548" y="143321"/>
                  <a:pt x="8092535" y="154632"/>
                </a:cubicBezTo>
                <a:lnTo>
                  <a:pt x="8062025" y="186481"/>
                </a:lnTo>
                <a:lnTo>
                  <a:pt x="8145815" y="186481"/>
                </a:lnTo>
                <a:cubicBezTo>
                  <a:pt x="8146609" y="186481"/>
                  <a:pt x="8147378" y="186704"/>
                  <a:pt x="8148122" y="187151"/>
                </a:cubicBezTo>
                <a:cubicBezTo>
                  <a:pt x="8148867" y="187597"/>
                  <a:pt x="8149511" y="188267"/>
                  <a:pt x="8150057" y="189160"/>
                </a:cubicBezTo>
                <a:cubicBezTo>
                  <a:pt x="8150603" y="190053"/>
                  <a:pt x="8151000" y="191169"/>
                  <a:pt x="8151247" y="192509"/>
                </a:cubicBezTo>
                <a:cubicBezTo>
                  <a:pt x="8151496" y="193848"/>
                  <a:pt x="8151619" y="195411"/>
                  <a:pt x="8151619" y="197197"/>
                </a:cubicBezTo>
                <a:cubicBezTo>
                  <a:pt x="8151619" y="198983"/>
                  <a:pt x="8151496" y="200570"/>
                  <a:pt x="8151247" y="201959"/>
                </a:cubicBezTo>
                <a:cubicBezTo>
                  <a:pt x="8151000" y="203348"/>
                  <a:pt x="8150652" y="204514"/>
                  <a:pt x="8150205" y="205457"/>
                </a:cubicBezTo>
                <a:cubicBezTo>
                  <a:pt x="8149759" y="206399"/>
                  <a:pt x="8149164" y="207094"/>
                  <a:pt x="8148420" y="207540"/>
                </a:cubicBezTo>
                <a:cubicBezTo>
                  <a:pt x="8147675" y="207987"/>
                  <a:pt x="8146857" y="208210"/>
                  <a:pt x="8145964" y="208210"/>
                </a:cubicBezTo>
                <a:lnTo>
                  <a:pt x="8039552" y="208210"/>
                </a:lnTo>
                <a:cubicBezTo>
                  <a:pt x="8038163" y="208210"/>
                  <a:pt x="8036947" y="208036"/>
                  <a:pt x="8035905" y="207689"/>
                </a:cubicBezTo>
                <a:cubicBezTo>
                  <a:pt x="8034864" y="207342"/>
                  <a:pt x="8033971" y="206771"/>
                  <a:pt x="8033227" y="205978"/>
                </a:cubicBezTo>
                <a:cubicBezTo>
                  <a:pt x="8032483" y="205184"/>
                  <a:pt x="8031937" y="204043"/>
                  <a:pt x="8031589" y="202555"/>
                </a:cubicBezTo>
                <a:cubicBezTo>
                  <a:pt x="8031243" y="201066"/>
                  <a:pt x="8031069" y="199231"/>
                  <a:pt x="8031069" y="197048"/>
                </a:cubicBezTo>
                <a:cubicBezTo>
                  <a:pt x="8031069" y="195064"/>
                  <a:pt x="8031145" y="193327"/>
                  <a:pt x="8031299" y="191839"/>
                </a:cubicBezTo>
                <a:cubicBezTo>
                  <a:pt x="8031453" y="190351"/>
                  <a:pt x="8031785" y="189036"/>
                  <a:pt x="8032295" y="187895"/>
                </a:cubicBezTo>
                <a:cubicBezTo>
                  <a:pt x="8032807" y="186754"/>
                  <a:pt x="8033445" y="185613"/>
                  <a:pt x="8034213" y="184472"/>
                </a:cubicBezTo>
                <a:cubicBezTo>
                  <a:pt x="8034980" y="183331"/>
                  <a:pt x="8035977" y="182116"/>
                  <a:pt x="8037203" y="180826"/>
                </a:cubicBezTo>
                <a:lnTo>
                  <a:pt x="8075697" y="141237"/>
                </a:lnTo>
                <a:cubicBezTo>
                  <a:pt x="8084593" y="132109"/>
                  <a:pt x="8091724" y="123924"/>
                  <a:pt x="8097091" y="116681"/>
                </a:cubicBezTo>
                <a:cubicBezTo>
                  <a:pt x="8102460" y="109438"/>
                  <a:pt x="8106600" y="102840"/>
                  <a:pt x="8109514" y="96887"/>
                </a:cubicBezTo>
                <a:cubicBezTo>
                  <a:pt x="8112428" y="90934"/>
                  <a:pt x="8114345" y="85526"/>
                  <a:pt x="8115265" y="80664"/>
                </a:cubicBezTo>
                <a:cubicBezTo>
                  <a:pt x="8116185" y="75803"/>
                  <a:pt x="8116645" y="71239"/>
                  <a:pt x="8116645" y="66972"/>
                </a:cubicBezTo>
                <a:cubicBezTo>
                  <a:pt x="8116645" y="62706"/>
                  <a:pt x="8115929" y="58663"/>
                  <a:pt x="8114495" y="54843"/>
                </a:cubicBezTo>
                <a:cubicBezTo>
                  <a:pt x="8113062" y="51023"/>
                  <a:pt x="8110989" y="47674"/>
                  <a:pt x="8108275" y="44797"/>
                </a:cubicBezTo>
                <a:cubicBezTo>
                  <a:pt x="8105563" y="41919"/>
                  <a:pt x="8102159" y="39637"/>
                  <a:pt x="8098063" y="37951"/>
                </a:cubicBezTo>
                <a:cubicBezTo>
                  <a:pt x="8093969" y="36264"/>
                  <a:pt x="8089259" y="35421"/>
                  <a:pt x="8083935" y="35421"/>
                </a:cubicBezTo>
                <a:cubicBezTo>
                  <a:pt x="8077691" y="35421"/>
                  <a:pt x="8072086" y="36264"/>
                  <a:pt x="8067120" y="37951"/>
                </a:cubicBezTo>
                <a:cubicBezTo>
                  <a:pt x="8062155" y="39637"/>
                  <a:pt x="8057803" y="41473"/>
                  <a:pt x="8054066" y="43457"/>
                </a:cubicBezTo>
                <a:cubicBezTo>
                  <a:pt x="8050329" y="45442"/>
                  <a:pt x="8047207" y="47277"/>
                  <a:pt x="8044699" y="48964"/>
                </a:cubicBezTo>
                <a:cubicBezTo>
                  <a:pt x="8042192" y="50651"/>
                  <a:pt x="8040323" y="51494"/>
                  <a:pt x="8039094" y="51494"/>
                </a:cubicBezTo>
                <a:cubicBezTo>
                  <a:pt x="8038377" y="51494"/>
                  <a:pt x="8037738" y="51296"/>
                  <a:pt x="8037175" y="50899"/>
                </a:cubicBezTo>
                <a:cubicBezTo>
                  <a:pt x="8036611" y="50502"/>
                  <a:pt x="8036150" y="49857"/>
                  <a:pt x="8035792" y="48964"/>
                </a:cubicBezTo>
                <a:cubicBezTo>
                  <a:pt x="8035433" y="48071"/>
                  <a:pt x="8035153" y="46880"/>
                  <a:pt x="8034947" y="45392"/>
                </a:cubicBezTo>
                <a:cubicBezTo>
                  <a:pt x="8034743" y="43904"/>
                  <a:pt x="8034641" y="42118"/>
                  <a:pt x="8034641" y="40034"/>
                </a:cubicBezTo>
                <a:cubicBezTo>
                  <a:pt x="8034641" y="38546"/>
                  <a:pt x="8034691" y="37256"/>
                  <a:pt x="8034789" y="36165"/>
                </a:cubicBezTo>
                <a:cubicBezTo>
                  <a:pt x="8034889" y="35073"/>
                  <a:pt x="8035063" y="34131"/>
                  <a:pt x="8035311" y="33337"/>
                </a:cubicBezTo>
                <a:cubicBezTo>
                  <a:pt x="8035559" y="32543"/>
                  <a:pt x="8035881" y="31799"/>
                  <a:pt x="8036278" y="31105"/>
                </a:cubicBezTo>
                <a:cubicBezTo>
                  <a:pt x="8036675" y="30410"/>
                  <a:pt x="8037469" y="29542"/>
                  <a:pt x="8038659" y="28500"/>
                </a:cubicBezTo>
                <a:cubicBezTo>
                  <a:pt x="8039849" y="27458"/>
                  <a:pt x="8041909" y="26044"/>
                  <a:pt x="8044835" y="24259"/>
                </a:cubicBezTo>
                <a:cubicBezTo>
                  <a:pt x="8047763" y="22473"/>
                  <a:pt x="8051434" y="20711"/>
                  <a:pt x="8055849" y="18975"/>
                </a:cubicBezTo>
                <a:cubicBezTo>
                  <a:pt x="8060264" y="17239"/>
                  <a:pt x="8065126" y="15775"/>
                  <a:pt x="8070434" y="14585"/>
                </a:cubicBezTo>
                <a:cubicBezTo>
                  <a:pt x="8075742" y="13394"/>
                  <a:pt x="8081323" y="12799"/>
                  <a:pt x="8087177" y="12799"/>
                </a:cubicBezTo>
                <a:close/>
                <a:moveTo>
                  <a:pt x="2225582" y="12799"/>
                </a:moveTo>
                <a:cubicBezTo>
                  <a:pt x="2235306" y="12799"/>
                  <a:pt x="2243714" y="13965"/>
                  <a:pt x="2250808" y="16296"/>
                </a:cubicBezTo>
                <a:cubicBezTo>
                  <a:pt x="2257903" y="18628"/>
                  <a:pt x="2263757" y="21803"/>
                  <a:pt x="2268370" y="25821"/>
                </a:cubicBezTo>
                <a:cubicBezTo>
                  <a:pt x="2272984" y="29840"/>
                  <a:pt x="2276382" y="34577"/>
                  <a:pt x="2278565" y="40034"/>
                </a:cubicBezTo>
                <a:cubicBezTo>
                  <a:pt x="2280748" y="45491"/>
                  <a:pt x="2281839" y="51345"/>
                  <a:pt x="2281839" y="57596"/>
                </a:cubicBezTo>
                <a:cubicBezTo>
                  <a:pt x="2281839" y="62656"/>
                  <a:pt x="2281021" y="67518"/>
                  <a:pt x="2279384" y="72181"/>
                </a:cubicBezTo>
                <a:cubicBezTo>
                  <a:pt x="2277747" y="76844"/>
                  <a:pt x="2275340" y="81260"/>
                  <a:pt x="2272165" y="85427"/>
                </a:cubicBezTo>
                <a:cubicBezTo>
                  <a:pt x="2268990" y="89594"/>
                  <a:pt x="2265096" y="93488"/>
                  <a:pt x="2260482" y="97110"/>
                </a:cubicBezTo>
                <a:cubicBezTo>
                  <a:pt x="2255869" y="100731"/>
                  <a:pt x="2250585" y="104130"/>
                  <a:pt x="2244632" y="107305"/>
                </a:cubicBezTo>
                <a:cubicBezTo>
                  <a:pt x="2251677" y="110777"/>
                  <a:pt x="2257952" y="114349"/>
                  <a:pt x="2263459" y="118020"/>
                </a:cubicBezTo>
                <a:cubicBezTo>
                  <a:pt x="2268965" y="121691"/>
                  <a:pt x="2273579" y="125635"/>
                  <a:pt x="2277300" y="129852"/>
                </a:cubicBezTo>
                <a:cubicBezTo>
                  <a:pt x="2281021" y="134069"/>
                  <a:pt x="2283848" y="138534"/>
                  <a:pt x="2285783" y="143247"/>
                </a:cubicBezTo>
                <a:cubicBezTo>
                  <a:pt x="2287718" y="147959"/>
                  <a:pt x="2288685" y="153144"/>
                  <a:pt x="2288685" y="158799"/>
                </a:cubicBezTo>
                <a:cubicBezTo>
                  <a:pt x="2288685" y="167134"/>
                  <a:pt x="2287197" y="174550"/>
                  <a:pt x="2284220" y="181049"/>
                </a:cubicBezTo>
                <a:cubicBezTo>
                  <a:pt x="2281244" y="187548"/>
                  <a:pt x="2276952" y="193030"/>
                  <a:pt x="2271347" y="197494"/>
                </a:cubicBezTo>
                <a:cubicBezTo>
                  <a:pt x="2265741" y="201959"/>
                  <a:pt x="2258820" y="205333"/>
                  <a:pt x="2250585" y="207615"/>
                </a:cubicBezTo>
                <a:cubicBezTo>
                  <a:pt x="2242350" y="209897"/>
                  <a:pt x="2232924" y="211038"/>
                  <a:pt x="2222308" y="211038"/>
                </a:cubicBezTo>
                <a:cubicBezTo>
                  <a:pt x="2212386" y="211038"/>
                  <a:pt x="2203506" y="209996"/>
                  <a:pt x="2195668" y="207912"/>
                </a:cubicBezTo>
                <a:cubicBezTo>
                  <a:pt x="2187830" y="205829"/>
                  <a:pt x="2181182" y="202753"/>
                  <a:pt x="2175725" y="198685"/>
                </a:cubicBezTo>
                <a:cubicBezTo>
                  <a:pt x="2170268" y="194617"/>
                  <a:pt x="2166100" y="189607"/>
                  <a:pt x="2163223" y="183653"/>
                </a:cubicBezTo>
                <a:cubicBezTo>
                  <a:pt x="2160346" y="177700"/>
                  <a:pt x="2158907" y="170904"/>
                  <a:pt x="2158907" y="163264"/>
                </a:cubicBezTo>
                <a:cubicBezTo>
                  <a:pt x="2158907" y="157212"/>
                  <a:pt x="2159900" y="151655"/>
                  <a:pt x="2161883" y="146595"/>
                </a:cubicBezTo>
                <a:cubicBezTo>
                  <a:pt x="2163868" y="141535"/>
                  <a:pt x="2166720" y="136872"/>
                  <a:pt x="2170441" y="132605"/>
                </a:cubicBezTo>
                <a:cubicBezTo>
                  <a:pt x="2174162" y="128339"/>
                  <a:pt x="2178751" y="124345"/>
                  <a:pt x="2184208" y="120625"/>
                </a:cubicBezTo>
                <a:cubicBezTo>
                  <a:pt x="2189665" y="116904"/>
                  <a:pt x="2195817" y="113357"/>
                  <a:pt x="2202662" y="109984"/>
                </a:cubicBezTo>
                <a:cubicBezTo>
                  <a:pt x="2196710" y="106908"/>
                  <a:pt x="2191451" y="103658"/>
                  <a:pt x="2186887" y="100235"/>
                </a:cubicBezTo>
                <a:cubicBezTo>
                  <a:pt x="2182323" y="96812"/>
                  <a:pt x="2178453" y="93092"/>
                  <a:pt x="2175278" y="89073"/>
                </a:cubicBezTo>
                <a:cubicBezTo>
                  <a:pt x="2172103" y="85055"/>
                  <a:pt x="2169697" y="80764"/>
                  <a:pt x="2168060" y="76200"/>
                </a:cubicBezTo>
                <a:cubicBezTo>
                  <a:pt x="2166423" y="71635"/>
                  <a:pt x="2165604" y="66675"/>
                  <a:pt x="2165604" y="61317"/>
                </a:cubicBezTo>
                <a:cubicBezTo>
                  <a:pt x="2165604" y="54570"/>
                  <a:pt x="2166820" y="48245"/>
                  <a:pt x="2169250" y="42341"/>
                </a:cubicBezTo>
                <a:cubicBezTo>
                  <a:pt x="2171682" y="36438"/>
                  <a:pt x="2175353" y="31303"/>
                  <a:pt x="2180264" y="26937"/>
                </a:cubicBezTo>
                <a:cubicBezTo>
                  <a:pt x="2185175" y="22572"/>
                  <a:pt x="2191426" y="19124"/>
                  <a:pt x="2199017" y="16594"/>
                </a:cubicBezTo>
                <a:cubicBezTo>
                  <a:pt x="2206606" y="14064"/>
                  <a:pt x="2215462" y="12799"/>
                  <a:pt x="2225582" y="12799"/>
                </a:cubicBezTo>
                <a:close/>
                <a:moveTo>
                  <a:pt x="1610922" y="12799"/>
                </a:moveTo>
                <a:cubicBezTo>
                  <a:pt x="1615188" y="12799"/>
                  <a:pt x="1619480" y="13171"/>
                  <a:pt x="1623796" y="13915"/>
                </a:cubicBezTo>
                <a:cubicBezTo>
                  <a:pt x="1628111" y="14659"/>
                  <a:pt x="1632180" y="15651"/>
                  <a:pt x="1635999" y="16892"/>
                </a:cubicBezTo>
                <a:cubicBezTo>
                  <a:pt x="1639819" y="18132"/>
                  <a:pt x="1643217" y="19521"/>
                  <a:pt x="1646194" y="21059"/>
                </a:cubicBezTo>
                <a:cubicBezTo>
                  <a:pt x="1649171" y="22597"/>
                  <a:pt x="1651131" y="23837"/>
                  <a:pt x="1652073" y="24779"/>
                </a:cubicBezTo>
                <a:cubicBezTo>
                  <a:pt x="1653016" y="25722"/>
                  <a:pt x="1653636" y="26466"/>
                  <a:pt x="1653933" y="27012"/>
                </a:cubicBezTo>
                <a:cubicBezTo>
                  <a:pt x="1654231" y="27558"/>
                  <a:pt x="1654479" y="28252"/>
                  <a:pt x="1654678" y="29095"/>
                </a:cubicBezTo>
                <a:cubicBezTo>
                  <a:pt x="1654876" y="29939"/>
                  <a:pt x="1655025" y="30956"/>
                  <a:pt x="1655124" y="32146"/>
                </a:cubicBezTo>
                <a:cubicBezTo>
                  <a:pt x="1655223" y="33337"/>
                  <a:pt x="1655272" y="34875"/>
                  <a:pt x="1655272" y="36760"/>
                </a:cubicBezTo>
                <a:cubicBezTo>
                  <a:pt x="1655272" y="38546"/>
                  <a:pt x="1655198" y="40133"/>
                  <a:pt x="1655050" y="41523"/>
                </a:cubicBezTo>
                <a:cubicBezTo>
                  <a:pt x="1654900" y="42912"/>
                  <a:pt x="1654678" y="44077"/>
                  <a:pt x="1654380" y="45020"/>
                </a:cubicBezTo>
                <a:cubicBezTo>
                  <a:pt x="1654082" y="45963"/>
                  <a:pt x="1653661" y="46657"/>
                  <a:pt x="1653115" y="47104"/>
                </a:cubicBezTo>
                <a:cubicBezTo>
                  <a:pt x="1652569" y="47550"/>
                  <a:pt x="1651949" y="47773"/>
                  <a:pt x="1651254" y="47773"/>
                </a:cubicBezTo>
                <a:cubicBezTo>
                  <a:pt x="1650163" y="47773"/>
                  <a:pt x="1648452" y="47079"/>
                  <a:pt x="1646119" y="45690"/>
                </a:cubicBezTo>
                <a:cubicBezTo>
                  <a:pt x="1643788" y="44301"/>
                  <a:pt x="1640935" y="42738"/>
                  <a:pt x="1637562" y="41002"/>
                </a:cubicBezTo>
                <a:cubicBezTo>
                  <a:pt x="1634189" y="39265"/>
                  <a:pt x="1630195" y="37678"/>
                  <a:pt x="1625582" y="36239"/>
                </a:cubicBezTo>
                <a:cubicBezTo>
                  <a:pt x="1620968" y="34800"/>
                  <a:pt x="1615783" y="34081"/>
                  <a:pt x="1610029" y="34081"/>
                </a:cubicBezTo>
                <a:cubicBezTo>
                  <a:pt x="1604671" y="34081"/>
                  <a:pt x="1600008" y="34800"/>
                  <a:pt x="1596039" y="36239"/>
                </a:cubicBezTo>
                <a:cubicBezTo>
                  <a:pt x="1592070" y="37678"/>
                  <a:pt x="1588796" y="39588"/>
                  <a:pt x="1586217" y="41969"/>
                </a:cubicBezTo>
                <a:cubicBezTo>
                  <a:pt x="1583637" y="44350"/>
                  <a:pt x="1581702" y="47178"/>
                  <a:pt x="1580412" y="50452"/>
                </a:cubicBezTo>
                <a:cubicBezTo>
                  <a:pt x="1579123" y="53726"/>
                  <a:pt x="1578477" y="57199"/>
                  <a:pt x="1578477" y="60870"/>
                </a:cubicBezTo>
                <a:cubicBezTo>
                  <a:pt x="1578477" y="66228"/>
                  <a:pt x="1579718" y="70842"/>
                  <a:pt x="1582198" y="74711"/>
                </a:cubicBezTo>
                <a:cubicBezTo>
                  <a:pt x="1584679" y="78581"/>
                  <a:pt x="1587977" y="82004"/>
                  <a:pt x="1592095" y="84980"/>
                </a:cubicBezTo>
                <a:cubicBezTo>
                  <a:pt x="1596213" y="87957"/>
                  <a:pt x="1600900" y="90685"/>
                  <a:pt x="1606160" y="93166"/>
                </a:cubicBezTo>
                <a:cubicBezTo>
                  <a:pt x="1611418" y="95646"/>
                  <a:pt x="1616776" y="98152"/>
                  <a:pt x="1622233" y="100682"/>
                </a:cubicBezTo>
                <a:cubicBezTo>
                  <a:pt x="1627690" y="103212"/>
                  <a:pt x="1633047" y="105990"/>
                  <a:pt x="1638306" y="109016"/>
                </a:cubicBezTo>
                <a:cubicBezTo>
                  <a:pt x="1643565" y="112042"/>
                  <a:pt x="1648253" y="115614"/>
                  <a:pt x="1652371" y="119732"/>
                </a:cubicBezTo>
                <a:cubicBezTo>
                  <a:pt x="1656488" y="123849"/>
                  <a:pt x="1659812" y="128711"/>
                  <a:pt x="1662342" y="134317"/>
                </a:cubicBezTo>
                <a:cubicBezTo>
                  <a:pt x="1664872" y="139923"/>
                  <a:pt x="1666137" y="146546"/>
                  <a:pt x="1666137" y="154185"/>
                </a:cubicBezTo>
                <a:cubicBezTo>
                  <a:pt x="1666137" y="163214"/>
                  <a:pt x="1664475" y="171251"/>
                  <a:pt x="1661152" y="178296"/>
                </a:cubicBezTo>
                <a:cubicBezTo>
                  <a:pt x="1657827" y="185340"/>
                  <a:pt x="1653214" y="191318"/>
                  <a:pt x="1647310" y="196229"/>
                </a:cubicBezTo>
                <a:cubicBezTo>
                  <a:pt x="1641407" y="201141"/>
                  <a:pt x="1634461" y="204837"/>
                  <a:pt x="1626475" y="207317"/>
                </a:cubicBezTo>
                <a:cubicBezTo>
                  <a:pt x="1618488" y="209798"/>
                  <a:pt x="1609880" y="211038"/>
                  <a:pt x="1600653" y="211038"/>
                </a:cubicBezTo>
                <a:cubicBezTo>
                  <a:pt x="1594203" y="211038"/>
                  <a:pt x="1588225" y="210492"/>
                  <a:pt x="1582719" y="209401"/>
                </a:cubicBezTo>
                <a:cubicBezTo>
                  <a:pt x="1577212" y="208309"/>
                  <a:pt x="1572301" y="206970"/>
                  <a:pt x="1567985" y="205382"/>
                </a:cubicBezTo>
                <a:cubicBezTo>
                  <a:pt x="1563669" y="203795"/>
                  <a:pt x="1560047" y="202158"/>
                  <a:pt x="1557120" y="200471"/>
                </a:cubicBezTo>
                <a:cubicBezTo>
                  <a:pt x="1554194" y="198784"/>
                  <a:pt x="1552160" y="197346"/>
                  <a:pt x="1551019" y="196155"/>
                </a:cubicBezTo>
                <a:cubicBezTo>
                  <a:pt x="1549877" y="194964"/>
                  <a:pt x="1549034" y="193451"/>
                  <a:pt x="1548488" y="191616"/>
                </a:cubicBezTo>
                <a:cubicBezTo>
                  <a:pt x="1547943" y="189780"/>
                  <a:pt x="1547670" y="187325"/>
                  <a:pt x="1547670" y="184249"/>
                </a:cubicBezTo>
                <a:cubicBezTo>
                  <a:pt x="1547670" y="182066"/>
                  <a:pt x="1547769" y="180255"/>
                  <a:pt x="1547967" y="178817"/>
                </a:cubicBezTo>
                <a:cubicBezTo>
                  <a:pt x="1548166" y="177378"/>
                  <a:pt x="1548464" y="176212"/>
                  <a:pt x="1548860" y="175319"/>
                </a:cubicBezTo>
                <a:cubicBezTo>
                  <a:pt x="1549258" y="174426"/>
                  <a:pt x="1549753" y="173806"/>
                  <a:pt x="1550349" y="173459"/>
                </a:cubicBezTo>
                <a:cubicBezTo>
                  <a:pt x="1550944" y="173111"/>
                  <a:pt x="1551638" y="172938"/>
                  <a:pt x="1552433" y="172938"/>
                </a:cubicBezTo>
                <a:cubicBezTo>
                  <a:pt x="1553822" y="172938"/>
                  <a:pt x="1555781" y="173781"/>
                  <a:pt x="1558311" y="175468"/>
                </a:cubicBezTo>
                <a:cubicBezTo>
                  <a:pt x="1560841" y="177155"/>
                  <a:pt x="1564090" y="178990"/>
                  <a:pt x="1568059" y="180975"/>
                </a:cubicBezTo>
                <a:cubicBezTo>
                  <a:pt x="1572028" y="182959"/>
                  <a:pt x="1576816" y="184819"/>
                  <a:pt x="1582421" y="186556"/>
                </a:cubicBezTo>
                <a:cubicBezTo>
                  <a:pt x="1588027" y="188292"/>
                  <a:pt x="1594501" y="189160"/>
                  <a:pt x="1601844" y="189160"/>
                </a:cubicBezTo>
                <a:cubicBezTo>
                  <a:pt x="1607400" y="189160"/>
                  <a:pt x="1612484" y="188416"/>
                  <a:pt x="1617098" y="186928"/>
                </a:cubicBezTo>
                <a:cubicBezTo>
                  <a:pt x="1621712" y="185439"/>
                  <a:pt x="1625681" y="183331"/>
                  <a:pt x="1629004" y="180602"/>
                </a:cubicBezTo>
                <a:cubicBezTo>
                  <a:pt x="1632329" y="177874"/>
                  <a:pt x="1634883" y="174525"/>
                  <a:pt x="1636669" y="170557"/>
                </a:cubicBezTo>
                <a:cubicBezTo>
                  <a:pt x="1638455" y="166588"/>
                  <a:pt x="1639348" y="162073"/>
                  <a:pt x="1639348" y="157013"/>
                </a:cubicBezTo>
                <a:cubicBezTo>
                  <a:pt x="1639348" y="151556"/>
                  <a:pt x="1638108" y="146893"/>
                  <a:pt x="1635627" y="143023"/>
                </a:cubicBezTo>
                <a:cubicBezTo>
                  <a:pt x="1633147" y="139154"/>
                  <a:pt x="1629873" y="135756"/>
                  <a:pt x="1625804" y="132829"/>
                </a:cubicBezTo>
                <a:cubicBezTo>
                  <a:pt x="1621737" y="129902"/>
                  <a:pt x="1617098" y="127223"/>
                  <a:pt x="1611889" y="124792"/>
                </a:cubicBezTo>
                <a:cubicBezTo>
                  <a:pt x="1606681" y="122361"/>
                  <a:pt x="1601347" y="119881"/>
                  <a:pt x="1595890" y="117350"/>
                </a:cubicBezTo>
                <a:cubicBezTo>
                  <a:pt x="1590433" y="114820"/>
                  <a:pt x="1585125" y="112017"/>
                  <a:pt x="1579966" y="108942"/>
                </a:cubicBezTo>
                <a:cubicBezTo>
                  <a:pt x="1574806" y="105866"/>
                  <a:pt x="1570192" y="102244"/>
                  <a:pt x="1566125" y="98077"/>
                </a:cubicBezTo>
                <a:cubicBezTo>
                  <a:pt x="1562057" y="93910"/>
                  <a:pt x="1558757" y="89024"/>
                  <a:pt x="1556227" y="83418"/>
                </a:cubicBezTo>
                <a:cubicBezTo>
                  <a:pt x="1553698" y="77812"/>
                  <a:pt x="1552433" y="71090"/>
                  <a:pt x="1552433" y="63251"/>
                </a:cubicBezTo>
                <a:cubicBezTo>
                  <a:pt x="1552433" y="55215"/>
                  <a:pt x="1553896" y="48046"/>
                  <a:pt x="1556823" y="41746"/>
                </a:cubicBezTo>
                <a:cubicBezTo>
                  <a:pt x="1559750" y="35445"/>
                  <a:pt x="1563818" y="30162"/>
                  <a:pt x="1569027" y="25896"/>
                </a:cubicBezTo>
                <a:cubicBezTo>
                  <a:pt x="1574235" y="21629"/>
                  <a:pt x="1580437" y="18380"/>
                  <a:pt x="1587631" y="16147"/>
                </a:cubicBezTo>
                <a:cubicBezTo>
                  <a:pt x="1594824" y="13915"/>
                  <a:pt x="1602588" y="12799"/>
                  <a:pt x="1610922" y="12799"/>
                </a:cubicBezTo>
                <a:close/>
                <a:moveTo>
                  <a:pt x="7753951" y="10715"/>
                </a:moveTo>
                <a:cubicBezTo>
                  <a:pt x="7759706" y="10715"/>
                  <a:pt x="7763650" y="11732"/>
                  <a:pt x="7765783" y="13766"/>
                </a:cubicBezTo>
                <a:cubicBezTo>
                  <a:pt x="7767916" y="15800"/>
                  <a:pt x="7768983" y="19645"/>
                  <a:pt x="7768983" y="25300"/>
                </a:cubicBezTo>
                <a:cubicBezTo>
                  <a:pt x="7768983" y="31055"/>
                  <a:pt x="7767892" y="34974"/>
                  <a:pt x="7765709" y="37058"/>
                </a:cubicBezTo>
                <a:cubicBezTo>
                  <a:pt x="7763526" y="39141"/>
                  <a:pt x="7759507" y="40183"/>
                  <a:pt x="7753653" y="40183"/>
                </a:cubicBezTo>
                <a:cubicBezTo>
                  <a:pt x="7747899" y="40183"/>
                  <a:pt x="7743955" y="39166"/>
                  <a:pt x="7741822" y="37132"/>
                </a:cubicBezTo>
                <a:cubicBezTo>
                  <a:pt x="7739689" y="35098"/>
                  <a:pt x="7738622" y="31253"/>
                  <a:pt x="7738622" y="25598"/>
                </a:cubicBezTo>
                <a:cubicBezTo>
                  <a:pt x="7738622" y="19843"/>
                  <a:pt x="7739713" y="15924"/>
                  <a:pt x="7741896" y="13841"/>
                </a:cubicBezTo>
                <a:cubicBezTo>
                  <a:pt x="7744079" y="11757"/>
                  <a:pt x="7748097" y="10715"/>
                  <a:pt x="7753951" y="10715"/>
                </a:cubicBezTo>
                <a:close/>
                <a:moveTo>
                  <a:pt x="6915751" y="10715"/>
                </a:moveTo>
                <a:cubicBezTo>
                  <a:pt x="6921506" y="10715"/>
                  <a:pt x="6925450" y="11732"/>
                  <a:pt x="6927583" y="13766"/>
                </a:cubicBezTo>
                <a:cubicBezTo>
                  <a:pt x="6929716" y="15800"/>
                  <a:pt x="6930783" y="19645"/>
                  <a:pt x="6930783" y="25300"/>
                </a:cubicBezTo>
                <a:cubicBezTo>
                  <a:pt x="6930783" y="31055"/>
                  <a:pt x="6929692" y="34974"/>
                  <a:pt x="6927509" y="37058"/>
                </a:cubicBezTo>
                <a:cubicBezTo>
                  <a:pt x="6925326" y="39141"/>
                  <a:pt x="6921307" y="40183"/>
                  <a:pt x="6915453" y="40183"/>
                </a:cubicBezTo>
                <a:cubicBezTo>
                  <a:pt x="6909699" y="40183"/>
                  <a:pt x="6905755" y="39166"/>
                  <a:pt x="6903622" y="37132"/>
                </a:cubicBezTo>
                <a:cubicBezTo>
                  <a:pt x="6901489" y="35098"/>
                  <a:pt x="6900422" y="31253"/>
                  <a:pt x="6900422" y="25598"/>
                </a:cubicBezTo>
                <a:cubicBezTo>
                  <a:pt x="6900422" y="19843"/>
                  <a:pt x="6901513" y="15924"/>
                  <a:pt x="6903696" y="13841"/>
                </a:cubicBezTo>
                <a:cubicBezTo>
                  <a:pt x="6905879" y="11757"/>
                  <a:pt x="6909897" y="10715"/>
                  <a:pt x="6915751" y="10715"/>
                </a:cubicBezTo>
                <a:close/>
                <a:moveTo>
                  <a:pt x="6249001" y="10715"/>
                </a:moveTo>
                <a:cubicBezTo>
                  <a:pt x="6254756" y="10715"/>
                  <a:pt x="6258700" y="11732"/>
                  <a:pt x="6260833" y="13766"/>
                </a:cubicBezTo>
                <a:cubicBezTo>
                  <a:pt x="6262966" y="15800"/>
                  <a:pt x="6264033" y="19645"/>
                  <a:pt x="6264033" y="25300"/>
                </a:cubicBezTo>
                <a:cubicBezTo>
                  <a:pt x="6264033" y="31055"/>
                  <a:pt x="6262942" y="34974"/>
                  <a:pt x="6260759" y="37058"/>
                </a:cubicBezTo>
                <a:cubicBezTo>
                  <a:pt x="6258576" y="39141"/>
                  <a:pt x="6254557" y="40183"/>
                  <a:pt x="6248703" y="40183"/>
                </a:cubicBezTo>
                <a:cubicBezTo>
                  <a:pt x="6242949" y="40183"/>
                  <a:pt x="6239005" y="39166"/>
                  <a:pt x="6236872" y="37132"/>
                </a:cubicBezTo>
                <a:cubicBezTo>
                  <a:pt x="6234739" y="35098"/>
                  <a:pt x="6233672" y="31253"/>
                  <a:pt x="6233672" y="25598"/>
                </a:cubicBezTo>
                <a:cubicBezTo>
                  <a:pt x="6233672" y="19843"/>
                  <a:pt x="6234763" y="15924"/>
                  <a:pt x="6236946" y="13841"/>
                </a:cubicBezTo>
                <a:cubicBezTo>
                  <a:pt x="6239129" y="11757"/>
                  <a:pt x="6243147" y="10715"/>
                  <a:pt x="6249001" y="10715"/>
                </a:cubicBezTo>
                <a:close/>
                <a:moveTo>
                  <a:pt x="5306026" y="10715"/>
                </a:moveTo>
                <a:cubicBezTo>
                  <a:pt x="5311781" y="10715"/>
                  <a:pt x="5315725" y="11732"/>
                  <a:pt x="5317858" y="13766"/>
                </a:cubicBezTo>
                <a:cubicBezTo>
                  <a:pt x="5319992" y="15800"/>
                  <a:pt x="5321058" y="19645"/>
                  <a:pt x="5321058" y="25300"/>
                </a:cubicBezTo>
                <a:cubicBezTo>
                  <a:pt x="5321058" y="31055"/>
                  <a:pt x="5319967" y="34974"/>
                  <a:pt x="5317784" y="37058"/>
                </a:cubicBezTo>
                <a:cubicBezTo>
                  <a:pt x="5315601" y="39141"/>
                  <a:pt x="5311583" y="40183"/>
                  <a:pt x="5305728" y="40183"/>
                </a:cubicBezTo>
                <a:cubicBezTo>
                  <a:pt x="5299974" y="40183"/>
                  <a:pt x="5296030" y="39166"/>
                  <a:pt x="5293897" y="37132"/>
                </a:cubicBezTo>
                <a:cubicBezTo>
                  <a:pt x="5291764" y="35098"/>
                  <a:pt x="5290697" y="31253"/>
                  <a:pt x="5290697" y="25598"/>
                </a:cubicBezTo>
                <a:cubicBezTo>
                  <a:pt x="5290697" y="19843"/>
                  <a:pt x="5291789" y="15924"/>
                  <a:pt x="5293971" y="13841"/>
                </a:cubicBezTo>
                <a:cubicBezTo>
                  <a:pt x="5296154" y="11757"/>
                  <a:pt x="5300172" y="10715"/>
                  <a:pt x="5306026" y="10715"/>
                </a:cubicBezTo>
                <a:close/>
                <a:moveTo>
                  <a:pt x="2991451" y="10715"/>
                </a:moveTo>
                <a:cubicBezTo>
                  <a:pt x="2997206" y="10715"/>
                  <a:pt x="3001150" y="11732"/>
                  <a:pt x="3003283" y="13766"/>
                </a:cubicBezTo>
                <a:cubicBezTo>
                  <a:pt x="3005417" y="15800"/>
                  <a:pt x="3006483" y="19645"/>
                  <a:pt x="3006483" y="25300"/>
                </a:cubicBezTo>
                <a:cubicBezTo>
                  <a:pt x="3006483" y="31055"/>
                  <a:pt x="3005391" y="34974"/>
                  <a:pt x="3003209" y="37058"/>
                </a:cubicBezTo>
                <a:cubicBezTo>
                  <a:pt x="3001026" y="39141"/>
                  <a:pt x="2997008" y="40183"/>
                  <a:pt x="2991154" y="40183"/>
                </a:cubicBezTo>
                <a:cubicBezTo>
                  <a:pt x="2985399" y="40183"/>
                  <a:pt x="2981455" y="39166"/>
                  <a:pt x="2979322" y="37132"/>
                </a:cubicBezTo>
                <a:cubicBezTo>
                  <a:pt x="2977189" y="35098"/>
                  <a:pt x="2976122" y="31253"/>
                  <a:pt x="2976122" y="25598"/>
                </a:cubicBezTo>
                <a:cubicBezTo>
                  <a:pt x="2976122" y="19843"/>
                  <a:pt x="2977213" y="15924"/>
                  <a:pt x="2979396" y="13841"/>
                </a:cubicBezTo>
                <a:cubicBezTo>
                  <a:pt x="2981579" y="11757"/>
                  <a:pt x="2985597" y="10715"/>
                  <a:pt x="2991451" y="10715"/>
                </a:cubicBezTo>
                <a:close/>
                <a:moveTo>
                  <a:pt x="2791427" y="10715"/>
                </a:moveTo>
                <a:cubicBezTo>
                  <a:pt x="2797181" y="10715"/>
                  <a:pt x="2801125" y="11732"/>
                  <a:pt x="2803258" y="13766"/>
                </a:cubicBezTo>
                <a:cubicBezTo>
                  <a:pt x="2805392" y="15800"/>
                  <a:pt x="2806458" y="19645"/>
                  <a:pt x="2806458" y="25300"/>
                </a:cubicBezTo>
                <a:cubicBezTo>
                  <a:pt x="2806458" y="31055"/>
                  <a:pt x="2805367" y="34974"/>
                  <a:pt x="2803184" y="37058"/>
                </a:cubicBezTo>
                <a:cubicBezTo>
                  <a:pt x="2801001" y="39141"/>
                  <a:pt x="2796983" y="40183"/>
                  <a:pt x="2791129" y="40183"/>
                </a:cubicBezTo>
                <a:cubicBezTo>
                  <a:pt x="2785374" y="40183"/>
                  <a:pt x="2781430" y="39166"/>
                  <a:pt x="2779297" y="37132"/>
                </a:cubicBezTo>
                <a:cubicBezTo>
                  <a:pt x="2777164" y="35098"/>
                  <a:pt x="2776097" y="31253"/>
                  <a:pt x="2776097" y="25598"/>
                </a:cubicBezTo>
                <a:cubicBezTo>
                  <a:pt x="2776097" y="19843"/>
                  <a:pt x="2777188" y="15924"/>
                  <a:pt x="2779371" y="13841"/>
                </a:cubicBezTo>
                <a:cubicBezTo>
                  <a:pt x="2781554" y="11757"/>
                  <a:pt x="2785573" y="10715"/>
                  <a:pt x="2791427" y="10715"/>
                </a:cubicBezTo>
                <a:close/>
                <a:moveTo>
                  <a:pt x="4748218" y="1488"/>
                </a:moveTo>
                <a:cubicBezTo>
                  <a:pt x="4750699" y="1488"/>
                  <a:pt x="4752733" y="1612"/>
                  <a:pt x="4754320" y="1860"/>
                </a:cubicBezTo>
                <a:cubicBezTo>
                  <a:pt x="4755908" y="2108"/>
                  <a:pt x="4757148" y="2406"/>
                  <a:pt x="4758041" y="2753"/>
                </a:cubicBezTo>
                <a:cubicBezTo>
                  <a:pt x="4758934" y="3100"/>
                  <a:pt x="4759604" y="3596"/>
                  <a:pt x="4760050" y="4241"/>
                </a:cubicBezTo>
                <a:cubicBezTo>
                  <a:pt x="4760497" y="4886"/>
                  <a:pt x="4760720" y="5556"/>
                  <a:pt x="4760720" y="6250"/>
                </a:cubicBezTo>
                <a:lnTo>
                  <a:pt x="4760720" y="204489"/>
                </a:lnTo>
                <a:cubicBezTo>
                  <a:pt x="4760720" y="205283"/>
                  <a:pt x="4760546" y="205978"/>
                  <a:pt x="4760199" y="206573"/>
                </a:cubicBezTo>
                <a:cubicBezTo>
                  <a:pt x="4759852" y="207168"/>
                  <a:pt x="4759256" y="207640"/>
                  <a:pt x="4758413" y="207987"/>
                </a:cubicBezTo>
                <a:cubicBezTo>
                  <a:pt x="4757570" y="208334"/>
                  <a:pt x="4756454" y="208607"/>
                  <a:pt x="4755064" y="208805"/>
                </a:cubicBezTo>
                <a:cubicBezTo>
                  <a:pt x="4753675" y="209004"/>
                  <a:pt x="4751989" y="209103"/>
                  <a:pt x="4750004" y="209103"/>
                </a:cubicBezTo>
                <a:cubicBezTo>
                  <a:pt x="4747921" y="209103"/>
                  <a:pt x="4746184" y="209004"/>
                  <a:pt x="4744795" y="208805"/>
                </a:cubicBezTo>
                <a:cubicBezTo>
                  <a:pt x="4743406" y="208607"/>
                  <a:pt x="4742265" y="208334"/>
                  <a:pt x="4741372" y="207987"/>
                </a:cubicBezTo>
                <a:cubicBezTo>
                  <a:pt x="4740479" y="207640"/>
                  <a:pt x="4739834" y="207168"/>
                  <a:pt x="4739437" y="206573"/>
                </a:cubicBezTo>
                <a:cubicBezTo>
                  <a:pt x="4739041" y="205978"/>
                  <a:pt x="4738842" y="205283"/>
                  <a:pt x="4738842" y="204489"/>
                </a:cubicBezTo>
                <a:lnTo>
                  <a:pt x="4738842" y="186779"/>
                </a:lnTo>
                <a:cubicBezTo>
                  <a:pt x="4731797" y="194419"/>
                  <a:pt x="4724480" y="200372"/>
                  <a:pt x="4716890" y="204638"/>
                </a:cubicBezTo>
                <a:cubicBezTo>
                  <a:pt x="4709300" y="208905"/>
                  <a:pt x="4700990" y="211038"/>
                  <a:pt x="4691961" y="211038"/>
                </a:cubicBezTo>
                <a:cubicBezTo>
                  <a:pt x="4682139" y="211038"/>
                  <a:pt x="4673755" y="209128"/>
                  <a:pt x="4666809" y="205308"/>
                </a:cubicBezTo>
                <a:cubicBezTo>
                  <a:pt x="4659864" y="201488"/>
                  <a:pt x="4654233" y="196329"/>
                  <a:pt x="4649917" y="189830"/>
                </a:cubicBezTo>
                <a:cubicBezTo>
                  <a:pt x="4645601" y="183331"/>
                  <a:pt x="4642451" y="175691"/>
                  <a:pt x="4640467" y="166910"/>
                </a:cubicBezTo>
                <a:cubicBezTo>
                  <a:pt x="4638482" y="158129"/>
                  <a:pt x="4637490" y="148877"/>
                  <a:pt x="4637490" y="139154"/>
                </a:cubicBezTo>
                <a:cubicBezTo>
                  <a:pt x="4637490" y="127644"/>
                  <a:pt x="4638730" y="117251"/>
                  <a:pt x="4641211" y="107974"/>
                </a:cubicBezTo>
                <a:cubicBezTo>
                  <a:pt x="4643691" y="98697"/>
                  <a:pt x="4647363" y="90785"/>
                  <a:pt x="4652224" y="84236"/>
                </a:cubicBezTo>
                <a:cubicBezTo>
                  <a:pt x="4657086" y="77688"/>
                  <a:pt x="4663113" y="72652"/>
                  <a:pt x="4670307" y="69130"/>
                </a:cubicBezTo>
                <a:cubicBezTo>
                  <a:pt x="4677500" y="65608"/>
                  <a:pt x="4685810" y="63847"/>
                  <a:pt x="4695235" y="63847"/>
                </a:cubicBezTo>
                <a:cubicBezTo>
                  <a:pt x="4703074" y="63847"/>
                  <a:pt x="4710242" y="65558"/>
                  <a:pt x="4716741" y="68981"/>
                </a:cubicBezTo>
                <a:cubicBezTo>
                  <a:pt x="4723240" y="72404"/>
                  <a:pt x="4729664" y="77440"/>
                  <a:pt x="4736014" y="84087"/>
                </a:cubicBezTo>
                <a:lnTo>
                  <a:pt x="4736014" y="6250"/>
                </a:lnTo>
                <a:cubicBezTo>
                  <a:pt x="4736014" y="5556"/>
                  <a:pt x="4736188" y="4886"/>
                  <a:pt x="4736535" y="4241"/>
                </a:cubicBezTo>
                <a:cubicBezTo>
                  <a:pt x="4736883" y="3596"/>
                  <a:pt x="4737552" y="3100"/>
                  <a:pt x="4738544" y="2753"/>
                </a:cubicBezTo>
                <a:cubicBezTo>
                  <a:pt x="4739537" y="2406"/>
                  <a:pt x="4740802" y="2108"/>
                  <a:pt x="4742340" y="1860"/>
                </a:cubicBezTo>
                <a:cubicBezTo>
                  <a:pt x="4743878" y="1612"/>
                  <a:pt x="4745837" y="1488"/>
                  <a:pt x="4748218" y="1488"/>
                </a:cubicBezTo>
                <a:close/>
                <a:moveTo>
                  <a:pt x="6382202" y="892"/>
                </a:moveTo>
                <a:cubicBezTo>
                  <a:pt x="6384683" y="892"/>
                  <a:pt x="6386717" y="992"/>
                  <a:pt x="6388304" y="1190"/>
                </a:cubicBezTo>
                <a:cubicBezTo>
                  <a:pt x="6389892" y="1389"/>
                  <a:pt x="6391132" y="1686"/>
                  <a:pt x="6392025" y="2083"/>
                </a:cubicBezTo>
                <a:cubicBezTo>
                  <a:pt x="6392918" y="2480"/>
                  <a:pt x="6393563" y="2976"/>
                  <a:pt x="6393960" y="3571"/>
                </a:cubicBezTo>
                <a:cubicBezTo>
                  <a:pt x="6394357" y="4167"/>
                  <a:pt x="6394555" y="4861"/>
                  <a:pt x="6394555" y="5655"/>
                </a:cubicBezTo>
                <a:lnTo>
                  <a:pt x="6394555" y="204489"/>
                </a:lnTo>
                <a:cubicBezTo>
                  <a:pt x="6394555" y="205283"/>
                  <a:pt x="6394357" y="205953"/>
                  <a:pt x="6393960" y="206499"/>
                </a:cubicBezTo>
                <a:cubicBezTo>
                  <a:pt x="6393563" y="207044"/>
                  <a:pt x="6392918" y="207516"/>
                  <a:pt x="6392025" y="207912"/>
                </a:cubicBezTo>
                <a:cubicBezTo>
                  <a:pt x="6391132" y="208309"/>
                  <a:pt x="6389892" y="208607"/>
                  <a:pt x="6388304" y="208805"/>
                </a:cubicBezTo>
                <a:cubicBezTo>
                  <a:pt x="6386717" y="209004"/>
                  <a:pt x="6384683" y="209103"/>
                  <a:pt x="6382202" y="209103"/>
                </a:cubicBezTo>
                <a:cubicBezTo>
                  <a:pt x="6379821" y="209103"/>
                  <a:pt x="6377837" y="209004"/>
                  <a:pt x="6376249" y="208805"/>
                </a:cubicBezTo>
                <a:cubicBezTo>
                  <a:pt x="6374661" y="208607"/>
                  <a:pt x="6373396" y="208309"/>
                  <a:pt x="6372454" y="207912"/>
                </a:cubicBezTo>
                <a:cubicBezTo>
                  <a:pt x="6371512" y="207516"/>
                  <a:pt x="6370866" y="207044"/>
                  <a:pt x="6370519" y="206499"/>
                </a:cubicBezTo>
                <a:cubicBezTo>
                  <a:pt x="6370172" y="205953"/>
                  <a:pt x="6369998" y="205283"/>
                  <a:pt x="6369998" y="204489"/>
                </a:cubicBezTo>
                <a:lnTo>
                  <a:pt x="6369998" y="5655"/>
                </a:lnTo>
                <a:cubicBezTo>
                  <a:pt x="6369998" y="4861"/>
                  <a:pt x="6370172" y="4167"/>
                  <a:pt x="6370519" y="3571"/>
                </a:cubicBezTo>
                <a:cubicBezTo>
                  <a:pt x="6370866" y="2976"/>
                  <a:pt x="6371512" y="2480"/>
                  <a:pt x="6372454" y="2083"/>
                </a:cubicBezTo>
                <a:cubicBezTo>
                  <a:pt x="6373396" y="1686"/>
                  <a:pt x="6374661" y="1389"/>
                  <a:pt x="6376249" y="1190"/>
                </a:cubicBezTo>
                <a:cubicBezTo>
                  <a:pt x="6377837" y="992"/>
                  <a:pt x="6379821" y="892"/>
                  <a:pt x="6382202" y="892"/>
                </a:cubicBezTo>
                <a:close/>
                <a:moveTo>
                  <a:pt x="6315527" y="892"/>
                </a:moveTo>
                <a:cubicBezTo>
                  <a:pt x="6318008" y="892"/>
                  <a:pt x="6320042" y="992"/>
                  <a:pt x="6321629" y="1190"/>
                </a:cubicBezTo>
                <a:cubicBezTo>
                  <a:pt x="6323217" y="1389"/>
                  <a:pt x="6324457" y="1686"/>
                  <a:pt x="6325350" y="2083"/>
                </a:cubicBezTo>
                <a:cubicBezTo>
                  <a:pt x="6326243" y="2480"/>
                  <a:pt x="6326888" y="2976"/>
                  <a:pt x="6327285" y="3571"/>
                </a:cubicBezTo>
                <a:cubicBezTo>
                  <a:pt x="6327682" y="4167"/>
                  <a:pt x="6327880" y="4861"/>
                  <a:pt x="6327880" y="5655"/>
                </a:cubicBezTo>
                <a:lnTo>
                  <a:pt x="6327880" y="204489"/>
                </a:lnTo>
                <a:cubicBezTo>
                  <a:pt x="6327880" y="205283"/>
                  <a:pt x="6327682" y="205953"/>
                  <a:pt x="6327285" y="206499"/>
                </a:cubicBezTo>
                <a:cubicBezTo>
                  <a:pt x="6326888" y="207044"/>
                  <a:pt x="6326243" y="207516"/>
                  <a:pt x="6325350" y="207912"/>
                </a:cubicBezTo>
                <a:cubicBezTo>
                  <a:pt x="6324457" y="208309"/>
                  <a:pt x="6323217" y="208607"/>
                  <a:pt x="6321629" y="208805"/>
                </a:cubicBezTo>
                <a:cubicBezTo>
                  <a:pt x="6320042" y="209004"/>
                  <a:pt x="6318008" y="209103"/>
                  <a:pt x="6315527" y="209103"/>
                </a:cubicBezTo>
                <a:cubicBezTo>
                  <a:pt x="6313146" y="209103"/>
                  <a:pt x="6311162" y="209004"/>
                  <a:pt x="6309574" y="208805"/>
                </a:cubicBezTo>
                <a:cubicBezTo>
                  <a:pt x="6307986" y="208607"/>
                  <a:pt x="6306721" y="208309"/>
                  <a:pt x="6305779" y="207912"/>
                </a:cubicBezTo>
                <a:cubicBezTo>
                  <a:pt x="6304837" y="207516"/>
                  <a:pt x="6304191" y="207044"/>
                  <a:pt x="6303844" y="206499"/>
                </a:cubicBezTo>
                <a:cubicBezTo>
                  <a:pt x="6303497" y="205953"/>
                  <a:pt x="6303323" y="205283"/>
                  <a:pt x="6303323" y="204489"/>
                </a:cubicBezTo>
                <a:lnTo>
                  <a:pt x="6303323" y="5655"/>
                </a:lnTo>
                <a:cubicBezTo>
                  <a:pt x="6303323" y="4861"/>
                  <a:pt x="6303497" y="4167"/>
                  <a:pt x="6303844" y="3571"/>
                </a:cubicBezTo>
                <a:cubicBezTo>
                  <a:pt x="6304191" y="2976"/>
                  <a:pt x="6304837" y="2480"/>
                  <a:pt x="6305779" y="2083"/>
                </a:cubicBezTo>
                <a:cubicBezTo>
                  <a:pt x="6306721" y="1686"/>
                  <a:pt x="6307986" y="1389"/>
                  <a:pt x="6309574" y="1190"/>
                </a:cubicBezTo>
                <a:cubicBezTo>
                  <a:pt x="6311162" y="992"/>
                  <a:pt x="6313146" y="892"/>
                  <a:pt x="6315527" y="892"/>
                </a:cubicBezTo>
                <a:close/>
                <a:moveTo>
                  <a:pt x="5143952" y="892"/>
                </a:moveTo>
                <a:cubicBezTo>
                  <a:pt x="5146433" y="892"/>
                  <a:pt x="5148467" y="992"/>
                  <a:pt x="5150054" y="1190"/>
                </a:cubicBezTo>
                <a:cubicBezTo>
                  <a:pt x="5151642" y="1389"/>
                  <a:pt x="5152882" y="1686"/>
                  <a:pt x="5153775" y="2083"/>
                </a:cubicBezTo>
                <a:cubicBezTo>
                  <a:pt x="5154668" y="2480"/>
                  <a:pt x="5155313" y="2976"/>
                  <a:pt x="5155710" y="3571"/>
                </a:cubicBezTo>
                <a:cubicBezTo>
                  <a:pt x="5156107" y="4167"/>
                  <a:pt x="5156305" y="4861"/>
                  <a:pt x="5156305" y="5655"/>
                </a:cubicBezTo>
                <a:lnTo>
                  <a:pt x="5156305" y="85873"/>
                </a:lnTo>
                <a:cubicBezTo>
                  <a:pt x="5163350" y="78432"/>
                  <a:pt x="5170444" y="72900"/>
                  <a:pt x="5177587" y="69279"/>
                </a:cubicBezTo>
                <a:cubicBezTo>
                  <a:pt x="5184731" y="65658"/>
                  <a:pt x="5191925" y="63847"/>
                  <a:pt x="5199167" y="63847"/>
                </a:cubicBezTo>
                <a:cubicBezTo>
                  <a:pt x="5208097" y="63847"/>
                  <a:pt x="5215613" y="65360"/>
                  <a:pt x="5221715" y="68386"/>
                </a:cubicBezTo>
                <a:cubicBezTo>
                  <a:pt x="5227817" y="71412"/>
                  <a:pt x="5232753" y="75455"/>
                  <a:pt x="5236523" y="80516"/>
                </a:cubicBezTo>
                <a:cubicBezTo>
                  <a:pt x="5240294" y="85576"/>
                  <a:pt x="5242997" y="91504"/>
                  <a:pt x="5244634" y="98301"/>
                </a:cubicBezTo>
                <a:cubicBezTo>
                  <a:pt x="5246272" y="105097"/>
                  <a:pt x="5247090" y="113307"/>
                  <a:pt x="5247090" y="122932"/>
                </a:cubicBezTo>
                <a:lnTo>
                  <a:pt x="5247090" y="204489"/>
                </a:lnTo>
                <a:cubicBezTo>
                  <a:pt x="5247090" y="205283"/>
                  <a:pt x="5246892" y="205953"/>
                  <a:pt x="5246495" y="206499"/>
                </a:cubicBezTo>
                <a:cubicBezTo>
                  <a:pt x="5246098" y="207044"/>
                  <a:pt x="5245453" y="207516"/>
                  <a:pt x="5244560" y="207912"/>
                </a:cubicBezTo>
                <a:cubicBezTo>
                  <a:pt x="5243667" y="208309"/>
                  <a:pt x="5242427" y="208607"/>
                  <a:pt x="5240839" y="208805"/>
                </a:cubicBezTo>
                <a:cubicBezTo>
                  <a:pt x="5239252" y="209004"/>
                  <a:pt x="5237267" y="209103"/>
                  <a:pt x="5234886" y="209103"/>
                </a:cubicBezTo>
                <a:cubicBezTo>
                  <a:pt x="5232406" y="209103"/>
                  <a:pt x="5230372" y="209004"/>
                  <a:pt x="5228784" y="208805"/>
                </a:cubicBezTo>
                <a:cubicBezTo>
                  <a:pt x="5227197" y="208607"/>
                  <a:pt x="5225957" y="208309"/>
                  <a:pt x="5225064" y="207912"/>
                </a:cubicBezTo>
                <a:cubicBezTo>
                  <a:pt x="5224171" y="207516"/>
                  <a:pt x="5223526" y="207044"/>
                  <a:pt x="5223129" y="206499"/>
                </a:cubicBezTo>
                <a:cubicBezTo>
                  <a:pt x="5222732" y="205953"/>
                  <a:pt x="5222534" y="205283"/>
                  <a:pt x="5222534" y="204489"/>
                </a:cubicBezTo>
                <a:lnTo>
                  <a:pt x="5222534" y="126057"/>
                </a:lnTo>
                <a:cubicBezTo>
                  <a:pt x="5222534" y="118417"/>
                  <a:pt x="5221938" y="112266"/>
                  <a:pt x="5220748" y="107602"/>
                </a:cubicBezTo>
                <a:cubicBezTo>
                  <a:pt x="5219557" y="102939"/>
                  <a:pt x="5217821" y="98921"/>
                  <a:pt x="5215539" y="95547"/>
                </a:cubicBezTo>
                <a:cubicBezTo>
                  <a:pt x="5213257" y="92174"/>
                  <a:pt x="5210305" y="89594"/>
                  <a:pt x="5206683" y="87808"/>
                </a:cubicBezTo>
                <a:cubicBezTo>
                  <a:pt x="5203062" y="86022"/>
                  <a:pt x="5198870" y="85129"/>
                  <a:pt x="5194107" y="85129"/>
                </a:cubicBezTo>
                <a:cubicBezTo>
                  <a:pt x="5187956" y="85129"/>
                  <a:pt x="5181805" y="87312"/>
                  <a:pt x="5175653" y="91678"/>
                </a:cubicBezTo>
                <a:cubicBezTo>
                  <a:pt x="5169501" y="96043"/>
                  <a:pt x="5163052" y="102443"/>
                  <a:pt x="5156305" y="110876"/>
                </a:cubicBezTo>
                <a:lnTo>
                  <a:pt x="5156305" y="204489"/>
                </a:lnTo>
                <a:cubicBezTo>
                  <a:pt x="5156305" y="205283"/>
                  <a:pt x="5156107" y="205953"/>
                  <a:pt x="5155710" y="206499"/>
                </a:cubicBezTo>
                <a:cubicBezTo>
                  <a:pt x="5155313" y="207044"/>
                  <a:pt x="5154668" y="207516"/>
                  <a:pt x="5153775" y="207912"/>
                </a:cubicBezTo>
                <a:cubicBezTo>
                  <a:pt x="5152882" y="208309"/>
                  <a:pt x="5151642" y="208607"/>
                  <a:pt x="5150054" y="208805"/>
                </a:cubicBezTo>
                <a:cubicBezTo>
                  <a:pt x="5148467" y="209004"/>
                  <a:pt x="5146433" y="209103"/>
                  <a:pt x="5143952" y="209103"/>
                </a:cubicBezTo>
                <a:cubicBezTo>
                  <a:pt x="5141571" y="209103"/>
                  <a:pt x="5139587" y="209004"/>
                  <a:pt x="5137999" y="208805"/>
                </a:cubicBezTo>
                <a:cubicBezTo>
                  <a:pt x="5136412" y="208607"/>
                  <a:pt x="5135147" y="208309"/>
                  <a:pt x="5134204" y="207912"/>
                </a:cubicBezTo>
                <a:cubicBezTo>
                  <a:pt x="5133262" y="207516"/>
                  <a:pt x="5132617" y="207044"/>
                  <a:pt x="5132269" y="206499"/>
                </a:cubicBezTo>
                <a:cubicBezTo>
                  <a:pt x="5131922" y="205953"/>
                  <a:pt x="5131748" y="205283"/>
                  <a:pt x="5131748" y="204489"/>
                </a:cubicBezTo>
                <a:lnTo>
                  <a:pt x="5131748" y="5655"/>
                </a:lnTo>
                <a:cubicBezTo>
                  <a:pt x="5131748" y="4861"/>
                  <a:pt x="5131922" y="4167"/>
                  <a:pt x="5132269" y="3571"/>
                </a:cubicBezTo>
                <a:cubicBezTo>
                  <a:pt x="5132617" y="2976"/>
                  <a:pt x="5133262" y="2480"/>
                  <a:pt x="5134204" y="2083"/>
                </a:cubicBezTo>
                <a:cubicBezTo>
                  <a:pt x="5135147" y="1686"/>
                  <a:pt x="5136412" y="1389"/>
                  <a:pt x="5137999" y="1190"/>
                </a:cubicBezTo>
                <a:cubicBezTo>
                  <a:pt x="5139587" y="992"/>
                  <a:pt x="5141571" y="892"/>
                  <a:pt x="5143952" y="892"/>
                </a:cubicBezTo>
                <a:close/>
                <a:moveTo>
                  <a:pt x="2924628" y="892"/>
                </a:moveTo>
                <a:cubicBezTo>
                  <a:pt x="2927108" y="892"/>
                  <a:pt x="2929142" y="992"/>
                  <a:pt x="2930730" y="1190"/>
                </a:cubicBezTo>
                <a:cubicBezTo>
                  <a:pt x="2932317" y="1389"/>
                  <a:pt x="2933558" y="1686"/>
                  <a:pt x="2934451" y="2083"/>
                </a:cubicBezTo>
                <a:cubicBezTo>
                  <a:pt x="2935344" y="2480"/>
                  <a:pt x="2935988" y="2976"/>
                  <a:pt x="2936385" y="3571"/>
                </a:cubicBezTo>
                <a:cubicBezTo>
                  <a:pt x="2936782" y="4167"/>
                  <a:pt x="2936980" y="4861"/>
                  <a:pt x="2936980" y="5655"/>
                </a:cubicBezTo>
                <a:lnTo>
                  <a:pt x="2936980" y="204489"/>
                </a:lnTo>
                <a:cubicBezTo>
                  <a:pt x="2936980" y="205283"/>
                  <a:pt x="2936782" y="205953"/>
                  <a:pt x="2936385" y="206499"/>
                </a:cubicBezTo>
                <a:cubicBezTo>
                  <a:pt x="2935988" y="207044"/>
                  <a:pt x="2935344" y="207516"/>
                  <a:pt x="2934451" y="207912"/>
                </a:cubicBezTo>
                <a:cubicBezTo>
                  <a:pt x="2933558" y="208309"/>
                  <a:pt x="2932317" y="208607"/>
                  <a:pt x="2930730" y="208805"/>
                </a:cubicBezTo>
                <a:cubicBezTo>
                  <a:pt x="2929142" y="209004"/>
                  <a:pt x="2927108" y="209103"/>
                  <a:pt x="2924628" y="209103"/>
                </a:cubicBezTo>
                <a:cubicBezTo>
                  <a:pt x="2922246" y="209103"/>
                  <a:pt x="2920262" y="209004"/>
                  <a:pt x="2918674" y="208805"/>
                </a:cubicBezTo>
                <a:cubicBezTo>
                  <a:pt x="2917087" y="208607"/>
                  <a:pt x="2915822" y="208309"/>
                  <a:pt x="2914880" y="207912"/>
                </a:cubicBezTo>
                <a:cubicBezTo>
                  <a:pt x="2913937" y="207516"/>
                  <a:pt x="2913292" y="207044"/>
                  <a:pt x="2912945" y="206499"/>
                </a:cubicBezTo>
                <a:cubicBezTo>
                  <a:pt x="2912597" y="205953"/>
                  <a:pt x="2912424" y="205283"/>
                  <a:pt x="2912424" y="204489"/>
                </a:cubicBezTo>
                <a:lnTo>
                  <a:pt x="2912424" y="5655"/>
                </a:lnTo>
                <a:cubicBezTo>
                  <a:pt x="2912424" y="4861"/>
                  <a:pt x="2912597" y="4167"/>
                  <a:pt x="2912945" y="3571"/>
                </a:cubicBezTo>
                <a:cubicBezTo>
                  <a:pt x="2913292" y="2976"/>
                  <a:pt x="2913937" y="2480"/>
                  <a:pt x="2914880" y="2083"/>
                </a:cubicBezTo>
                <a:cubicBezTo>
                  <a:pt x="2915822" y="1686"/>
                  <a:pt x="2917087" y="1389"/>
                  <a:pt x="2918674" y="1190"/>
                </a:cubicBezTo>
                <a:cubicBezTo>
                  <a:pt x="2920262" y="992"/>
                  <a:pt x="2922246" y="892"/>
                  <a:pt x="2924628" y="892"/>
                </a:cubicBezTo>
                <a:close/>
                <a:moveTo>
                  <a:pt x="2857953" y="892"/>
                </a:moveTo>
                <a:cubicBezTo>
                  <a:pt x="2860433" y="892"/>
                  <a:pt x="2862467" y="992"/>
                  <a:pt x="2864055" y="1190"/>
                </a:cubicBezTo>
                <a:cubicBezTo>
                  <a:pt x="2865642" y="1389"/>
                  <a:pt x="2866882" y="1686"/>
                  <a:pt x="2867775" y="2083"/>
                </a:cubicBezTo>
                <a:cubicBezTo>
                  <a:pt x="2868669" y="2480"/>
                  <a:pt x="2869313" y="2976"/>
                  <a:pt x="2869710" y="3571"/>
                </a:cubicBezTo>
                <a:cubicBezTo>
                  <a:pt x="2870107" y="4167"/>
                  <a:pt x="2870306" y="4861"/>
                  <a:pt x="2870306" y="5655"/>
                </a:cubicBezTo>
                <a:lnTo>
                  <a:pt x="2870306" y="204489"/>
                </a:lnTo>
                <a:cubicBezTo>
                  <a:pt x="2870306" y="205283"/>
                  <a:pt x="2870107" y="205953"/>
                  <a:pt x="2869710" y="206499"/>
                </a:cubicBezTo>
                <a:cubicBezTo>
                  <a:pt x="2869313" y="207044"/>
                  <a:pt x="2868669" y="207516"/>
                  <a:pt x="2867775" y="207912"/>
                </a:cubicBezTo>
                <a:cubicBezTo>
                  <a:pt x="2866882" y="208309"/>
                  <a:pt x="2865642" y="208607"/>
                  <a:pt x="2864055" y="208805"/>
                </a:cubicBezTo>
                <a:cubicBezTo>
                  <a:pt x="2862467" y="209004"/>
                  <a:pt x="2860433" y="209103"/>
                  <a:pt x="2857953" y="209103"/>
                </a:cubicBezTo>
                <a:cubicBezTo>
                  <a:pt x="2855571" y="209103"/>
                  <a:pt x="2853587" y="209004"/>
                  <a:pt x="2852000" y="208805"/>
                </a:cubicBezTo>
                <a:cubicBezTo>
                  <a:pt x="2850412" y="208607"/>
                  <a:pt x="2849147" y="208309"/>
                  <a:pt x="2848205" y="207912"/>
                </a:cubicBezTo>
                <a:cubicBezTo>
                  <a:pt x="2847262" y="207516"/>
                  <a:pt x="2846617" y="207044"/>
                  <a:pt x="2846270" y="206499"/>
                </a:cubicBezTo>
                <a:cubicBezTo>
                  <a:pt x="2845922" y="205953"/>
                  <a:pt x="2845749" y="205283"/>
                  <a:pt x="2845749" y="204489"/>
                </a:cubicBezTo>
                <a:lnTo>
                  <a:pt x="2845749" y="5655"/>
                </a:lnTo>
                <a:cubicBezTo>
                  <a:pt x="2845749" y="4861"/>
                  <a:pt x="2845922" y="4167"/>
                  <a:pt x="2846270" y="3571"/>
                </a:cubicBezTo>
                <a:cubicBezTo>
                  <a:pt x="2846617" y="2976"/>
                  <a:pt x="2847262" y="2480"/>
                  <a:pt x="2848205" y="2083"/>
                </a:cubicBezTo>
                <a:cubicBezTo>
                  <a:pt x="2849147" y="1686"/>
                  <a:pt x="2850412" y="1389"/>
                  <a:pt x="2852000" y="1190"/>
                </a:cubicBezTo>
                <a:cubicBezTo>
                  <a:pt x="2853587" y="992"/>
                  <a:pt x="2855571" y="892"/>
                  <a:pt x="2857953" y="892"/>
                </a:cubicBezTo>
                <a:close/>
                <a:moveTo>
                  <a:pt x="5852523" y="297"/>
                </a:moveTo>
                <a:cubicBezTo>
                  <a:pt x="5854904" y="297"/>
                  <a:pt x="5856913" y="396"/>
                  <a:pt x="5858551" y="595"/>
                </a:cubicBezTo>
                <a:cubicBezTo>
                  <a:pt x="5860188" y="793"/>
                  <a:pt x="5861502" y="1091"/>
                  <a:pt x="5862494" y="1488"/>
                </a:cubicBezTo>
                <a:cubicBezTo>
                  <a:pt x="5863487" y="1885"/>
                  <a:pt x="5864206" y="2381"/>
                  <a:pt x="5864652" y="2976"/>
                </a:cubicBezTo>
                <a:cubicBezTo>
                  <a:pt x="5865099" y="3571"/>
                  <a:pt x="5865273" y="4266"/>
                  <a:pt x="5865173" y="5060"/>
                </a:cubicBezTo>
                <a:lnTo>
                  <a:pt x="5861899" y="73967"/>
                </a:lnTo>
                <a:cubicBezTo>
                  <a:pt x="5861899" y="74761"/>
                  <a:pt x="5861750" y="75455"/>
                  <a:pt x="5861453" y="76051"/>
                </a:cubicBezTo>
                <a:cubicBezTo>
                  <a:pt x="5861155" y="76646"/>
                  <a:pt x="5860609" y="77142"/>
                  <a:pt x="5859816" y="77539"/>
                </a:cubicBezTo>
                <a:cubicBezTo>
                  <a:pt x="5859022" y="77936"/>
                  <a:pt x="5858055" y="78234"/>
                  <a:pt x="5856913" y="78432"/>
                </a:cubicBezTo>
                <a:cubicBezTo>
                  <a:pt x="5855772" y="78630"/>
                  <a:pt x="5854309" y="78730"/>
                  <a:pt x="5852523" y="78730"/>
                </a:cubicBezTo>
                <a:cubicBezTo>
                  <a:pt x="5850737" y="78730"/>
                  <a:pt x="5849249" y="78630"/>
                  <a:pt x="5848058" y="78432"/>
                </a:cubicBezTo>
                <a:cubicBezTo>
                  <a:pt x="5846867" y="78234"/>
                  <a:pt x="5845900" y="77936"/>
                  <a:pt x="5845156" y="77539"/>
                </a:cubicBezTo>
                <a:cubicBezTo>
                  <a:pt x="5844412" y="77142"/>
                  <a:pt x="5843891" y="76646"/>
                  <a:pt x="5843593" y="76051"/>
                </a:cubicBezTo>
                <a:cubicBezTo>
                  <a:pt x="5843296" y="75455"/>
                  <a:pt x="5843147" y="74761"/>
                  <a:pt x="5843147" y="73967"/>
                </a:cubicBezTo>
                <a:lnTo>
                  <a:pt x="5839724" y="5060"/>
                </a:lnTo>
                <a:cubicBezTo>
                  <a:pt x="5839724" y="4266"/>
                  <a:pt x="5839972" y="3571"/>
                  <a:pt x="5840468" y="2976"/>
                </a:cubicBezTo>
                <a:cubicBezTo>
                  <a:pt x="5840964" y="2381"/>
                  <a:pt x="5841708" y="1885"/>
                  <a:pt x="5842700" y="1488"/>
                </a:cubicBezTo>
                <a:cubicBezTo>
                  <a:pt x="5843693" y="1091"/>
                  <a:pt x="5845007" y="793"/>
                  <a:pt x="5846644" y="595"/>
                </a:cubicBezTo>
                <a:cubicBezTo>
                  <a:pt x="5848281" y="396"/>
                  <a:pt x="5850241" y="297"/>
                  <a:pt x="5852523" y="297"/>
                </a:cubicBezTo>
                <a:close/>
                <a:moveTo>
                  <a:pt x="5799689" y="297"/>
                </a:moveTo>
                <a:cubicBezTo>
                  <a:pt x="5804451" y="297"/>
                  <a:pt x="5807775" y="694"/>
                  <a:pt x="5809660" y="1488"/>
                </a:cubicBezTo>
                <a:cubicBezTo>
                  <a:pt x="5811546" y="2282"/>
                  <a:pt x="5812488" y="3472"/>
                  <a:pt x="5812488" y="5060"/>
                </a:cubicBezTo>
                <a:lnTo>
                  <a:pt x="5809065" y="73967"/>
                </a:lnTo>
                <a:cubicBezTo>
                  <a:pt x="5809065" y="74761"/>
                  <a:pt x="5808916" y="75455"/>
                  <a:pt x="5808619" y="76051"/>
                </a:cubicBezTo>
                <a:cubicBezTo>
                  <a:pt x="5808321" y="76646"/>
                  <a:pt x="5807775" y="77142"/>
                  <a:pt x="5806982" y="77539"/>
                </a:cubicBezTo>
                <a:cubicBezTo>
                  <a:pt x="5806188" y="77936"/>
                  <a:pt x="5805221" y="78234"/>
                  <a:pt x="5804079" y="78432"/>
                </a:cubicBezTo>
                <a:cubicBezTo>
                  <a:pt x="5802938" y="78630"/>
                  <a:pt x="5801475" y="78730"/>
                  <a:pt x="5799689" y="78730"/>
                </a:cubicBezTo>
                <a:cubicBezTo>
                  <a:pt x="5797903" y="78730"/>
                  <a:pt x="5796415" y="78630"/>
                  <a:pt x="5795224" y="78432"/>
                </a:cubicBezTo>
                <a:cubicBezTo>
                  <a:pt x="5794034" y="78234"/>
                  <a:pt x="5793066" y="77936"/>
                  <a:pt x="5792322" y="77539"/>
                </a:cubicBezTo>
                <a:cubicBezTo>
                  <a:pt x="5791578" y="77142"/>
                  <a:pt x="5791057" y="76646"/>
                  <a:pt x="5790759" y="76051"/>
                </a:cubicBezTo>
                <a:cubicBezTo>
                  <a:pt x="5790462" y="75455"/>
                  <a:pt x="5790313" y="74761"/>
                  <a:pt x="5790313" y="73967"/>
                </a:cubicBezTo>
                <a:lnTo>
                  <a:pt x="5786890" y="5060"/>
                </a:lnTo>
                <a:cubicBezTo>
                  <a:pt x="5786890" y="4266"/>
                  <a:pt x="5787138" y="3571"/>
                  <a:pt x="5787634" y="2976"/>
                </a:cubicBezTo>
                <a:cubicBezTo>
                  <a:pt x="5788130" y="2381"/>
                  <a:pt x="5788874" y="1885"/>
                  <a:pt x="5789866" y="1488"/>
                </a:cubicBezTo>
                <a:cubicBezTo>
                  <a:pt x="5790859" y="1091"/>
                  <a:pt x="5792173" y="793"/>
                  <a:pt x="5793810" y="595"/>
                </a:cubicBezTo>
                <a:cubicBezTo>
                  <a:pt x="5795447" y="396"/>
                  <a:pt x="5797407" y="297"/>
                  <a:pt x="5799689" y="297"/>
                </a:cubicBezTo>
                <a:close/>
                <a:moveTo>
                  <a:pt x="4919073" y="297"/>
                </a:moveTo>
                <a:cubicBezTo>
                  <a:pt x="4921454" y="297"/>
                  <a:pt x="4923463" y="396"/>
                  <a:pt x="4925101" y="595"/>
                </a:cubicBezTo>
                <a:cubicBezTo>
                  <a:pt x="4926738" y="793"/>
                  <a:pt x="4928052" y="1091"/>
                  <a:pt x="4929044" y="1488"/>
                </a:cubicBezTo>
                <a:cubicBezTo>
                  <a:pt x="4930037" y="1885"/>
                  <a:pt x="4930756" y="2381"/>
                  <a:pt x="4931202" y="2976"/>
                </a:cubicBezTo>
                <a:cubicBezTo>
                  <a:pt x="4931649" y="3571"/>
                  <a:pt x="4931822" y="4266"/>
                  <a:pt x="4931723" y="5060"/>
                </a:cubicBezTo>
                <a:lnTo>
                  <a:pt x="4928449" y="73967"/>
                </a:lnTo>
                <a:cubicBezTo>
                  <a:pt x="4928449" y="74761"/>
                  <a:pt x="4928300" y="75455"/>
                  <a:pt x="4928003" y="76051"/>
                </a:cubicBezTo>
                <a:cubicBezTo>
                  <a:pt x="4927705" y="76646"/>
                  <a:pt x="4927159" y="77142"/>
                  <a:pt x="4926366" y="77539"/>
                </a:cubicBezTo>
                <a:cubicBezTo>
                  <a:pt x="4925572" y="77936"/>
                  <a:pt x="4924604" y="78234"/>
                  <a:pt x="4923463" y="78432"/>
                </a:cubicBezTo>
                <a:cubicBezTo>
                  <a:pt x="4922322" y="78630"/>
                  <a:pt x="4920859" y="78730"/>
                  <a:pt x="4919073" y="78730"/>
                </a:cubicBezTo>
                <a:cubicBezTo>
                  <a:pt x="4917287" y="78730"/>
                  <a:pt x="4915799" y="78630"/>
                  <a:pt x="4914608" y="78432"/>
                </a:cubicBezTo>
                <a:cubicBezTo>
                  <a:pt x="4913417" y="78234"/>
                  <a:pt x="4912450" y="77936"/>
                  <a:pt x="4911706" y="77539"/>
                </a:cubicBezTo>
                <a:cubicBezTo>
                  <a:pt x="4910962" y="77142"/>
                  <a:pt x="4910441" y="76646"/>
                  <a:pt x="4910143" y="76051"/>
                </a:cubicBezTo>
                <a:cubicBezTo>
                  <a:pt x="4909846" y="75455"/>
                  <a:pt x="4909697" y="74761"/>
                  <a:pt x="4909697" y="73967"/>
                </a:cubicBezTo>
                <a:lnTo>
                  <a:pt x="4906274" y="5060"/>
                </a:lnTo>
                <a:cubicBezTo>
                  <a:pt x="4906274" y="4266"/>
                  <a:pt x="4906522" y="3571"/>
                  <a:pt x="4907018" y="2976"/>
                </a:cubicBezTo>
                <a:cubicBezTo>
                  <a:pt x="4907514" y="2381"/>
                  <a:pt x="4908258" y="1885"/>
                  <a:pt x="4909250" y="1488"/>
                </a:cubicBezTo>
                <a:cubicBezTo>
                  <a:pt x="4910242" y="1091"/>
                  <a:pt x="4911557" y="793"/>
                  <a:pt x="4913194" y="595"/>
                </a:cubicBezTo>
                <a:cubicBezTo>
                  <a:pt x="4914831" y="396"/>
                  <a:pt x="4916791" y="297"/>
                  <a:pt x="4919073" y="297"/>
                </a:cubicBezTo>
                <a:close/>
                <a:moveTo>
                  <a:pt x="4866239" y="297"/>
                </a:moveTo>
                <a:cubicBezTo>
                  <a:pt x="4871001" y="297"/>
                  <a:pt x="4874325" y="694"/>
                  <a:pt x="4876210" y="1488"/>
                </a:cubicBezTo>
                <a:cubicBezTo>
                  <a:pt x="4878096" y="2282"/>
                  <a:pt x="4879038" y="3472"/>
                  <a:pt x="4879038" y="5060"/>
                </a:cubicBezTo>
                <a:lnTo>
                  <a:pt x="4875615" y="73967"/>
                </a:lnTo>
                <a:cubicBezTo>
                  <a:pt x="4875615" y="74761"/>
                  <a:pt x="4875466" y="75455"/>
                  <a:pt x="4875169" y="76051"/>
                </a:cubicBezTo>
                <a:cubicBezTo>
                  <a:pt x="4874871" y="76646"/>
                  <a:pt x="4874325" y="77142"/>
                  <a:pt x="4873532" y="77539"/>
                </a:cubicBezTo>
                <a:cubicBezTo>
                  <a:pt x="4872738" y="77936"/>
                  <a:pt x="4871770" y="78234"/>
                  <a:pt x="4870629" y="78432"/>
                </a:cubicBezTo>
                <a:cubicBezTo>
                  <a:pt x="4869488" y="78630"/>
                  <a:pt x="4868025" y="78730"/>
                  <a:pt x="4866239" y="78730"/>
                </a:cubicBezTo>
                <a:cubicBezTo>
                  <a:pt x="4864453" y="78730"/>
                  <a:pt x="4862965" y="78630"/>
                  <a:pt x="4861774" y="78432"/>
                </a:cubicBezTo>
                <a:cubicBezTo>
                  <a:pt x="4860584" y="78234"/>
                  <a:pt x="4859616" y="77936"/>
                  <a:pt x="4858872" y="77539"/>
                </a:cubicBezTo>
                <a:cubicBezTo>
                  <a:pt x="4858128" y="77142"/>
                  <a:pt x="4857607" y="76646"/>
                  <a:pt x="4857309" y="76051"/>
                </a:cubicBezTo>
                <a:cubicBezTo>
                  <a:pt x="4857012" y="75455"/>
                  <a:pt x="4856863" y="74761"/>
                  <a:pt x="4856863" y="73967"/>
                </a:cubicBezTo>
                <a:lnTo>
                  <a:pt x="4853440" y="5060"/>
                </a:lnTo>
                <a:cubicBezTo>
                  <a:pt x="4853440" y="4266"/>
                  <a:pt x="4853688" y="3571"/>
                  <a:pt x="4854184" y="2976"/>
                </a:cubicBezTo>
                <a:cubicBezTo>
                  <a:pt x="4854680" y="2381"/>
                  <a:pt x="4855424" y="1885"/>
                  <a:pt x="4856416" y="1488"/>
                </a:cubicBezTo>
                <a:cubicBezTo>
                  <a:pt x="4857408" y="1091"/>
                  <a:pt x="4858723" y="793"/>
                  <a:pt x="4860360" y="595"/>
                </a:cubicBezTo>
                <a:cubicBezTo>
                  <a:pt x="4861997" y="396"/>
                  <a:pt x="4863957" y="297"/>
                  <a:pt x="4866239" y="297"/>
                </a:cubicBezTo>
                <a:close/>
                <a:moveTo>
                  <a:pt x="236934" y="0"/>
                </a:moveTo>
                <a:lnTo>
                  <a:pt x="274885" y="0"/>
                </a:lnTo>
                <a:cubicBezTo>
                  <a:pt x="276076" y="0"/>
                  <a:pt x="277241" y="173"/>
                  <a:pt x="278382" y="520"/>
                </a:cubicBezTo>
                <a:cubicBezTo>
                  <a:pt x="279523" y="868"/>
                  <a:pt x="280540" y="1463"/>
                  <a:pt x="281433" y="2306"/>
                </a:cubicBezTo>
                <a:cubicBezTo>
                  <a:pt x="282326" y="3150"/>
                  <a:pt x="283046" y="4241"/>
                  <a:pt x="283591" y="5581"/>
                </a:cubicBezTo>
                <a:cubicBezTo>
                  <a:pt x="284137" y="6920"/>
                  <a:pt x="284410" y="8532"/>
                  <a:pt x="284410" y="10417"/>
                </a:cubicBezTo>
                <a:lnTo>
                  <a:pt x="284410" y="245417"/>
                </a:lnTo>
                <a:cubicBezTo>
                  <a:pt x="284410" y="247402"/>
                  <a:pt x="284137" y="249063"/>
                  <a:pt x="283591" y="250403"/>
                </a:cubicBezTo>
                <a:cubicBezTo>
                  <a:pt x="283046" y="251742"/>
                  <a:pt x="282326" y="252809"/>
                  <a:pt x="281433" y="253603"/>
                </a:cubicBezTo>
                <a:cubicBezTo>
                  <a:pt x="280540" y="254396"/>
                  <a:pt x="279523" y="254967"/>
                  <a:pt x="278382" y="255314"/>
                </a:cubicBezTo>
                <a:cubicBezTo>
                  <a:pt x="277241" y="255661"/>
                  <a:pt x="276076" y="255835"/>
                  <a:pt x="274885" y="255835"/>
                </a:cubicBezTo>
                <a:lnTo>
                  <a:pt x="236934" y="255835"/>
                </a:lnTo>
                <a:cubicBezTo>
                  <a:pt x="235545" y="255835"/>
                  <a:pt x="234478" y="255165"/>
                  <a:pt x="233734" y="253826"/>
                </a:cubicBezTo>
                <a:cubicBezTo>
                  <a:pt x="232990" y="252486"/>
                  <a:pt x="232618" y="250180"/>
                  <a:pt x="232618" y="246905"/>
                </a:cubicBezTo>
                <a:cubicBezTo>
                  <a:pt x="232618" y="245219"/>
                  <a:pt x="232692" y="243805"/>
                  <a:pt x="232841" y="242664"/>
                </a:cubicBezTo>
                <a:cubicBezTo>
                  <a:pt x="232990" y="241523"/>
                  <a:pt x="233263" y="240580"/>
                  <a:pt x="233660" y="239836"/>
                </a:cubicBezTo>
                <a:cubicBezTo>
                  <a:pt x="234056" y="239092"/>
                  <a:pt x="234528" y="238571"/>
                  <a:pt x="235074" y="238273"/>
                </a:cubicBezTo>
                <a:cubicBezTo>
                  <a:pt x="235619" y="237976"/>
                  <a:pt x="236239" y="237827"/>
                  <a:pt x="236934" y="237827"/>
                </a:cubicBezTo>
                <a:lnTo>
                  <a:pt x="261193" y="237827"/>
                </a:lnTo>
                <a:lnTo>
                  <a:pt x="261193" y="18157"/>
                </a:lnTo>
                <a:lnTo>
                  <a:pt x="236934" y="18157"/>
                </a:lnTo>
                <a:cubicBezTo>
                  <a:pt x="235545" y="18157"/>
                  <a:pt x="234478" y="17462"/>
                  <a:pt x="233734" y="16073"/>
                </a:cubicBezTo>
                <a:cubicBezTo>
                  <a:pt x="232990" y="14684"/>
                  <a:pt x="232618" y="12402"/>
                  <a:pt x="232618" y="9227"/>
                </a:cubicBezTo>
                <a:cubicBezTo>
                  <a:pt x="232618" y="7540"/>
                  <a:pt x="232692" y="6126"/>
                  <a:pt x="232841" y="4985"/>
                </a:cubicBezTo>
                <a:cubicBezTo>
                  <a:pt x="232990" y="3844"/>
                  <a:pt x="233263" y="2877"/>
                  <a:pt x="233660" y="2083"/>
                </a:cubicBezTo>
                <a:cubicBezTo>
                  <a:pt x="234056" y="1289"/>
                  <a:pt x="234528" y="744"/>
                  <a:pt x="235074" y="446"/>
                </a:cubicBezTo>
                <a:cubicBezTo>
                  <a:pt x="235619" y="148"/>
                  <a:pt x="236239" y="0"/>
                  <a:pt x="236934" y="0"/>
                </a:cubicBezTo>
                <a:close/>
                <a:moveTo>
                  <a:pt x="9376" y="0"/>
                </a:moveTo>
                <a:lnTo>
                  <a:pt x="47476" y="0"/>
                </a:lnTo>
                <a:cubicBezTo>
                  <a:pt x="48071" y="0"/>
                  <a:pt x="48641" y="148"/>
                  <a:pt x="49187" y="446"/>
                </a:cubicBezTo>
                <a:cubicBezTo>
                  <a:pt x="49733" y="744"/>
                  <a:pt x="50204" y="1289"/>
                  <a:pt x="50601" y="2083"/>
                </a:cubicBezTo>
                <a:cubicBezTo>
                  <a:pt x="50998" y="2877"/>
                  <a:pt x="51296" y="3844"/>
                  <a:pt x="51494" y="4985"/>
                </a:cubicBezTo>
                <a:cubicBezTo>
                  <a:pt x="51692" y="6126"/>
                  <a:pt x="51792" y="7540"/>
                  <a:pt x="51792" y="9227"/>
                </a:cubicBezTo>
                <a:cubicBezTo>
                  <a:pt x="51792" y="12402"/>
                  <a:pt x="51420" y="14684"/>
                  <a:pt x="50675" y="16073"/>
                </a:cubicBezTo>
                <a:cubicBezTo>
                  <a:pt x="49931" y="17462"/>
                  <a:pt x="48865" y="18157"/>
                  <a:pt x="47476" y="18157"/>
                </a:cubicBezTo>
                <a:lnTo>
                  <a:pt x="23217" y="18157"/>
                </a:lnTo>
                <a:lnTo>
                  <a:pt x="23217" y="237827"/>
                </a:lnTo>
                <a:lnTo>
                  <a:pt x="47476" y="237827"/>
                </a:lnTo>
                <a:cubicBezTo>
                  <a:pt x="48071" y="237827"/>
                  <a:pt x="48641" y="237976"/>
                  <a:pt x="49187" y="238273"/>
                </a:cubicBezTo>
                <a:cubicBezTo>
                  <a:pt x="49733" y="238571"/>
                  <a:pt x="50204" y="239092"/>
                  <a:pt x="50601" y="239836"/>
                </a:cubicBezTo>
                <a:cubicBezTo>
                  <a:pt x="50998" y="240580"/>
                  <a:pt x="51296" y="241523"/>
                  <a:pt x="51494" y="242664"/>
                </a:cubicBezTo>
                <a:cubicBezTo>
                  <a:pt x="51692" y="243805"/>
                  <a:pt x="51792" y="245219"/>
                  <a:pt x="51792" y="246905"/>
                </a:cubicBezTo>
                <a:cubicBezTo>
                  <a:pt x="51792" y="250180"/>
                  <a:pt x="51420" y="252486"/>
                  <a:pt x="50675" y="253826"/>
                </a:cubicBezTo>
                <a:cubicBezTo>
                  <a:pt x="49931" y="255165"/>
                  <a:pt x="48865" y="255835"/>
                  <a:pt x="47476" y="255835"/>
                </a:cubicBezTo>
                <a:lnTo>
                  <a:pt x="9376" y="255835"/>
                </a:lnTo>
                <a:cubicBezTo>
                  <a:pt x="8185" y="255835"/>
                  <a:pt x="7044" y="255661"/>
                  <a:pt x="5953" y="255314"/>
                </a:cubicBezTo>
                <a:cubicBezTo>
                  <a:pt x="4861" y="254967"/>
                  <a:pt x="3869" y="254396"/>
                  <a:pt x="2976" y="253603"/>
                </a:cubicBezTo>
                <a:cubicBezTo>
                  <a:pt x="2083" y="252809"/>
                  <a:pt x="1364" y="251742"/>
                  <a:pt x="818" y="250403"/>
                </a:cubicBezTo>
                <a:cubicBezTo>
                  <a:pt x="272" y="249063"/>
                  <a:pt x="0" y="247402"/>
                  <a:pt x="0" y="245417"/>
                </a:cubicBezTo>
                <a:lnTo>
                  <a:pt x="0" y="10417"/>
                </a:lnTo>
                <a:cubicBezTo>
                  <a:pt x="0" y="8532"/>
                  <a:pt x="272" y="6920"/>
                  <a:pt x="818" y="5581"/>
                </a:cubicBezTo>
                <a:cubicBezTo>
                  <a:pt x="1364" y="4241"/>
                  <a:pt x="2083" y="3150"/>
                  <a:pt x="2976" y="2306"/>
                </a:cubicBezTo>
                <a:cubicBezTo>
                  <a:pt x="3869" y="1463"/>
                  <a:pt x="4861" y="868"/>
                  <a:pt x="5953" y="520"/>
                </a:cubicBezTo>
                <a:cubicBezTo>
                  <a:pt x="7044" y="173"/>
                  <a:pt x="8185" y="0"/>
                  <a:pt x="9376" y="0"/>
                </a:cubicBezTo>
                <a:close/>
              </a:path>
            </a:pathLst>
          </a:custGeom>
          <a:solidFill>
            <a:schemeClr val="tx1"/>
          </a:solidFill>
          <a:ln w="0">
            <a:noFill/>
          </a:ln>
          <a:effectLst>
            <a:outerShdw blurRad="38100" dist="19050" dir="2700000" algn="tl" rotWithShape="0">
              <a:schemeClr val="dk1">
                <a:alpha val="40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TW" altLang="en-US" sz="2400" dirty="0"/>
          </a:p>
        </p:txBody>
      </p:sp>
      <p:pic>
        <p:nvPicPr>
          <p:cNvPr id="10" name="圖片 9"/>
          <p:cNvPicPr>
            <a:picLocks noChangeAspect="1"/>
          </p:cNvPicPr>
          <p:nvPr/>
        </p:nvPicPr>
        <p:blipFill>
          <a:blip r:embed="rId3"/>
          <a:stretch>
            <a:fillRect/>
          </a:stretch>
        </p:blipFill>
        <p:spPr>
          <a:xfrm>
            <a:off x="674921" y="2368444"/>
            <a:ext cx="9662880" cy="3982578"/>
          </a:xfrm>
          <a:prstGeom prst="rect">
            <a:avLst/>
          </a:prstGeom>
        </p:spPr>
      </p:pic>
    </p:spTree>
    <p:extLst>
      <p:ext uri="{BB962C8B-B14F-4D97-AF65-F5344CB8AC3E}">
        <p14:creationId xmlns:p14="http://schemas.microsoft.com/office/powerpoint/2010/main" val="71877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Introduction-Firmware</a:t>
            </a:r>
            <a:endParaRPr lang="zh-TW" altLang="en-US" dirty="0"/>
          </a:p>
        </p:txBody>
      </p:sp>
      <p:sp>
        <p:nvSpPr>
          <p:cNvPr id="3" name="日期版面配置區 2"/>
          <p:cNvSpPr>
            <a:spLocks noGrp="1"/>
          </p:cNvSpPr>
          <p:nvPr>
            <p:ph type="dt" sz="half" idx="10"/>
          </p:nvPr>
        </p:nvSpPr>
        <p:spPr>
          <a:xfrm>
            <a:off x="404152" y="6408707"/>
            <a:ext cx="2743200" cy="281437"/>
          </a:xfrm>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5</a:t>
            </a:fld>
            <a:endParaRPr lang="en-US"/>
          </a:p>
        </p:txBody>
      </p:sp>
      <p:sp>
        <p:nvSpPr>
          <p:cNvPr id="6" name="矩形 5"/>
          <p:cNvSpPr/>
          <p:nvPr/>
        </p:nvSpPr>
        <p:spPr>
          <a:xfrm>
            <a:off x="482600" y="1475993"/>
            <a:ext cx="529312" cy="461665"/>
          </a:xfrm>
          <a:prstGeom prst="rect">
            <a:avLst/>
          </a:prstGeom>
          <a:noFill/>
        </p:spPr>
        <p:txBody>
          <a:bodyPr wrap="none" lIns="91440" tIns="45720" rIns="91440" bIns="45720">
            <a:spAutoFit/>
          </a:bodyPr>
          <a:lstStyle/>
          <a:p>
            <a:pPr algn="ctr"/>
            <a:r>
              <a:rPr lang="en-US" altLang="zh-TW" sz="2400" b="0" cap="none" spc="0" dirty="0" smtClean="0">
                <a:ln w="0"/>
                <a:solidFill>
                  <a:schemeClr val="tx1"/>
                </a:solidFill>
                <a:effectLst>
                  <a:outerShdw blurRad="38100" dist="19050" dir="2700000" algn="tl" rotWithShape="0">
                    <a:schemeClr val="dk1">
                      <a:alpha val="40000"/>
                    </a:schemeClr>
                  </a:outerShdw>
                </a:effectLst>
              </a:rPr>
              <a:t>[2]</a:t>
            </a:r>
            <a:endParaRPr lang="zh-TW"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482600" y="1509433"/>
            <a:ext cx="3810000" cy="461665"/>
          </a:xfrm>
          <a:prstGeom prst="rect">
            <a:avLst/>
          </a:prstGeom>
          <a:noFill/>
        </p:spPr>
        <p:txBody>
          <a:bodyPr wrap="square" lIns="91440" tIns="45720" rIns="91440" bIns="45720">
            <a:spAutoFit/>
          </a:bodyPr>
          <a:lstStyle/>
          <a:p>
            <a:pPr algn="ctr"/>
            <a:r>
              <a:rPr lang="en-US" altLang="zh-TW" sz="2400" dirty="0"/>
              <a:t>Firmware—Wikipedia</a:t>
            </a:r>
            <a:endParaRPr lang="zh-TW"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Freeform 359"/>
          <p:cNvSpPr/>
          <p:nvPr/>
        </p:nvSpPr>
        <p:spPr>
          <a:xfrm>
            <a:off x="1118286" y="225779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矩形 8"/>
          <p:cNvSpPr/>
          <p:nvPr/>
        </p:nvSpPr>
        <p:spPr>
          <a:xfrm>
            <a:off x="1659035" y="2167078"/>
            <a:ext cx="1457130" cy="523220"/>
          </a:xfrm>
          <a:prstGeom prst="rect">
            <a:avLst/>
          </a:prstGeom>
        </p:spPr>
        <p:txBody>
          <a:bodyPr wrap="none">
            <a:spAutoFit/>
          </a:bodyPr>
          <a:lstStyle/>
          <a:p>
            <a:r>
              <a:rPr lang="en-US" altLang="zh-TW" sz="2800" dirty="0"/>
              <a:t>EEPROM</a:t>
            </a:r>
            <a:endParaRPr lang="zh-TW" altLang="en-US" sz="2800" dirty="0"/>
          </a:p>
        </p:txBody>
      </p:sp>
      <p:sp>
        <p:nvSpPr>
          <p:cNvPr id="10" name="Freeform 359"/>
          <p:cNvSpPr/>
          <p:nvPr/>
        </p:nvSpPr>
        <p:spPr>
          <a:xfrm>
            <a:off x="1118285" y="304303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359"/>
          <p:cNvSpPr/>
          <p:nvPr/>
        </p:nvSpPr>
        <p:spPr>
          <a:xfrm>
            <a:off x="1118285" y="382827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359"/>
          <p:cNvSpPr/>
          <p:nvPr/>
        </p:nvSpPr>
        <p:spPr>
          <a:xfrm>
            <a:off x="1118284" y="461351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reeform 359"/>
          <p:cNvSpPr/>
          <p:nvPr/>
        </p:nvSpPr>
        <p:spPr>
          <a:xfrm>
            <a:off x="1118283" y="5464618"/>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矩形 14"/>
          <p:cNvSpPr/>
          <p:nvPr/>
        </p:nvSpPr>
        <p:spPr>
          <a:xfrm>
            <a:off x="1659035" y="2952318"/>
            <a:ext cx="1282402" cy="523220"/>
          </a:xfrm>
          <a:prstGeom prst="rect">
            <a:avLst/>
          </a:prstGeom>
        </p:spPr>
        <p:txBody>
          <a:bodyPr wrap="none">
            <a:spAutoFit/>
          </a:bodyPr>
          <a:lstStyle/>
          <a:p>
            <a:r>
              <a:rPr lang="en-US" altLang="zh-TW" sz="2800" dirty="0"/>
              <a:t>EPROM</a:t>
            </a:r>
            <a:endParaRPr lang="zh-TW" altLang="en-US" sz="2800" dirty="0"/>
          </a:p>
        </p:txBody>
      </p:sp>
      <p:sp>
        <p:nvSpPr>
          <p:cNvPr id="16" name="矩形 15"/>
          <p:cNvSpPr/>
          <p:nvPr/>
        </p:nvSpPr>
        <p:spPr>
          <a:xfrm>
            <a:off x="1659035" y="4578615"/>
            <a:ext cx="1107676" cy="523220"/>
          </a:xfrm>
          <a:prstGeom prst="rect">
            <a:avLst/>
          </a:prstGeom>
        </p:spPr>
        <p:txBody>
          <a:bodyPr wrap="none">
            <a:spAutoFit/>
          </a:bodyPr>
          <a:lstStyle/>
          <a:p>
            <a:r>
              <a:rPr lang="en-US" altLang="zh-TW" sz="2800" dirty="0"/>
              <a:t>PROM</a:t>
            </a:r>
          </a:p>
        </p:txBody>
      </p:sp>
      <p:sp>
        <p:nvSpPr>
          <p:cNvPr id="17" name="矩形 16"/>
          <p:cNvSpPr/>
          <p:nvPr/>
        </p:nvSpPr>
        <p:spPr>
          <a:xfrm>
            <a:off x="1659035" y="3848782"/>
            <a:ext cx="2244653" cy="523220"/>
          </a:xfrm>
          <a:prstGeom prst="rect">
            <a:avLst/>
          </a:prstGeom>
        </p:spPr>
        <p:txBody>
          <a:bodyPr wrap="none">
            <a:spAutoFit/>
          </a:bodyPr>
          <a:lstStyle/>
          <a:p>
            <a:r>
              <a:rPr lang="en-US" altLang="zh-TW" sz="2800" dirty="0"/>
              <a:t>Flash memory</a:t>
            </a:r>
            <a:endParaRPr lang="zh-TW" altLang="en-US" sz="2800" dirty="0"/>
          </a:p>
        </p:txBody>
      </p:sp>
      <p:sp>
        <p:nvSpPr>
          <p:cNvPr id="18" name="矩形 17"/>
          <p:cNvSpPr/>
          <p:nvPr/>
        </p:nvSpPr>
        <p:spPr>
          <a:xfrm>
            <a:off x="1659035" y="5388521"/>
            <a:ext cx="3735446" cy="523220"/>
          </a:xfrm>
          <a:prstGeom prst="rect">
            <a:avLst/>
          </a:prstGeom>
        </p:spPr>
        <p:txBody>
          <a:bodyPr wrap="none">
            <a:spAutoFit/>
          </a:bodyPr>
          <a:lstStyle/>
          <a:p>
            <a:r>
              <a:rPr lang="en-US" altLang="zh-TW" sz="2800" dirty="0"/>
              <a:t>Random access memory</a:t>
            </a:r>
            <a:endParaRPr lang="zh-TW" altLang="en-US" sz="2800" dirty="0"/>
          </a:p>
        </p:txBody>
      </p:sp>
      <p:sp>
        <p:nvSpPr>
          <p:cNvPr id="19" name="Freeform 359"/>
          <p:cNvSpPr/>
          <p:nvPr/>
        </p:nvSpPr>
        <p:spPr>
          <a:xfrm>
            <a:off x="5777369" y="212443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矩形 19"/>
          <p:cNvSpPr/>
          <p:nvPr/>
        </p:nvSpPr>
        <p:spPr>
          <a:xfrm>
            <a:off x="6369693" y="2079074"/>
            <a:ext cx="3038204" cy="523220"/>
          </a:xfrm>
          <a:prstGeom prst="rect">
            <a:avLst/>
          </a:prstGeom>
        </p:spPr>
        <p:txBody>
          <a:bodyPr wrap="none">
            <a:spAutoFit/>
          </a:bodyPr>
          <a:lstStyle/>
          <a:p>
            <a:r>
              <a:rPr lang="en-US" altLang="zh-TW" sz="2800" dirty="0"/>
              <a:t>Write-only memory</a:t>
            </a:r>
            <a:endParaRPr lang="zh-TW" altLang="en-US" sz="2800" dirty="0"/>
          </a:p>
        </p:txBody>
      </p:sp>
      <p:pic>
        <p:nvPicPr>
          <p:cNvPr id="21" name="圖片 20"/>
          <p:cNvPicPr>
            <a:picLocks noChangeAspect="1"/>
          </p:cNvPicPr>
          <p:nvPr/>
        </p:nvPicPr>
        <p:blipFill>
          <a:blip r:embed="rId3"/>
          <a:stretch>
            <a:fillRect/>
          </a:stretch>
        </p:blipFill>
        <p:spPr>
          <a:xfrm>
            <a:off x="6977226" y="3073593"/>
            <a:ext cx="4732175" cy="3533263"/>
          </a:xfrm>
          <a:prstGeom prst="rect">
            <a:avLst/>
          </a:prstGeom>
        </p:spPr>
      </p:pic>
    </p:spTree>
    <p:extLst>
      <p:ext uri="{BB962C8B-B14F-4D97-AF65-F5344CB8AC3E}">
        <p14:creationId xmlns:p14="http://schemas.microsoft.com/office/powerpoint/2010/main" val="3969197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Introduction-</a:t>
            </a:r>
            <a:r>
              <a:rPr lang="en-US" altLang="zh-TW" dirty="0"/>
              <a:t> Secure firmware validation </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6</a:t>
            </a:fld>
            <a:endParaRPr lang="en-US"/>
          </a:p>
        </p:txBody>
      </p:sp>
      <p:sp>
        <p:nvSpPr>
          <p:cNvPr id="6" name="矩形 5"/>
          <p:cNvSpPr/>
          <p:nvPr/>
        </p:nvSpPr>
        <p:spPr>
          <a:xfrm>
            <a:off x="482600" y="1475993"/>
            <a:ext cx="529312" cy="461665"/>
          </a:xfrm>
          <a:prstGeom prst="rect">
            <a:avLst/>
          </a:prstGeom>
          <a:noFill/>
        </p:spPr>
        <p:txBody>
          <a:bodyPr wrap="none" lIns="91440" tIns="45720" rIns="91440" bIns="45720">
            <a:spAutoFit/>
          </a:bodyPr>
          <a:lstStyle/>
          <a:p>
            <a:pPr algn="ctr"/>
            <a:r>
              <a:rPr lang="en-US" altLang="zh-TW" sz="2400" b="0" cap="none" spc="0" dirty="0" smtClean="0">
                <a:ln w="0"/>
                <a:solidFill>
                  <a:schemeClr val="tx1"/>
                </a:solidFill>
                <a:effectLst>
                  <a:outerShdw blurRad="38100" dist="19050" dir="2700000" algn="tl" rotWithShape="0">
                    <a:schemeClr val="dk1">
                      <a:alpha val="40000"/>
                    </a:schemeClr>
                  </a:outerShdw>
                </a:effectLst>
              </a:rPr>
              <a:t>[3]</a:t>
            </a:r>
            <a:endParaRPr lang="zh-TW"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1007692" y="1522159"/>
            <a:ext cx="10422308" cy="461665"/>
          </a:xfrm>
          <a:prstGeom prst="rect">
            <a:avLst/>
          </a:prstGeom>
        </p:spPr>
        <p:txBody>
          <a:bodyPr wrap="square">
            <a:spAutoFit/>
          </a:bodyPr>
          <a:lstStyle/>
          <a:p>
            <a:r>
              <a:rPr lang="en-US" altLang="zh-TW" sz="2400" dirty="0"/>
              <a:t>Secure firmware validation and update for </a:t>
            </a:r>
            <a:r>
              <a:rPr lang="en-US" altLang="zh-TW" sz="2400" dirty="0" smtClean="0"/>
              <a:t>consumer</a:t>
            </a:r>
            <a:r>
              <a:rPr lang="zh-TW" altLang="en-US" sz="2400" dirty="0" smtClean="0"/>
              <a:t> </a:t>
            </a:r>
            <a:r>
              <a:rPr lang="en-US" altLang="zh-TW" sz="2400" dirty="0" smtClean="0"/>
              <a:t>devices </a:t>
            </a:r>
            <a:r>
              <a:rPr lang="en-US" altLang="zh-TW" sz="2400" dirty="0"/>
              <a:t>in home networking.</a:t>
            </a:r>
          </a:p>
        </p:txBody>
      </p:sp>
      <p:sp>
        <p:nvSpPr>
          <p:cNvPr id="9" name="Freeform 359"/>
          <p:cNvSpPr/>
          <p:nvPr/>
        </p:nvSpPr>
        <p:spPr>
          <a:xfrm>
            <a:off x="1118286" y="2257791"/>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矩形 6"/>
          <p:cNvSpPr/>
          <p:nvPr/>
        </p:nvSpPr>
        <p:spPr>
          <a:xfrm>
            <a:off x="1657610" y="2204508"/>
            <a:ext cx="9540657" cy="954107"/>
          </a:xfrm>
          <a:prstGeom prst="rect">
            <a:avLst/>
          </a:prstGeom>
        </p:spPr>
        <p:txBody>
          <a:bodyPr wrap="square">
            <a:spAutoFit/>
          </a:bodyPr>
          <a:lstStyle/>
          <a:p>
            <a:r>
              <a:rPr lang="zh-TW" altLang="en-US" sz="2800" dirty="0"/>
              <a:t>The proposed scheme utilizes an </a:t>
            </a:r>
            <a:r>
              <a:rPr lang="zh-TW" altLang="en-US" sz="2800" dirty="0" smtClean="0"/>
              <a:t>ID based </a:t>
            </a:r>
            <a:r>
              <a:rPr lang="zh-TW" altLang="en-US" sz="2800" dirty="0"/>
              <a:t>mutual authentication and key derivation to securely distribute a firmware image.</a:t>
            </a:r>
          </a:p>
        </p:txBody>
      </p:sp>
    </p:spTree>
    <p:extLst>
      <p:ext uri="{BB962C8B-B14F-4D97-AF65-F5344CB8AC3E}">
        <p14:creationId xmlns:p14="http://schemas.microsoft.com/office/powerpoint/2010/main" val="2318394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Introduction-</a:t>
            </a:r>
            <a:r>
              <a:rPr lang="en-US" altLang="zh-TW" dirty="0">
                <a:latin typeface="TimesNewRomanPSMT"/>
              </a:rPr>
              <a:t> </a:t>
            </a:r>
            <a:r>
              <a:rPr lang="en-US" altLang="zh-TW" dirty="0" smtClean="0">
                <a:latin typeface="TimesNewRomanPSMT"/>
              </a:rPr>
              <a:t>Hack </a:t>
            </a:r>
            <a:r>
              <a:rPr lang="en-US" altLang="zh-TW" dirty="0">
                <a:latin typeface="TimesNewRomanPSMT"/>
              </a:rPr>
              <a:t>into embedded systems </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7</a:t>
            </a:fld>
            <a:endParaRPr lang="en-US"/>
          </a:p>
        </p:txBody>
      </p:sp>
      <p:sp>
        <p:nvSpPr>
          <p:cNvPr id="6" name="矩形 5"/>
          <p:cNvSpPr/>
          <p:nvPr/>
        </p:nvSpPr>
        <p:spPr>
          <a:xfrm>
            <a:off x="1293493" y="2046051"/>
            <a:ext cx="9640868" cy="3539430"/>
          </a:xfrm>
          <a:prstGeom prst="rect">
            <a:avLst/>
          </a:prstGeom>
        </p:spPr>
        <p:txBody>
          <a:bodyPr wrap="square">
            <a:spAutoFit/>
          </a:bodyPr>
          <a:lstStyle/>
          <a:p>
            <a:r>
              <a:rPr lang="en-US" altLang="zh-TW" sz="2800" dirty="0">
                <a:latin typeface="TimesNewRomanPSMT"/>
              </a:rPr>
              <a:t>Security </a:t>
            </a:r>
            <a:r>
              <a:rPr lang="en-US" altLang="zh-TW" sz="2800" dirty="0" smtClean="0">
                <a:latin typeface="TimesNewRomanPSMT"/>
              </a:rPr>
              <a:t>researchers</a:t>
            </a:r>
            <a:r>
              <a:rPr lang="zh-TW" altLang="en-US" sz="2800" dirty="0" smtClean="0">
                <a:latin typeface="TimesNewRomanPSMT"/>
              </a:rPr>
              <a:t> </a:t>
            </a:r>
            <a:r>
              <a:rPr lang="en-US" altLang="zh-TW" sz="2800" dirty="0" smtClean="0">
                <a:latin typeface="TimesNewRomanPSMT"/>
              </a:rPr>
              <a:t>were </a:t>
            </a:r>
            <a:r>
              <a:rPr lang="en-US" altLang="zh-TW" sz="2800" dirty="0">
                <a:latin typeface="TimesNewRomanPSMT"/>
              </a:rPr>
              <a:t>able to hack into embedded systems of a vehicle </a:t>
            </a:r>
            <a:r>
              <a:rPr lang="en-US" altLang="zh-TW" sz="2800" dirty="0" smtClean="0">
                <a:latin typeface="TimesNewRomanPSMT"/>
              </a:rPr>
              <a:t>running</a:t>
            </a:r>
            <a:r>
              <a:rPr lang="zh-TW" altLang="en-US" sz="2800" dirty="0" smtClean="0">
                <a:latin typeface="TimesNewRomanPSMT"/>
              </a:rPr>
              <a:t> </a:t>
            </a:r>
            <a:r>
              <a:rPr lang="en-US" altLang="zh-TW" sz="2800" dirty="0" smtClean="0">
                <a:latin typeface="TimesNewRomanPSMT"/>
              </a:rPr>
              <a:t>on </a:t>
            </a:r>
            <a:r>
              <a:rPr lang="en-US" altLang="zh-TW" sz="2800" dirty="0">
                <a:latin typeface="TimesNewRomanPSMT"/>
              </a:rPr>
              <a:t>a highway. </a:t>
            </a:r>
            <a:endParaRPr lang="en-US" altLang="zh-TW" sz="2800" dirty="0" smtClean="0">
              <a:latin typeface="TimesNewRomanPSMT"/>
            </a:endParaRPr>
          </a:p>
          <a:p>
            <a:endParaRPr lang="en-US" altLang="zh-TW" sz="2800" dirty="0" smtClean="0">
              <a:latin typeface="TimesNewRomanPSMT"/>
            </a:endParaRPr>
          </a:p>
          <a:p>
            <a:r>
              <a:rPr lang="en-US" altLang="zh-TW" sz="2800" dirty="0" smtClean="0">
                <a:latin typeface="TimesNewRomanPSMT"/>
              </a:rPr>
              <a:t>They </a:t>
            </a:r>
            <a:r>
              <a:rPr lang="en-US" altLang="zh-TW" sz="2800" dirty="0">
                <a:latin typeface="TimesNewRomanPSMT"/>
              </a:rPr>
              <a:t>took control of the entertainment </a:t>
            </a:r>
            <a:r>
              <a:rPr lang="en-US" altLang="zh-TW" sz="2800" dirty="0" smtClean="0">
                <a:latin typeface="TimesNewRomanPSMT"/>
              </a:rPr>
              <a:t>system</a:t>
            </a:r>
            <a:r>
              <a:rPr lang="zh-TW" altLang="en-US" sz="2800" dirty="0" smtClean="0">
                <a:latin typeface="TimesNewRomanPSMT"/>
              </a:rPr>
              <a:t> </a:t>
            </a:r>
            <a:r>
              <a:rPr lang="en-US" altLang="zh-TW" sz="2800" dirty="0" smtClean="0">
                <a:latin typeface="TimesNewRomanPSMT"/>
              </a:rPr>
              <a:t>and </a:t>
            </a:r>
            <a:r>
              <a:rPr lang="en-US" altLang="zh-TW" sz="2800" dirty="0">
                <a:latin typeface="TimesNewRomanPSMT"/>
              </a:rPr>
              <a:t>windshield wipers. They were also able to control </a:t>
            </a:r>
            <a:r>
              <a:rPr lang="en-US" altLang="zh-TW" sz="2800" dirty="0" smtClean="0">
                <a:latin typeface="TimesNewRomanPSMT"/>
              </a:rPr>
              <a:t>the</a:t>
            </a:r>
            <a:r>
              <a:rPr lang="zh-TW" altLang="en-US" sz="2800" dirty="0" smtClean="0">
                <a:latin typeface="TimesNewRomanPSMT"/>
              </a:rPr>
              <a:t> </a:t>
            </a:r>
            <a:r>
              <a:rPr lang="en-US" altLang="zh-TW" sz="2800" dirty="0" smtClean="0">
                <a:latin typeface="TimesNewRomanPSMT"/>
              </a:rPr>
              <a:t>accelerator </a:t>
            </a:r>
            <a:r>
              <a:rPr lang="en-US" altLang="zh-TW" sz="2800" dirty="0">
                <a:latin typeface="TimesNewRomanPSMT"/>
              </a:rPr>
              <a:t>of the vehicle. </a:t>
            </a:r>
            <a:endParaRPr lang="en-US" altLang="zh-TW" sz="2800" dirty="0" smtClean="0">
              <a:latin typeface="TimesNewRomanPSMT"/>
            </a:endParaRPr>
          </a:p>
          <a:p>
            <a:endParaRPr lang="en-US" altLang="zh-TW" sz="2800" dirty="0" smtClean="0">
              <a:latin typeface="TimesNewRomanPSMT"/>
            </a:endParaRPr>
          </a:p>
          <a:p>
            <a:r>
              <a:rPr lang="en-US" altLang="zh-TW" sz="2800" dirty="0" smtClean="0">
                <a:latin typeface="TimesNewRomanPSMT"/>
              </a:rPr>
              <a:t>Because </a:t>
            </a:r>
            <a:r>
              <a:rPr lang="en-US" altLang="zh-TW" sz="2800" dirty="0">
                <a:latin typeface="TimesNewRomanPSMT"/>
              </a:rPr>
              <a:t>of this demonstration, </a:t>
            </a:r>
            <a:r>
              <a:rPr lang="en-US" altLang="zh-TW" sz="2800" dirty="0" smtClean="0">
                <a:latin typeface="TimesNewRomanPSMT"/>
              </a:rPr>
              <a:t>the</a:t>
            </a:r>
            <a:r>
              <a:rPr lang="zh-TW" altLang="en-US" sz="2800" dirty="0" smtClean="0">
                <a:latin typeface="TimesNewRomanPSMT"/>
              </a:rPr>
              <a:t> </a:t>
            </a:r>
            <a:r>
              <a:rPr lang="en-US" altLang="zh-TW" sz="2800" dirty="0" smtClean="0">
                <a:latin typeface="TimesNewRomanPSMT"/>
              </a:rPr>
              <a:t>vehicle </a:t>
            </a:r>
            <a:r>
              <a:rPr lang="en-US" altLang="zh-TW" sz="2800" dirty="0">
                <a:latin typeface="TimesNewRomanPSMT"/>
              </a:rPr>
              <a:t>manufacturer has to recall 1.4 million vehicles.</a:t>
            </a:r>
            <a:endParaRPr lang="zh-TW" altLang="en-US" sz="2800" dirty="0"/>
          </a:p>
        </p:txBody>
      </p:sp>
      <p:sp>
        <p:nvSpPr>
          <p:cNvPr id="7" name="Freeform 359"/>
          <p:cNvSpPr/>
          <p:nvPr/>
        </p:nvSpPr>
        <p:spPr>
          <a:xfrm>
            <a:off x="838200" y="2216854"/>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矩形 7"/>
          <p:cNvSpPr/>
          <p:nvPr/>
        </p:nvSpPr>
        <p:spPr>
          <a:xfrm>
            <a:off x="764181" y="1227791"/>
            <a:ext cx="529312" cy="461665"/>
          </a:xfrm>
          <a:prstGeom prst="rect">
            <a:avLst/>
          </a:prstGeom>
          <a:noFill/>
        </p:spPr>
        <p:txBody>
          <a:bodyPr wrap="none" lIns="91440" tIns="45720" rIns="91440" bIns="45720">
            <a:spAutoFit/>
          </a:bodyPr>
          <a:lstStyle/>
          <a:p>
            <a:pPr algn="ctr"/>
            <a:r>
              <a:rPr lang="en-US" altLang="zh-TW" sz="2400" b="0" cap="none" spc="0" dirty="0" smtClean="0">
                <a:ln w="0"/>
                <a:solidFill>
                  <a:schemeClr val="tx1"/>
                </a:solidFill>
                <a:effectLst>
                  <a:outerShdw blurRad="38100" dist="19050" dir="2700000" algn="tl" rotWithShape="0">
                    <a:schemeClr val="dk1">
                      <a:alpha val="40000"/>
                    </a:schemeClr>
                  </a:outerShdw>
                </a:effectLst>
              </a:rPr>
              <a:t>[3]</a:t>
            </a:r>
            <a:endParaRPr lang="zh-TW"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1287093" y="1250929"/>
            <a:ext cx="10422308" cy="461665"/>
          </a:xfrm>
          <a:prstGeom prst="rect">
            <a:avLst/>
          </a:prstGeom>
        </p:spPr>
        <p:txBody>
          <a:bodyPr wrap="square">
            <a:spAutoFit/>
          </a:bodyPr>
          <a:lstStyle/>
          <a:p>
            <a:r>
              <a:rPr lang="en-US" altLang="zh-TW" sz="2400" dirty="0"/>
              <a:t>Secure firmware validation and update for </a:t>
            </a:r>
            <a:r>
              <a:rPr lang="en-US" altLang="zh-TW" sz="2400" dirty="0" smtClean="0"/>
              <a:t>consumer</a:t>
            </a:r>
            <a:r>
              <a:rPr lang="zh-TW" altLang="en-US" sz="2400" dirty="0" smtClean="0"/>
              <a:t> </a:t>
            </a:r>
            <a:r>
              <a:rPr lang="en-US" altLang="zh-TW" sz="2400" dirty="0" smtClean="0"/>
              <a:t>devices </a:t>
            </a:r>
            <a:r>
              <a:rPr lang="en-US" altLang="zh-TW" sz="2400" dirty="0"/>
              <a:t>in home networking.</a:t>
            </a:r>
          </a:p>
        </p:txBody>
      </p:sp>
      <p:sp>
        <p:nvSpPr>
          <p:cNvPr id="10" name="Freeform 359"/>
          <p:cNvSpPr/>
          <p:nvPr/>
        </p:nvSpPr>
        <p:spPr>
          <a:xfrm>
            <a:off x="854460" y="3469824"/>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359"/>
          <p:cNvSpPr/>
          <p:nvPr/>
        </p:nvSpPr>
        <p:spPr>
          <a:xfrm>
            <a:off x="860860" y="4797632"/>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878464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Introduction-</a:t>
            </a:r>
            <a:r>
              <a:rPr lang="en-US" altLang="zh-TW" dirty="0" err="1" smtClean="0"/>
              <a:t>Proofpoint</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8</a:t>
            </a:fld>
            <a:endParaRPr lang="en-US"/>
          </a:p>
        </p:txBody>
      </p:sp>
      <p:sp>
        <p:nvSpPr>
          <p:cNvPr id="6" name="矩形 5"/>
          <p:cNvSpPr/>
          <p:nvPr/>
        </p:nvSpPr>
        <p:spPr>
          <a:xfrm>
            <a:off x="1288440" y="2493186"/>
            <a:ext cx="10234809" cy="2246769"/>
          </a:xfrm>
          <a:prstGeom prst="rect">
            <a:avLst/>
          </a:prstGeom>
        </p:spPr>
        <p:txBody>
          <a:bodyPr wrap="square">
            <a:spAutoFit/>
          </a:bodyPr>
          <a:lstStyle/>
          <a:p>
            <a:r>
              <a:rPr lang="zh-TW" altLang="en-US" sz="2800" dirty="0">
                <a:solidFill>
                  <a:srgbClr val="333333"/>
                </a:solidFill>
                <a:latin typeface="PingFang TC"/>
              </a:rPr>
              <a:t> </a:t>
            </a:r>
            <a:r>
              <a:rPr lang="en-US" altLang="zh-TW" sz="2800" dirty="0" smtClean="0"/>
              <a:t>2017</a:t>
            </a:r>
            <a:r>
              <a:rPr lang="zh-TW" altLang="en-US" sz="2800" dirty="0" smtClean="0"/>
              <a:t> </a:t>
            </a:r>
            <a:r>
              <a:rPr lang="en-US" altLang="zh-TW" sz="2800" dirty="0" smtClean="0">
                <a:solidFill>
                  <a:srgbClr val="333333"/>
                </a:solidFill>
                <a:latin typeface="PingFang TC"/>
              </a:rPr>
              <a:t>Gartner </a:t>
            </a:r>
            <a:r>
              <a:rPr lang="zh-TW" altLang="en-US" sz="2800" dirty="0">
                <a:solidFill>
                  <a:srgbClr val="333333"/>
                </a:solidFill>
                <a:latin typeface="PingFang TC"/>
              </a:rPr>
              <a:t>評比 </a:t>
            </a:r>
            <a:r>
              <a:rPr lang="en-US" altLang="zh-TW" sz="2800" dirty="0" err="1">
                <a:solidFill>
                  <a:srgbClr val="333333"/>
                </a:solidFill>
                <a:latin typeface="PingFang TC"/>
              </a:rPr>
              <a:t>Proofpoint</a:t>
            </a:r>
            <a:r>
              <a:rPr lang="en-US" altLang="zh-TW" sz="2800" dirty="0">
                <a:solidFill>
                  <a:srgbClr val="333333"/>
                </a:solidFill>
                <a:latin typeface="PingFang TC"/>
              </a:rPr>
              <a:t> </a:t>
            </a:r>
            <a:r>
              <a:rPr lang="zh-TW" altLang="en-US" sz="2800" dirty="0">
                <a:solidFill>
                  <a:srgbClr val="333333"/>
                </a:solidFill>
                <a:latin typeface="PingFang TC"/>
              </a:rPr>
              <a:t>為全世界</a:t>
            </a:r>
            <a:r>
              <a:rPr lang="en-US" altLang="zh-TW" sz="2800" dirty="0" err="1">
                <a:solidFill>
                  <a:srgbClr val="333333"/>
                </a:solidFill>
                <a:latin typeface="PingFang TC"/>
              </a:rPr>
              <a:t>eMail</a:t>
            </a:r>
            <a:r>
              <a:rPr lang="en-US" altLang="zh-TW" sz="2800" dirty="0">
                <a:solidFill>
                  <a:srgbClr val="333333"/>
                </a:solidFill>
                <a:latin typeface="PingFang TC"/>
              </a:rPr>
              <a:t> Solution </a:t>
            </a:r>
            <a:r>
              <a:rPr lang="zh-TW" altLang="en-US" sz="2800" dirty="0">
                <a:solidFill>
                  <a:srgbClr val="333333"/>
                </a:solidFill>
                <a:latin typeface="PingFang TC"/>
              </a:rPr>
              <a:t>領導廠商，</a:t>
            </a:r>
            <a:r>
              <a:rPr lang="en-US" altLang="zh-TW" sz="2800" dirty="0" err="1">
                <a:solidFill>
                  <a:srgbClr val="333333"/>
                </a:solidFill>
                <a:latin typeface="PingFang TC"/>
              </a:rPr>
              <a:t>Proofpoint</a:t>
            </a:r>
            <a:r>
              <a:rPr lang="en-US" altLang="zh-TW" sz="2800" dirty="0">
                <a:solidFill>
                  <a:srgbClr val="333333"/>
                </a:solidFill>
                <a:latin typeface="PingFang TC"/>
              </a:rPr>
              <a:t> APT</a:t>
            </a:r>
            <a:r>
              <a:rPr lang="zh-TW" altLang="en-US" sz="2800" dirty="0">
                <a:solidFill>
                  <a:srgbClr val="333333"/>
                </a:solidFill>
                <a:latin typeface="PingFang TC"/>
              </a:rPr>
              <a:t>可以掃瞄夾帶郵件內惡意連結（</a:t>
            </a:r>
            <a:r>
              <a:rPr lang="en-US" altLang="zh-TW" sz="2800" dirty="0">
                <a:solidFill>
                  <a:srgbClr val="333333"/>
                </a:solidFill>
                <a:latin typeface="PingFang TC"/>
              </a:rPr>
              <a:t>URLS</a:t>
            </a:r>
            <a:r>
              <a:rPr lang="zh-TW" altLang="en-US" sz="2800" dirty="0">
                <a:solidFill>
                  <a:srgbClr val="333333"/>
                </a:solidFill>
                <a:latin typeface="PingFang TC"/>
              </a:rPr>
              <a:t>）和附件（如：</a:t>
            </a:r>
            <a:r>
              <a:rPr lang="en-US" altLang="zh-TW" sz="2800" dirty="0">
                <a:solidFill>
                  <a:srgbClr val="333333"/>
                </a:solidFill>
                <a:latin typeface="PingFang TC"/>
              </a:rPr>
              <a:t>PDF</a:t>
            </a:r>
            <a:r>
              <a:rPr lang="zh-TW" altLang="en-US" sz="2800" dirty="0">
                <a:solidFill>
                  <a:srgbClr val="333333"/>
                </a:solidFill>
                <a:latin typeface="PingFang TC"/>
              </a:rPr>
              <a:t>格式，</a:t>
            </a:r>
            <a:r>
              <a:rPr lang="en-US" altLang="zh-TW" sz="2800" dirty="0">
                <a:solidFill>
                  <a:srgbClr val="333333"/>
                </a:solidFill>
                <a:latin typeface="PingFang TC"/>
              </a:rPr>
              <a:t>Word</a:t>
            </a:r>
            <a:r>
              <a:rPr lang="zh-TW" altLang="en-US" sz="2800" dirty="0">
                <a:solidFill>
                  <a:srgbClr val="333333"/>
                </a:solidFill>
                <a:latin typeface="PingFang TC"/>
              </a:rPr>
              <a:t>，</a:t>
            </a:r>
            <a:r>
              <a:rPr lang="en-US" altLang="zh-TW" sz="2800" dirty="0">
                <a:solidFill>
                  <a:srgbClr val="333333"/>
                </a:solidFill>
                <a:latin typeface="PingFang TC"/>
              </a:rPr>
              <a:t>Excel</a:t>
            </a:r>
            <a:r>
              <a:rPr lang="zh-TW" altLang="en-US" sz="2800" dirty="0">
                <a:solidFill>
                  <a:srgbClr val="333333"/>
                </a:solidFill>
                <a:latin typeface="PingFang TC"/>
              </a:rPr>
              <a:t>，</a:t>
            </a:r>
            <a:r>
              <a:rPr lang="en-US" altLang="zh-TW" sz="2800" dirty="0">
                <a:solidFill>
                  <a:srgbClr val="333333"/>
                </a:solidFill>
                <a:latin typeface="PingFang TC"/>
              </a:rPr>
              <a:t>PowerPoint</a:t>
            </a:r>
            <a:r>
              <a:rPr lang="zh-TW" altLang="en-US" sz="2800" dirty="0">
                <a:solidFill>
                  <a:srgbClr val="333333"/>
                </a:solidFill>
                <a:latin typeface="PingFang TC"/>
              </a:rPr>
              <a:t>，</a:t>
            </a:r>
            <a:r>
              <a:rPr lang="en-US" altLang="zh-TW" sz="2800" dirty="0">
                <a:solidFill>
                  <a:srgbClr val="333333"/>
                </a:solidFill>
                <a:latin typeface="PingFang TC"/>
              </a:rPr>
              <a:t>RTF</a:t>
            </a:r>
            <a:r>
              <a:rPr lang="zh-TW" altLang="en-US" sz="2800" dirty="0">
                <a:solidFill>
                  <a:srgbClr val="333333"/>
                </a:solidFill>
                <a:latin typeface="PingFang TC"/>
              </a:rPr>
              <a:t>），透過整合靜態分析及動態沙箱檢測技術，檢測出一般傳統檢測工具所無法偵測到的威脅。</a:t>
            </a:r>
            <a:endParaRPr lang="zh-TW" altLang="en-US" sz="2800" dirty="0"/>
          </a:p>
        </p:txBody>
      </p:sp>
      <p:sp>
        <p:nvSpPr>
          <p:cNvPr id="7" name="Freeform 359"/>
          <p:cNvSpPr/>
          <p:nvPr/>
        </p:nvSpPr>
        <p:spPr>
          <a:xfrm>
            <a:off x="575849" y="2506262"/>
            <a:ext cx="432633" cy="432507"/>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圖片 7"/>
          <p:cNvPicPr>
            <a:picLocks noChangeAspect="1"/>
          </p:cNvPicPr>
          <p:nvPr/>
        </p:nvPicPr>
        <p:blipFill>
          <a:blip r:embed="rId3"/>
          <a:stretch>
            <a:fillRect/>
          </a:stretch>
        </p:blipFill>
        <p:spPr>
          <a:xfrm>
            <a:off x="7351779" y="5029591"/>
            <a:ext cx="4391025" cy="857250"/>
          </a:xfrm>
          <a:prstGeom prst="rect">
            <a:avLst/>
          </a:prstGeom>
        </p:spPr>
      </p:pic>
      <p:sp>
        <p:nvSpPr>
          <p:cNvPr id="9" name="矩形 8"/>
          <p:cNvSpPr/>
          <p:nvPr/>
        </p:nvSpPr>
        <p:spPr>
          <a:xfrm>
            <a:off x="671778" y="1592995"/>
            <a:ext cx="529312" cy="461665"/>
          </a:xfrm>
          <a:prstGeom prst="rect">
            <a:avLst/>
          </a:prstGeom>
          <a:noFill/>
        </p:spPr>
        <p:txBody>
          <a:bodyPr wrap="none" lIns="91440" tIns="45720" rIns="91440" bIns="45720">
            <a:spAutoFit/>
          </a:bodyPr>
          <a:lstStyle/>
          <a:p>
            <a:pPr algn="ctr"/>
            <a:r>
              <a:rPr lang="en-US" altLang="zh-TW" sz="2400" b="0" cap="none" spc="0" dirty="0" smtClean="0">
                <a:ln w="0"/>
                <a:solidFill>
                  <a:schemeClr val="tx1"/>
                </a:solidFill>
                <a:effectLst>
                  <a:outerShdw blurRad="38100" dist="19050" dir="2700000" algn="tl" rotWithShape="0">
                    <a:schemeClr val="dk1">
                      <a:alpha val="40000"/>
                    </a:schemeClr>
                  </a:outerShdw>
                </a:effectLst>
              </a:rPr>
              <a:t>[3]</a:t>
            </a:r>
            <a:endParaRPr lang="zh-TW"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1194690" y="1616133"/>
            <a:ext cx="10422308" cy="461665"/>
          </a:xfrm>
          <a:prstGeom prst="rect">
            <a:avLst/>
          </a:prstGeom>
        </p:spPr>
        <p:txBody>
          <a:bodyPr wrap="square">
            <a:spAutoFit/>
          </a:bodyPr>
          <a:lstStyle/>
          <a:p>
            <a:r>
              <a:rPr lang="en-US" altLang="zh-TW" sz="2400" dirty="0"/>
              <a:t>Secure firmware validation and update for </a:t>
            </a:r>
            <a:r>
              <a:rPr lang="en-US" altLang="zh-TW" sz="2400" dirty="0" smtClean="0"/>
              <a:t>consumer</a:t>
            </a:r>
            <a:r>
              <a:rPr lang="zh-TW" altLang="en-US" sz="2400" dirty="0" smtClean="0"/>
              <a:t> </a:t>
            </a:r>
            <a:r>
              <a:rPr lang="en-US" altLang="zh-TW" sz="2400" dirty="0" smtClean="0"/>
              <a:t>devices </a:t>
            </a:r>
            <a:r>
              <a:rPr lang="en-US" altLang="zh-TW" sz="2400" dirty="0"/>
              <a:t>in home networking.</a:t>
            </a:r>
          </a:p>
        </p:txBody>
      </p:sp>
    </p:spTree>
    <p:extLst>
      <p:ext uri="{BB962C8B-B14F-4D97-AF65-F5344CB8AC3E}">
        <p14:creationId xmlns:p14="http://schemas.microsoft.com/office/powerpoint/2010/main" val="2826441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Introduction-</a:t>
            </a:r>
            <a:r>
              <a:rPr lang="en-US" altLang="zh-TW" dirty="0"/>
              <a:t> Rootkit</a:t>
            </a:r>
            <a:endParaRPr lang="zh-TW" altLang="en-US" dirty="0"/>
          </a:p>
        </p:txBody>
      </p:sp>
      <p:sp>
        <p:nvSpPr>
          <p:cNvPr id="3" name="日期版面配置區 2"/>
          <p:cNvSpPr>
            <a:spLocks noGrp="1"/>
          </p:cNvSpPr>
          <p:nvPr>
            <p:ph type="dt" sz="half" idx="10"/>
          </p:nvPr>
        </p:nvSpPr>
        <p:spPr/>
        <p:txBody>
          <a:bodyPr/>
          <a:lstStyle/>
          <a:p>
            <a:r>
              <a:rPr lang="en-US" altLang="zh-TW" dirty="0"/>
              <a:t>2019/5/16</a:t>
            </a:r>
          </a:p>
        </p:txBody>
      </p:sp>
      <p:sp>
        <p:nvSpPr>
          <p:cNvPr id="4" name="頁尾版面配置區 3"/>
          <p:cNvSpPr>
            <a:spLocks noGrp="1"/>
          </p:cNvSpPr>
          <p:nvPr>
            <p:ph type="ftr" sz="quarter" idx="11"/>
          </p:nvPr>
        </p:nvSpPr>
        <p:spPr/>
        <p:txBody>
          <a:bodyPr/>
          <a:lstStyle/>
          <a:p>
            <a:r>
              <a:rPr lang="en-US" altLang="zh-TW" dirty="0">
                <a:solidFill>
                  <a:schemeClr val="tx1"/>
                </a:solidFill>
              </a:rPr>
              <a:t>Shi-</a:t>
            </a:r>
            <a:r>
              <a:rPr lang="en-US" altLang="zh-TW" dirty="0" err="1">
                <a:solidFill>
                  <a:schemeClr val="tx1"/>
                </a:solidFill>
              </a:rPr>
              <a:t>Syun</a:t>
            </a:r>
            <a:r>
              <a:rPr lang="en-US" altLang="zh-TW" dirty="0">
                <a:solidFill>
                  <a:schemeClr val="tx1"/>
                </a:solidFill>
              </a:rPr>
              <a:t> </a:t>
            </a:r>
            <a:r>
              <a:rPr lang="en-US" altLang="zh-TW" dirty="0" err="1">
                <a:solidFill>
                  <a:schemeClr val="tx1"/>
                </a:solidFill>
              </a:rPr>
              <a:t>Kuo</a:t>
            </a:r>
            <a:endParaRPr lang="en-US" altLang="zh-TW" dirty="0">
              <a:solidFill>
                <a:schemeClr val="tx1"/>
              </a:solidFill>
            </a:endParaRPr>
          </a:p>
        </p:txBody>
      </p:sp>
      <p:sp>
        <p:nvSpPr>
          <p:cNvPr id="5" name="投影片編號版面配置區 4"/>
          <p:cNvSpPr>
            <a:spLocks noGrp="1"/>
          </p:cNvSpPr>
          <p:nvPr>
            <p:ph type="sldNum" sz="quarter" idx="12"/>
          </p:nvPr>
        </p:nvSpPr>
        <p:spPr/>
        <p:txBody>
          <a:bodyPr/>
          <a:lstStyle/>
          <a:p>
            <a:fld id="{6E18DBF4-37B7-4C4F-9728-A1C100B177EE}" type="slidenum">
              <a:rPr lang="en-US" smtClean="0"/>
              <a:pPr/>
              <a:t>9</a:t>
            </a:fld>
            <a:endParaRPr lang="en-US"/>
          </a:p>
        </p:txBody>
      </p:sp>
      <p:sp>
        <p:nvSpPr>
          <p:cNvPr id="6" name="矩形 5"/>
          <p:cNvSpPr/>
          <p:nvPr/>
        </p:nvSpPr>
        <p:spPr>
          <a:xfrm>
            <a:off x="764181" y="1227791"/>
            <a:ext cx="529312" cy="461665"/>
          </a:xfrm>
          <a:prstGeom prst="rect">
            <a:avLst/>
          </a:prstGeom>
          <a:noFill/>
        </p:spPr>
        <p:txBody>
          <a:bodyPr wrap="none" lIns="91440" tIns="45720" rIns="91440" bIns="45720">
            <a:spAutoFit/>
          </a:bodyPr>
          <a:lstStyle/>
          <a:p>
            <a:pPr algn="ctr"/>
            <a:r>
              <a:rPr lang="en-US" altLang="zh-TW" sz="2400" b="0" cap="none" spc="0" dirty="0" smtClean="0">
                <a:ln w="0"/>
                <a:solidFill>
                  <a:schemeClr val="tx1"/>
                </a:solidFill>
                <a:effectLst>
                  <a:outerShdw blurRad="38100" dist="19050" dir="2700000" algn="tl" rotWithShape="0">
                    <a:schemeClr val="dk1">
                      <a:alpha val="40000"/>
                    </a:schemeClr>
                  </a:outerShdw>
                </a:effectLst>
              </a:rPr>
              <a:t>[3]</a:t>
            </a:r>
            <a:endParaRPr lang="zh-TW"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1287093" y="1250929"/>
            <a:ext cx="10422308" cy="461665"/>
          </a:xfrm>
          <a:prstGeom prst="rect">
            <a:avLst/>
          </a:prstGeom>
        </p:spPr>
        <p:txBody>
          <a:bodyPr wrap="square">
            <a:spAutoFit/>
          </a:bodyPr>
          <a:lstStyle/>
          <a:p>
            <a:r>
              <a:rPr lang="en-US" altLang="zh-TW" sz="2400" dirty="0"/>
              <a:t>Secure firmware validation and update for </a:t>
            </a:r>
            <a:r>
              <a:rPr lang="en-US" altLang="zh-TW" sz="2400" dirty="0" smtClean="0"/>
              <a:t>consumer</a:t>
            </a:r>
            <a:r>
              <a:rPr lang="zh-TW" altLang="en-US" sz="2400" dirty="0" smtClean="0"/>
              <a:t> </a:t>
            </a:r>
            <a:r>
              <a:rPr lang="en-US" altLang="zh-TW" sz="2400" dirty="0" smtClean="0"/>
              <a:t>devices </a:t>
            </a:r>
            <a:r>
              <a:rPr lang="en-US" altLang="zh-TW" sz="2400" dirty="0"/>
              <a:t>in home networking.</a:t>
            </a:r>
          </a:p>
        </p:txBody>
      </p:sp>
      <p:sp>
        <p:nvSpPr>
          <p:cNvPr id="8" name="矩形 7"/>
          <p:cNvSpPr/>
          <p:nvPr/>
        </p:nvSpPr>
        <p:spPr>
          <a:xfrm>
            <a:off x="482600" y="2016538"/>
            <a:ext cx="11226801" cy="3108543"/>
          </a:xfrm>
          <a:prstGeom prst="rect">
            <a:avLst/>
          </a:prstGeom>
        </p:spPr>
        <p:txBody>
          <a:bodyPr wrap="square">
            <a:spAutoFit/>
          </a:bodyPr>
          <a:lstStyle/>
          <a:p>
            <a:r>
              <a:rPr lang="en-US" altLang="zh-TW" sz="2800" dirty="0">
                <a:solidFill>
                  <a:srgbClr val="FF0000"/>
                </a:solidFill>
              </a:rPr>
              <a:t>Rootkit</a:t>
            </a:r>
            <a:r>
              <a:rPr lang="zh-TW" altLang="en-US" sz="2800" dirty="0">
                <a:solidFill>
                  <a:srgbClr val="FF0000"/>
                </a:solidFill>
              </a:rPr>
              <a:t>是指其主要功能為：隱藏其他程式行程的軟體</a:t>
            </a:r>
            <a:r>
              <a:rPr lang="zh-TW" altLang="en-US" sz="2800" dirty="0"/>
              <a:t>，可能是一個或一個以上的軟體組合；廣義而言，</a:t>
            </a:r>
            <a:r>
              <a:rPr lang="en-US" altLang="zh-TW" sz="2800" dirty="0"/>
              <a:t>Rootkit</a:t>
            </a:r>
            <a:r>
              <a:rPr lang="zh-TW" altLang="en-US" sz="2800" dirty="0"/>
              <a:t>也可視為一項技術。在今天，</a:t>
            </a:r>
            <a:r>
              <a:rPr lang="en-US" altLang="zh-TW" sz="2800" dirty="0"/>
              <a:t>Rootkit</a:t>
            </a:r>
            <a:r>
              <a:rPr lang="zh-TW" altLang="en-US" sz="2800" dirty="0"/>
              <a:t>一詞更多地是指被作為驅動程式，載入到作業系統核心中的惡意軟體。因為其程式碼執行在特權模式之下，從而能造成意料之外的危險。最早</a:t>
            </a:r>
            <a:r>
              <a:rPr lang="en-US" altLang="zh-TW" sz="2800" dirty="0"/>
              <a:t>Rootkit</a:t>
            </a:r>
            <a:r>
              <a:rPr lang="zh-TW" altLang="en-US" sz="2800" dirty="0"/>
              <a:t>用於善意用途，但後來</a:t>
            </a:r>
            <a:r>
              <a:rPr lang="en-US" altLang="zh-TW" sz="2800" dirty="0"/>
              <a:t>Rootkit</a:t>
            </a:r>
            <a:r>
              <a:rPr lang="zh-TW" altLang="en-US" sz="2800" dirty="0"/>
              <a:t>也被駭客用在入侵和攻擊他人的電腦系統上，電腦病毒、間諜軟體等也常使用</a:t>
            </a:r>
            <a:r>
              <a:rPr lang="en-US" altLang="zh-TW" sz="2800" dirty="0"/>
              <a:t>Rootkit</a:t>
            </a:r>
            <a:r>
              <a:rPr lang="zh-TW" altLang="en-US" sz="2800" dirty="0"/>
              <a:t>來隱藏蹤跡，因此</a:t>
            </a:r>
            <a:r>
              <a:rPr lang="en-US" altLang="zh-TW" sz="2800" dirty="0"/>
              <a:t>Rootkit</a:t>
            </a:r>
            <a:r>
              <a:rPr lang="zh-TW" altLang="en-US" sz="2800" dirty="0"/>
              <a:t>已被大多數的防毒軟體歸類為具危害性的惡意軟體。</a:t>
            </a:r>
          </a:p>
        </p:txBody>
      </p:sp>
    </p:spTree>
    <p:extLst>
      <p:ext uri="{BB962C8B-B14F-4D97-AF65-F5344CB8AC3E}">
        <p14:creationId xmlns:p14="http://schemas.microsoft.com/office/powerpoint/2010/main" val="2736584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31827</TotalTime>
  <Words>5449</Words>
  <Application>Microsoft Office PowerPoint</Application>
  <PresentationFormat>寬螢幕</PresentationFormat>
  <Paragraphs>342</Paragraphs>
  <Slides>29</Slides>
  <Notes>26</Notes>
  <HiddenSlides>0</HiddenSlides>
  <MMClips>0</MMClips>
  <ScaleCrop>false</ScaleCrop>
  <HeadingPairs>
    <vt:vector size="8" baseType="variant">
      <vt:variant>
        <vt:lpstr>使用字型</vt:lpstr>
      </vt:variant>
      <vt:variant>
        <vt:i4>13</vt:i4>
      </vt:variant>
      <vt:variant>
        <vt:lpstr>佈景主題</vt:lpstr>
      </vt:variant>
      <vt:variant>
        <vt:i4>3</vt:i4>
      </vt:variant>
      <vt:variant>
        <vt:lpstr>內嵌 OLE 伺服程式</vt:lpstr>
      </vt:variant>
      <vt:variant>
        <vt:i4>1</vt:i4>
      </vt:variant>
      <vt:variant>
        <vt:lpstr>投影片標題</vt:lpstr>
      </vt:variant>
      <vt:variant>
        <vt:i4>29</vt:i4>
      </vt:variant>
    </vt:vector>
  </HeadingPairs>
  <TitlesOfParts>
    <vt:vector size="46" baseType="lpstr">
      <vt:lpstr>FontAwesome</vt:lpstr>
      <vt:lpstr>Impact MT Std</vt:lpstr>
      <vt:lpstr>微软雅黑</vt:lpstr>
      <vt:lpstr>Open Sans</vt:lpstr>
      <vt:lpstr>PingFang TC</vt:lpstr>
      <vt:lpstr>宋体</vt:lpstr>
      <vt:lpstr>TimesNewRomanPSMT</vt:lpstr>
      <vt:lpstr>XhhtvkTimes-Roman</vt:lpstr>
      <vt:lpstr>微軟正黑體</vt:lpstr>
      <vt:lpstr>新細明體</vt:lpstr>
      <vt:lpstr>Arial</vt:lpstr>
      <vt:lpstr>Calibri</vt:lpstr>
      <vt:lpstr>Calibri Light</vt:lpstr>
      <vt:lpstr>Office Theme</vt:lpstr>
      <vt:lpstr>Blank</vt:lpstr>
      <vt:lpstr>TITLES</vt:lpstr>
      <vt:lpstr>點陣圖影像</vt:lpstr>
      <vt:lpstr>Blockchain-based secure firmware update for embedded  devices in an Internet of Things environment</vt:lpstr>
      <vt:lpstr>Outline</vt:lpstr>
      <vt:lpstr>1. Introduction</vt:lpstr>
      <vt:lpstr>Introduction-Gartner</vt:lpstr>
      <vt:lpstr>Introduction-Firmware</vt:lpstr>
      <vt:lpstr>Introduction- Secure firmware validation </vt:lpstr>
      <vt:lpstr>Introduction- Hack into embedded systems </vt:lpstr>
      <vt:lpstr>Introduction-Proofpoint</vt:lpstr>
      <vt:lpstr>Introduction- Rootkit</vt:lpstr>
      <vt:lpstr>Introduction- Propose</vt:lpstr>
      <vt:lpstr>Introduction- Proposed scheme's benefit</vt:lpstr>
      <vt:lpstr>2. Related Work</vt:lpstr>
      <vt:lpstr>Related Work- Remote Attack</vt:lpstr>
      <vt:lpstr>Related Work-非對稱加密方法</vt:lpstr>
      <vt:lpstr>Related Work-General block introduction</vt:lpstr>
      <vt:lpstr>Related Work-Merkle</vt:lpstr>
      <vt:lpstr>Related Work-Introduction to the paper block</vt:lpstr>
      <vt:lpstr>2. Workflow</vt:lpstr>
      <vt:lpstr>Workflow-Node introduction</vt:lpstr>
      <vt:lpstr>Workflow-Vendor Node &amp; Verification Node</vt:lpstr>
      <vt:lpstr>Workflow-Synonym introduction</vt:lpstr>
      <vt:lpstr>Workflow-Node transfer process</vt:lpstr>
      <vt:lpstr>Workflow-C1-1</vt:lpstr>
      <vt:lpstr>Workflow-C1-2</vt:lpstr>
      <vt:lpstr>Workflow-C2-2</vt:lpstr>
      <vt:lpstr>Workflow-C2-3</vt:lpstr>
      <vt:lpstr>Workflow-C2-1</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större - a multipurpose PowerPoint template</dc:title>
  <dc:creator>showeet.com</dc:creator>
  <dc:description>© Copyright Showeet.com</dc:description>
  <cp:lastModifiedBy>Windows User</cp:lastModifiedBy>
  <cp:revision>60</cp:revision>
  <dcterms:created xsi:type="dcterms:W3CDTF">2016-07-27T20:38:12Z</dcterms:created>
  <dcterms:modified xsi:type="dcterms:W3CDTF">2019-05-17T04:34:19Z</dcterms:modified>
  <cp:category>Templates</cp:category>
</cp:coreProperties>
</file>