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79" r:id="rId4"/>
    <p:sldId id="257" r:id="rId5"/>
    <p:sldId id="268" r:id="rId6"/>
    <p:sldId id="269" r:id="rId7"/>
    <p:sldId id="260" r:id="rId8"/>
    <p:sldId id="265" r:id="rId9"/>
    <p:sldId id="270" r:id="rId10"/>
    <p:sldId id="271" r:id="rId11"/>
    <p:sldId id="272" r:id="rId12"/>
    <p:sldId id="267" r:id="rId13"/>
    <p:sldId id="276" r:id="rId14"/>
    <p:sldId id="273" r:id="rId15"/>
    <p:sldId id="277" r:id="rId16"/>
    <p:sldId id="275" r:id="rId17"/>
    <p:sldId id="278" r:id="rId18"/>
    <p:sldId id="263" r:id="rId19"/>
    <p:sldId id="264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EB214-4D90-4E27-8974-3F7D97F7EF4B}" v="36" dt="2019-06-14T01:40:05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煒俊 蔡" userId="4a3f66532ea5e255" providerId="LiveId" clId="{E498BC6D-998B-4848-A6F9-BE8D064ED7C8}"/>
    <pc:docChg chg="undo custSel mod addSld modSld sldOrd">
      <pc:chgData name="煒俊 蔡" userId="4a3f66532ea5e255" providerId="LiveId" clId="{E498BC6D-998B-4848-A6F9-BE8D064ED7C8}" dt="2019-05-26T09:51:33.443" v="340" actId="20577"/>
      <pc:docMkLst>
        <pc:docMk/>
      </pc:docMkLst>
      <pc:sldChg chg="modSp">
        <pc:chgData name="煒俊 蔡" userId="4a3f66532ea5e255" providerId="LiveId" clId="{E498BC6D-998B-4848-A6F9-BE8D064ED7C8}" dt="2019-05-26T09:45:04.419" v="327" actId="1076"/>
        <pc:sldMkLst>
          <pc:docMk/>
          <pc:sldMk cId="836868074" sldId="256"/>
        </pc:sldMkLst>
        <pc:spChg chg="mod">
          <ac:chgData name="煒俊 蔡" userId="4a3f66532ea5e255" providerId="LiveId" clId="{E498BC6D-998B-4848-A6F9-BE8D064ED7C8}" dt="2019-05-26T09:44:52.025" v="324" actId="14100"/>
          <ac:spMkLst>
            <pc:docMk/>
            <pc:sldMk cId="836868074" sldId="256"/>
            <ac:spMk id="2" creationId="{1A5C575D-C3D3-437D-B1B7-3DD258F6A73B}"/>
          </ac:spMkLst>
        </pc:spChg>
        <pc:spChg chg="mod">
          <ac:chgData name="煒俊 蔡" userId="4a3f66532ea5e255" providerId="LiveId" clId="{E498BC6D-998B-4848-A6F9-BE8D064ED7C8}" dt="2019-05-26T09:45:04.419" v="327" actId="1076"/>
          <ac:spMkLst>
            <pc:docMk/>
            <pc:sldMk cId="836868074" sldId="256"/>
            <ac:spMk id="3" creationId="{714FE648-4CAA-4E8E-A6FC-DC4B6AFEC5D5}"/>
          </ac:spMkLst>
        </pc:spChg>
      </pc:sldChg>
      <pc:sldChg chg="addSp delSp modSp mod setBg setClrOvrMap">
        <pc:chgData name="煒俊 蔡" userId="4a3f66532ea5e255" providerId="LiveId" clId="{E498BC6D-998B-4848-A6F9-BE8D064ED7C8}" dt="2019-05-26T09:37:00.051" v="271" actId="1076"/>
        <pc:sldMkLst>
          <pc:docMk/>
          <pc:sldMk cId="800212861" sldId="257"/>
        </pc:sldMkLst>
        <pc:spChg chg="del mod">
          <ac:chgData name="煒俊 蔡" userId="4a3f66532ea5e255" providerId="LiveId" clId="{E498BC6D-998B-4848-A6F9-BE8D064ED7C8}" dt="2019-05-26T09:03:58.058" v="210" actId="478"/>
          <ac:spMkLst>
            <pc:docMk/>
            <pc:sldMk cId="800212861" sldId="257"/>
            <ac:spMk id="2" creationId="{7D77C8E5-4150-4772-939E-B7433DCEF0F7}"/>
          </ac:spMkLst>
        </pc:spChg>
        <pc:spChg chg="del">
          <ac:chgData name="煒俊 蔡" userId="4a3f66532ea5e255" providerId="LiveId" clId="{E498BC6D-998B-4848-A6F9-BE8D064ED7C8}" dt="2019-05-26T09:00:27.774" v="85"/>
          <ac:spMkLst>
            <pc:docMk/>
            <pc:sldMk cId="800212861" sldId="257"/>
            <ac:spMk id="3" creationId="{92F86C8B-FEBF-4820-9EC4-245C49A43E73}"/>
          </ac:spMkLst>
        </pc:spChg>
        <pc:spChg chg="add mod">
          <ac:chgData name="煒俊 蔡" userId="4a3f66532ea5e255" providerId="LiveId" clId="{E498BC6D-998B-4848-A6F9-BE8D064ED7C8}" dt="2019-05-26T09:02:57.395" v="182" actId="164"/>
          <ac:spMkLst>
            <pc:docMk/>
            <pc:sldMk cId="800212861" sldId="257"/>
            <ac:spMk id="6" creationId="{2C941150-E3C1-4200-978C-7A5E5FEAAFAF}"/>
          </ac:spMkLst>
        </pc:spChg>
        <pc:spChg chg="add del mod">
          <ac:chgData name="煒俊 蔡" userId="4a3f66532ea5e255" providerId="LiveId" clId="{E498BC6D-998B-4848-A6F9-BE8D064ED7C8}" dt="2019-05-26T09:04:01.245" v="211" actId="478"/>
          <ac:spMkLst>
            <pc:docMk/>
            <pc:sldMk cId="800212861" sldId="257"/>
            <ac:spMk id="10" creationId="{59D8510C-5260-49D4-888E-D8A711322A97}"/>
          </ac:spMkLst>
        </pc:spChg>
        <pc:spChg chg="add del">
          <ac:chgData name="煒俊 蔡" userId="4a3f66532ea5e255" providerId="LiveId" clId="{E498BC6D-998B-4848-A6F9-BE8D064ED7C8}" dt="2019-05-26T09:00:36.359" v="90" actId="26606"/>
          <ac:spMkLst>
            <pc:docMk/>
            <pc:sldMk cId="800212861" sldId="257"/>
            <ac:spMk id="13" creationId="{8D25211A-4CA0-4B53-82BB-1EE7C7F3C725}"/>
          </ac:spMkLst>
        </pc:spChg>
        <pc:spChg chg="add mod">
          <ac:chgData name="煒俊 蔡" userId="4a3f66532ea5e255" providerId="LiveId" clId="{E498BC6D-998B-4848-A6F9-BE8D064ED7C8}" dt="2019-05-26T09:37:00.051" v="271" actId="1076"/>
          <ac:spMkLst>
            <pc:docMk/>
            <pc:sldMk cId="800212861" sldId="257"/>
            <ac:spMk id="18" creationId="{2021E1AF-6A8C-4639-8621-0F2085C54D5B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1" creationId="{C4E3B869-3361-4E8C-87BB-27794406A041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5" creationId="{76B44A81-87EC-416C-8094-359C84FEF563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7" creationId="{0C371495-4807-437C-B138-97390839F815}"/>
          </ac:spMkLst>
        </pc:spChg>
        <pc:spChg chg="add del">
          <ac:chgData name="煒俊 蔡" userId="4a3f66532ea5e255" providerId="LiveId" clId="{E498BC6D-998B-4848-A6F9-BE8D064ED7C8}" dt="2019-05-26T09:00:50.746" v="101" actId="26606"/>
          <ac:spMkLst>
            <pc:docMk/>
            <pc:sldMk cId="800212861" sldId="257"/>
            <ac:spMk id="29" creationId="{8B836880-BF75-4385-9994-9270F8ACF1A7}"/>
          </ac:spMkLst>
        </pc:spChg>
        <pc:spChg chg="add del">
          <ac:chgData name="煒俊 蔡" userId="4a3f66532ea5e255" providerId="LiveId" clId="{E498BC6D-998B-4848-A6F9-BE8D064ED7C8}" dt="2019-05-26T09:00:50.746" v="101" actId="26606"/>
          <ac:spMkLst>
            <pc:docMk/>
            <pc:sldMk cId="800212861" sldId="257"/>
            <ac:spMk id="31" creationId="{38D32B90-922C-4411-A898-3F03AA808A09}"/>
          </ac:spMkLst>
        </pc:spChg>
        <pc:spChg chg="add del">
          <ac:chgData name="煒俊 蔡" userId="4a3f66532ea5e255" providerId="LiveId" clId="{E498BC6D-998B-4848-A6F9-BE8D064ED7C8}" dt="2019-05-26T09:00:41.029" v="93" actId="26606"/>
          <ac:spMkLst>
            <pc:docMk/>
            <pc:sldMk cId="800212861" sldId="257"/>
            <ac:spMk id="32" creationId="{8D25211A-4CA0-4B53-82BB-1EE7C7F3C725}"/>
          </ac:spMkLst>
        </pc:spChg>
        <pc:spChg chg="add del">
          <ac:chgData name="煒俊 蔡" userId="4a3f66532ea5e255" providerId="LiveId" clId="{E498BC6D-998B-4848-A6F9-BE8D064ED7C8}" dt="2019-05-26T09:00:51.074" v="103" actId="26606"/>
          <ac:spMkLst>
            <pc:docMk/>
            <pc:sldMk cId="800212861" sldId="257"/>
            <ac:spMk id="33" creationId="{E2E0C929-96C6-41B1-A001-566036DF047B}"/>
          </ac:spMkLst>
        </pc:spChg>
        <pc:spChg chg="add del">
          <ac:chgData name="煒俊 蔡" userId="4a3f66532ea5e255" providerId="LiveId" clId="{E498BC6D-998B-4848-A6F9-BE8D064ED7C8}" dt="2019-05-26T09:00:43.560" v="95" actId="26606"/>
          <ac:spMkLst>
            <pc:docMk/>
            <pc:sldMk cId="800212861" sldId="257"/>
            <ac:spMk id="35" creationId="{CD94F7C0-1344-4B3C-AFCB-E7F006BB5348}"/>
          </ac:spMkLst>
        </pc:spChg>
        <pc:spChg chg="add del">
          <ac:chgData name="煒俊 蔡" userId="4a3f66532ea5e255" providerId="LiveId" clId="{E498BC6D-998B-4848-A6F9-BE8D064ED7C8}" dt="2019-05-26T09:00:45.513" v="97" actId="26606"/>
          <ac:spMkLst>
            <pc:docMk/>
            <pc:sldMk cId="800212861" sldId="257"/>
            <ac:spMk id="37" creationId="{1FDFF85F-F105-40D5-9793-90419158C3BD}"/>
          </ac:spMkLst>
        </pc:spChg>
        <pc:spChg chg="add del">
          <ac:chgData name="煒俊 蔡" userId="4a3f66532ea5e255" providerId="LiveId" clId="{E498BC6D-998B-4848-A6F9-BE8D064ED7C8}" dt="2019-05-26T09:00:45.513" v="97" actId="26606"/>
          <ac:spMkLst>
            <pc:docMk/>
            <pc:sldMk cId="800212861" sldId="257"/>
            <ac:spMk id="39" creationId="{35AB47A4-BA8C-4250-88BD-D49C68C5F9E9}"/>
          </ac:spMkLst>
        </pc:spChg>
        <pc:spChg chg="add del">
          <ac:chgData name="煒俊 蔡" userId="4a3f66532ea5e255" providerId="LiveId" clId="{E498BC6D-998B-4848-A6F9-BE8D064ED7C8}" dt="2019-05-26T09:00:52.136" v="105" actId="26606"/>
          <ac:spMkLst>
            <pc:docMk/>
            <pc:sldMk cId="800212861" sldId="257"/>
            <ac:spMk id="40" creationId="{CD94F7C0-1344-4B3C-AFCB-E7F006BB5348}"/>
          </ac:spMkLst>
        </pc:spChg>
        <pc:spChg chg="add mod">
          <ac:chgData name="煒俊 蔡" userId="4a3f66532ea5e255" providerId="LiveId" clId="{E498BC6D-998B-4848-A6F9-BE8D064ED7C8}" dt="2019-05-26T09:02:57.395" v="182" actId="164"/>
          <ac:spMkLst>
            <pc:docMk/>
            <pc:sldMk cId="800212861" sldId="257"/>
            <ac:spMk id="42" creationId="{85ADB7F3-33F5-48F2-B67B-8F128889D92E}"/>
          </ac:spMkLst>
        </pc:spChg>
        <pc:spChg chg="add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43" creationId="{E2E0C929-96C6-41B1-A001-566036DF047B}"/>
          </ac:spMkLst>
        </pc:spChg>
        <pc:grpChg chg="add mod">
          <ac:chgData name="煒俊 蔡" userId="4a3f66532ea5e255" providerId="LiveId" clId="{E498BC6D-998B-4848-A6F9-BE8D064ED7C8}" dt="2019-05-26T09:02:57.395" v="182" actId="164"/>
          <ac:grpSpMkLst>
            <pc:docMk/>
            <pc:sldMk cId="800212861" sldId="257"/>
            <ac:grpSpMk id="7" creationId="{5DD794BF-9BE2-42D8-A834-7EF58FEF707C}"/>
          </ac:grpSpMkLst>
        </pc:grpChg>
        <pc:picChg chg="add del mod">
          <ac:chgData name="煒俊 蔡" userId="4a3f66532ea5e255" providerId="LiveId" clId="{E498BC6D-998B-4848-A6F9-BE8D064ED7C8}" dt="2019-05-26T09:00:36.359" v="90" actId="26606"/>
          <ac:picMkLst>
            <pc:docMk/>
            <pc:sldMk cId="800212861" sldId="257"/>
            <ac:picMk id="5" creationId="{D3B6DE81-F246-4C43-AC32-7271C4A250BC}"/>
          </ac:picMkLst>
        </pc:picChg>
        <pc:picChg chg="add mod">
          <ac:chgData name="煒俊 蔡" userId="4a3f66532ea5e255" providerId="LiveId" clId="{E498BC6D-998B-4848-A6F9-BE8D064ED7C8}" dt="2019-05-26T09:02:57.395" v="182" actId="164"/>
          <ac:picMkLst>
            <pc:docMk/>
            <pc:sldMk cId="800212861" sldId="257"/>
            <ac:picMk id="8" creationId="{D3B6DE81-F246-4C43-AC32-7271C4A250BC}"/>
          </ac:picMkLst>
        </pc:picChg>
        <pc:picChg chg="add del">
          <ac:chgData name="煒俊 蔡" userId="4a3f66532ea5e255" providerId="LiveId" clId="{E498BC6D-998B-4848-A6F9-BE8D064ED7C8}" dt="2019-05-26T09:00:38.780" v="91" actId="478"/>
          <ac:picMkLst>
            <pc:docMk/>
            <pc:sldMk cId="800212861" sldId="257"/>
            <ac:picMk id="16" creationId="{D3B6DE81-F246-4C43-AC32-7271C4A250BC}"/>
          </ac:picMkLst>
        </pc:picChg>
        <pc:picChg chg="add del">
          <ac:chgData name="煒俊 蔡" userId="4a3f66532ea5e255" providerId="LiveId" clId="{E498BC6D-998B-4848-A6F9-BE8D064ED7C8}" dt="2019-05-26T09:00:52.136" v="106" actId="26606"/>
          <ac:picMkLst>
            <pc:docMk/>
            <pc:sldMk cId="800212861" sldId="257"/>
            <ac:picMk id="23" creationId="{46A856AB-281D-45B5-B270-8EA6AC0CBDDE}"/>
          </ac:picMkLst>
        </pc:picChg>
        <pc:picChg chg="add del">
          <ac:chgData name="煒俊 蔡" userId="4a3f66532ea5e255" providerId="LiveId" clId="{E498BC6D-998B-4848-A6F9-BE8D064ED7C8}" dt="2019-05-26T09:00:50.746" v="101" actId="26606"/>
          <ac:picMkLst>
            <pc:docMk/>
            <pc:sldMk cId="800212861" sldId="257"/>
            <ac:picMk id="30" creationId="{26BCFBE2-C65F-42E3-A14A-5D04B9842E44}"/>
          </ac:picMkLst>
        </pc:picChg>
        <pc:picChg chg="add del">
          <ac:chgData name="煒俊 蔡" userId="4a3f66532ea5e255" providerId="LiveId" clId="{E498BC6D-998B-4848-A6F9-BE8D064ED7C8}" dt="2019-05-26T09:00:43.560" v="95" actId="26606"/>
          <ac:picMkLst>
            <pc:docMk/>
            <pc:sldMk cId="800212861" sldId="257"/>
            <ac:picMk id="34" creationId="{4EC584A2-4215-4DB8-AE1F-E3768D77E8DE}"/>
          </ac:picMkLst>
        </pc:picChg>
        <pc:picChg chg="add del">
          <ac:chgData name="煒俊 蔡" userId="4a3f66532ea5e255" providerId="LiveId" clId="{E498BC6D-998B-4848-A6F9-BE8D064ED7C8}" dt="2019-05-26T09:00:45.513" v="97" actId="26606"/>
          <ac:picMkLst>
            <pc:docMk/>
            <pc:sldMk cId="800212861" sldId="257"/>
            <ac:picMk id="36" creationId="{66C8958D-EB99-414F-B735-863B67BB14D3}"/>
          </ac:picMkLst>
        </pc:picChg>
        <pc:picChg chg="add del">
          <ac:chgData name="煒俊 蔡" userId="4a3f66532ea5e255" providerId="LiveId" clId="{E498BC6D-998B-4848-A6F9-BE8D064ED7C8}" dt="2019-05-26T09:00:45.513" v="97" actId="26606"/>
          <ac:picMkLst>
            <pc:docMk/>
            <pc:sldMk cId="800212861" sldId="257"/>
            <ac:picMk id="38" creationId="{39E5F3CB-7BDD-4E64-B274-CD900F08C6F3}"/>
          </ac:picMkLst>
        </pc:picChg>
        <pc:picChg chg="add del">
          <ac:chgData name="煒俊 蔡" userId="4a3f66532ea5e255" providerId="LiveId" clId="{E498BC6D-998B-4848-A6F9-BE8D064ED7C8}" dt="2019-05-26T09:00:52.136" v="105" actId="26606"/>
          <ac:picMkLst>
            <pc:docMk/>
            <pc:sldMk cId="800212861" sldId="257"/>
            <ac:picMk id="41" creationId="{4EC584A2-4215-4DB8-AE1F-E3768D77E8DE}"/>
          </ac:picMkLst>
        </pc:picChg>
      </pc:sldChg>
      <pc:sldChg chg="modSp add">
        <pc:chgData name="煒俊 蔡" userId="4a3f66532ea5e255" providerId="LiveId" clId="{E498BC6D-998B-4848-A6F9-BE8D064ED7C8}" dt="2019-05-26T09:51:33.443" v="340" actId="20577"/>
        <pc:sldMkLst>
          <pc:docMk/>
          <pc:sldMk cId="4248585283" sldId="259"/>
        </pc:sldMkLst>
        <pc:spChg chg="mod">
          <ac:chgData name="煒俊 蔡" userId="4a3f66532ea5e255" providerId="LiveId" clId="{E498BC6D-998B-4848-A6F9-BE8D064ED7C8}" dt="2019-05-26T09:51:33.443" v="340" actId="20577"/>
          <ac:spMkLst>
            <pc:docMk/>
            <pc:sldMk cId="4248585283" sldId="259"/>
            <ac:spMk id="3" creationId="{D8F69334-5129-444D-9A96-5161B590E2A2}"/>
          </ac:spMkLst>
        </pc:spChg>
      </pc:sldChg>
    </pc:docChg>
  </pc:docChgLst>
  <pc:docChgLst>
    <pc:chgData name="煒俊 蔡" userId="4a3f66532ea5e255" providerId="LiveId" clId="{F8BD7070-0673-4618-B308-C24B1653F62C}"/>
    <pc:docChg chg="undo modSld">
      <pc:chgData name="煒俊 蔡" userId="4a3f66532ea5e255" providerId="LiveId" clId="{F8BD7070-0673-4618-B308-C24B1653F62C}" dt="2019-05-30T14:37:33.114" v="56" actId="20577"/>
      <pc:docMkLst>
        <pc:docMk/>
      </pc:docMkLst>
      <pc:sldChg chg="modSp">
        <pc:chgData name="煒俊 蔡" userId="4a3f66532ea5e255" providerId="LiveId" clId="{F8BD7070-0673-4618-B308-C24B1653F62C}" dt="2019-05-30T14:37:33.114" v="56" actId="20577"/>
        <pc:sldMkLst>
          <pc:docMk/>
          <pc:sldMk cId="1555670935" sldId="269"/>
        </pc:sldMkLst>
        <pc:spChg chg="mod">
          <ac:chgData name="煒俊 蔡" userId="4a3f66532ea5e255" providerId="LiveId" clId="{F8BD7070-0673-4618-B308-C24B1653F62C}" dt="2019-05-30T14:37:33.114" v="56" actId="20577"/>
          <ac:spMkLst>
            <pc:docMk/>
            <pc:sldMk cId="1555670935" sldId="269"/>
            <ac:spMk id="18" creationId="{2021E1AF-6A8C-4639-8621-0F2085C54D5B}"/>
          </ac:spMkLst>
        </pc:spChg>
      </pc:sldChg>
    </pc:docChg>
  </pc:docChgLst>
  <pc:docChgLst>
    <pc:chgData name="煒俊 蔡" userId="4a3f66532ea5e255" providerId="LiveId" clId="{64E7B777-062F-472F-8957-F013FB6923CC}"/>
    <pc:docChg chg="undo redo custSel mod addSld delSld modSld sldOrd">
      <pc:chgData name="煒俊 蔡" userId="4a3f66532ea5e255" providerId="LiveId" clId="{64E7B777-062F-472F-8957-F013FB6923CC}" dt="2019-05-26T15:32:56.394" v="1421" actId="1076"/>
      <pc:docMkLst>
        <pc:docMk/>
      </pc:docMkLst>
      <pc:sldChg chg="modSp">
        <pc:chgData name="煒俊 蔡" userId="4a3f66532ea5e255" providerId="LiveId" clId="{64E7B777-062F-472F-8957-F013FB6923CC}" dt="2019-05-26T14:48:55.968" v="702" actId="20577"/>
        <pc:sldMkLst>
          <pc:docMk/>
          <pc:sldMk cId="836868074" sldId="256"/>
        </pc:sldMkLst>
        <pc:spChg chg="mod">
          <ac:chgData name="煒俊 蔡" userId="4a3f66532ea5e255" providerId="LiveId" clId="{64E7B777-062F-472F-8957-F013FB6923CC}" dt="2019-05-26T14:48:52.710" v="700" actId="108"/>
          <ac:spMkLst>
            <pc:docMk/>
            <pc:sldMk cId="836868074" sldId="256"/>
            <ac:spMk id="2" creationId="{1A5C575D-C3D3-437D-B1B7-3DD258F6A73B}"/>
          </ac:spMkLst>
        </pc:spChg>
        <pc:spChg chg="mod">
          <ac:chgData name="煒俊 蔡" userId="4a3f66532ea5e255" providerId="LiveId" clId="{64E7B777-062F-472F-8957-F013FB6923CC}" dt="2019-05-26T14:48:55.968" v="702" actId="20577"/>
          <ac:spMkLst>
            <pc:docMk/>
            <pc:sldMk cId="836868074" sldId="256"/>
            <ac:spMk id="3" creationId="{714FE648-4CAA-4E8E-A6FC-DC4B6AFEC5D5}"/>
          </ac:spMkLst>
        </pc:spChg>
      </pc:sldChg>
      <pc:sldChg chg="modSp">
        <pc:chgData name="煒俊 蔡" userId="4a3f66532ea5e255" providerId="LiveId" clId="{64E7B777-062F-472F-8957-F013FB6923CC}" dt="2019-05-26T14:52:56.322" v="882" actId="1076"/>
        <pc:sldMkLst>
          <pc:docMk/>
          <pc:sldMk cId="800212861" sldId="257"/>
        </pc:sldMkLst>
        <pc:spChg chg="mod">
          <ac:chgData name="煒俊 蔡" userId="4a3f66532ea5e255" providerId="LiveId" clId="{64E7B777-062F-472F-8957-F013FB6923CC}" dt="2019-05-26T14:52:56.322" v="882" actId="1076"/>
          <ac:spMkLst>
            <pc:docMk/>
            <pc:sldMk cId="800212861" sldId="257"/>
            <ac:spMk id="11" creationId="{833A73FC-E615-466D-A088-85EEC4007185}"/>
          </ac:spMkLst>
        </pc:spChg>
        <pc:spChg chg="mod">
          <ac:chgData name="煒俊 蔡" userId="4a3f66532ea5e255" providerId="LiveId" clId="{64E7B777-062F-472F-8957-F013FB6923CC}" dt="2019-05-26T13:30:06.576" v="188" actId="20577"/>
          <ac:spMkLst>
            <pc:docMk/>
            <pc:sldMk cId="800212861" sldId="257"/>
            <ac:spMk id="18" creationId="{2021E1AF-6A8C-4639-8621-0F2085C54D5B}"/>
          </ac:spMkLst>
        </pc:spChg>
      </pc:sldChg>
      <pc:sldChg chg="addSp modSp mod setBg">
        <pc:chgData name="煒俊 蔡" userId="4a3f66532ea5e255" providerId="LiveId" clId="{64E7B777-062F-472F-8957-F013FB6923CC}" dt="2019-05-26T13:56:30.079" v="287" actId="1076"/>
        <pc:sldMkLst>
          <pc:docMk/>
          <pc:sldMk cId="4248585283" sldId="259"/>
        </pc:sldMkLst>
        <pc:spChg chg="mod">
          <ac:chgData name="煒俊 蔡" userId="4a3f66532ea5e255" providerId="LiveId" clId="{64E7B777-062F-472F-8957-F013FB6923CC}" dt="2019-05-26T13:30:14.773" v="197" actId="14100"/>
          <ac:spMkLst>
            <pc:docMk/>
            <pc:sldMk cId="4248585283" sldId="259"/>
            <ac:spMk id="2" creationId="{5AB4D940-E81C-4343-866D-D70ACAC363E3}"/>
          </ac:spMkLst>
        </pc:spChg>
        <pc:spChg chg="mod">
          <ac:chgData name="煒俊 蔡" userId="4a3f66532ea5e255" providerId="LiveId" clId="{64E7B777-062F-472F-8957-F013FB6923CC}" dt="2019-05-26T13:29:29.264" v="166" actId="14100"/>
          <ac:spMkLst>
            <pc:docMk/>
            <pc:sldMk cId="4248585283" sldId="259"/>
            <ac:spMk id="3" creationId="{D8F69334-5129-444D-9A96-5161B590E2A2}"/>
          </ac:spMkLst>
        </pc:spChg>
        <pc:spChg chg="mo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4" creationId="{B906F88D-C912-4459-9469-36661F9D5D97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2" creationId="{C4E3B869-3361-4E8C-87BB-27794406A041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6" creationId="{76B44A81-87EC-416C-8094-359C84FEF563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8" creationId="{0C371495-4807-437C-B138-97390839F815}"/>
          </ac:spMkLst>
        </pc:spChg>
        <pc:picChg chg="add mod modCrop">
          <ac:chgData name="煒俊 蔡" userId="4a3f66532ea5e255" providerId="LiveId" clId="{64E7B777-062F-472F-8957-F013FB6923CC}" dt="2019-05-26T13:56:30.079" v="287" actId="1076"/>
          <ac:picMkLst>
            <pc:docMk/>
            <pc:sldMk cId="4248585283" sldId="259"/>
            <ac:picMk id="6" creationId="{C3366122-89DB-414B-9658-56934DFFBD97}"/>
          </ac:picMkLst>
        </pc:picChg>
        <pc:picChg chg="add mod ord">
          <ac:chgData name="煒俊 蔡" userId="4a3f66532ea5e255" providerId="LiveId" clId="{64E7B777-062F-472F-8957-F013FB6923CC}" dt="2019-05-26T13:28:52.541" v="159" actId="26606"/>
          <ac:picMkLst>
            <pc:docMk/>
            <pc:sldMk cId="4248585283" sldId="259"/>
            <ac:picMk id="7" creationId="{6B42681B-5373-4792-9D4C-DD6031A45B0A}"/>
          </ac:picMkLst>
        </pc:picChg>
        <pc:picChg chg="add">
          <ac:chgData name="煒俊 蔡" userId="4a3f66532ea5e255" providerId="LiveId" clId="{64E7B777-062F-472F-8957-F013FB6923CC}" dt="2019-05-26T13:28:52.541" v="159" actId="26606"/>
          <ac:picMkLst>
            <pc:docMk/>
            <pc:sldMk cId="4248585283" sldId="259"/>
            <ac:picMk id="14" creationId="{46A856AB-281D-45B5-B270-8EA6AC0CBDDE}"/>
          </ac:picMkLst>
        </pc:picChg>
      </pc:sldChg>
      <pc:sldChg chg="modSp add ord">
        <pc:chgData name="煒俊 蔡" userId="4a3f66532ea5e255" providerId="LiveId" clId="{64E7B777-062F-472F-8957-F013FB6923CC}" dt="2019-05-26T15:25:35.884" v="1286" actId="15"/>
        <pc:sldMkLst>
          <pc:docMk/>
          <pc:sldMk cId="1239318186" sldId="260"/>
        </pc:sldMkLst>
        <pc:spChg chg="mod">
          <ac:chgData name="煒俊 蔡" userId="4a3f66532ea5e255" providerId="LiveId" clId="{64E7B777-062F-472F-8957-F013FB6923CC}" dt="2019-05-26T13:20:02.438" v="43" actId="1076"/>
          <ac:spMkLst>
            <pc:docMk/>
            <pc:sldMk cId="1239318186" sldId="260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5.884" v="1286" actId="15"/>
          <ac:spMkLst>
            <pc:docMk/>
            <pc:sldMk cId="1239318186" sldId="260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6:00.482" v="1298" actId="27636"/>
        <pc:sldMkLst>
          <pc:docMk/>
          <pc:sldMk cId="432789211" sldId="262"/>
        </pc:sldMkLst>
        <pc:spChg chg="mod">
          <ac:chgData name="煒俊 蔡" userId="4a3f66532ea5e255" providerId="LiveId" clId="{64E7B777-062F-472F-8957-F013FB6923CC}" dt="2019-05-26T15:25:50.973" v="1293" actId="1076"/>
          <ac:spMkLst>
            <pc:docMk/>
            <pc:sldMk cId="432789211" sldId="262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6:00.482" v="1298" actId="27636"/>
          <ac:spMkLst>
            <pc:docMk/>
            <pc:sldMk cId="432789211" sldId="262"/>
            <ac:spMk id="3" creationId="{95F3BF5C-5F17-4B15-97BF-F2FA6688F2C8}"/>
          </ac:spMkLst>
        </pc:spChg>
      </pc:sldChg>
      <pc:sldChg chg="addSp delSp modSp add mod setBg setClrOvrMap">
        <pc:chgData name="煒俊 蔡" userId="4a3f66532ea5e255" providerId="LiveId" clId="{64E7B777-062F-472F-8957-F013FB6923CC}" dt="2019-05-26T15:29:01.779" v="1330" actId="26606"/>
        <pc:sldMkLst>
          <pc:docMk/>
          <pc:sldMk cId="107113359" sldId="263"/>
        </pc:sldMkLst>
        <pc:spChg chg="del">
          <ac:chgData name="煒俊 蔡" userId="4a3f66532ea5e255" providerId="LiveId" clId="{64E7B777-062F-472F-8957-F013FB6923CC}" dt="2019-05-26T13:48:59.621" v="238"/>
          <ac:spMkLst>
            <pc:docMk/>
            <pc:sldMk cId="107113359" sldId="263"/>
            <ac:spMk id="2" creationId="{E5FA179D-13D5-474B-AF27-49A100521723}"/>
          </ac:spMkLst>
        </pc:spChg>
        <pc:spChg chg="del">
          <ac:chgData name="煒俊 蔡" userId="4a3f66532ea5e255" providerId="LiveId" clId="{64E7B777-062F-472F-8957-F013FB6923CC}" dt="2019-05-26T13:49:09.641" v="242" actId="478"/>
          <ac:spMkLst>
            <pc:docMk/>
            <pc:sldMk cId="107113359" sldId="263"/>
            <ac:spMk id="3" creationId="{4F0C8897-9667-428E-8CD8-A6C1C5729595}"/>
          </ac:spMkLst>
        </pc:spChg>
        <pc:spChg chg="mod or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4" creationId="{8830AB75-40F8-4EB3-906A-444E974992E0}"/>
          </ac:spMkLst>
        </pc:spChg>
        <pc:spChg chg="add mo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5" creationId="{CA4A2E89-A2CA-4439-A757-3BD2ACBD07C6}"/>
          </ac:spMkLst>
        </pc:spChg>
        <pc:spChg chg="add del mod">
          <ac:chgData name="煒俊 蔡" userId="4a3f66532ea5e255" providerId="LiveId" clId="{64E7B777-062F-472F-8957-F013FB6923CC}" dt="2019-05-26T13:57:13.445" v="317" actId="478"/>
          <ac:spMkLst>
            <pc:docMk/>
            <pc:sldMk cId="107113359" sldId="263"/>
            <ac:spMk id="6" creationId="{C39CB3E2-1FE3-4647-B58B-9621534A2619}"/>
          </ac:spMkLst>
        </pc:spChg>
        <pc:spChg chg="add mo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" creationId="{ABEC8794-57D0-4A4A-8B2C-CEE9A308A8B4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13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7:29.149" v="329" actId="26606"/>
          <ac:spMkLst>
            <pc:docMk/>
            <pc:sldMk cId="107113359" sldId="263"/>
            <ac:spMk id="14" creationId="{9DA15B1D-0133-4CB3-B7CC-61FA728745D1}"/>
          </ac:spMkLst>
        </pc:spChg>
        <pc:spChg chg="add del">
          <ac:chgData name="煒俊 蔡" userId="4a3f66532ea5e255" providerId="LiveId" clId="{64E7B777-062F-472F-8957-F013FB6923CC}" dt="2019-05-26T14:07:29.149" v="329" actId="26606"/>
          <ac:spMkLst>
            <pc:docMk/>
            <pc:sldMk cId="107113359" sldId="263"/>
            <ac:spMk id="18" creationId="{B5BA9375-863F-4B24-9083-14FE819F8E05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22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24" creationId="{1390C025-A9B7-459A-A7D1-D5DD690F9F86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28" creationId="{A7244538-290E-40DA-A93A-14BB3E6CF173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29" creationId="{AB1DF3B3-9DBC-445D-AE4E-A62E5A9B85D5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30" creationId="{F51F80E8-0CAC-410E-B59A-29FDDC357ED4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31" creationId="{08D38F8A-BEAA-4BEA-AC0A-E2BDF7BC13E4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5" creationId="{42676E96-44C0-498B-A5E5-D14338B56258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7" creationId="{6A956075-C476-4F2B-9351-7C97ED184508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8" creationId="{E056BCBC-F9ED-491D-823B-C6927AAE1B28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2" creationId="{3F35A221-135D-4429-BC6D-2E5E1EEEA48F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3" creationId="{BBDEDAE4-8669-4826-96E3-1ABD09A897FD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4" creationId="{112B71BD-64AF-41A1-A8A2-C7C50BB31FD3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5" creationId="{656868A4-FA79-4956-9293-510AC76306B8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49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51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52" creationId="{1390C025-A9B7-459A-A7D1-D5DD690F9F86}"/>
          </ac:spMkLst>
        </pc:spChg>
        <pc:spChg chg="add del">
          <ac:chgData name="煒俊 蔡" userId="4a3f66532ea5e255" providerId="LiveId" clId="{64E7B777-062F-472F-8957-F013FB6923CC}" dt="2019-05-26T14:08:10.012" v="350" actId="26606"/>
          <ac:spMkLst>
            <pc:docMk/>
            <pc:sldMk cId="107113359" sldId="263"/>
            <ac:spMk id="54" creationId="{9DA15B1D-0133-4CB3-B7CC-61FA728745D1}"/>
          </ac:spMkLst>
        </pc:spChg>
        <pc:spChg chg="add del">
          <ac:chgData name="煒俊 蔡" userId="4a3f66532ea5e255" providerId="LiveId" clId="{64E7B777-062F-472F-8957-F013FB6923CC}" dt="2019-05-26T14:08:10.012" v="350" actId="26606"/>
          <ac:spMkLst>
            <pc:docMk/>
            <pc:sldMk cId="107113359" sldId="263"/>
            <ac:spMk id="56" creationId="{B5BA9375-863F-4B24-9083-14FE819F8E05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0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2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3" creationId="{1390C025-A9B7-459A-A7D1-D5DD690F9F86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1" creationId="{C4E3B869-3361-4E8C-87BB-27794406A041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5" creationId="{76B44A81-87EC-416C-8094-359C84FEF563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7" creationId="{0C371495-4807-437C-B138-97390839F815}"/>
          </ac:spMkLst>
        </pc:spChg>
        <pc:picChg chg="add mod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9" creationId="{144FF7EE-496D-4DA3-8680-BCE5F820283B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11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12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7:29.149" v="329" actId="26606"/>
          <ac:picMkLst>
            <pc:docMk/>
            <pc:sldMk cId="107113359" sldId="263"/>
            <ac:picMk id="16" creationId="{3EF2F61C-287D-47BC-878F-C876F74FFDD2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20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4:08:01.586" v="342" actId="26606"/>
          <ac:picMkLst>
            <pc:docMk/>
            <pc:sldMk cId="107113359" sldId="263"/>
            <ac:picMk id="26" creationId="{CFD580F5-E7BF-4C1D-BEFD-4A4601EBA876}"/>
          </ac:picMkLst>
        </pc:picChg>
        <pc:picChg chg="add del">
          <ac:chgData name="煒俊 蔡" userId="4a3f66532ea5e255" providerId="LiveId" clId="{64E7B777-062F-472F-8957-F013FB6923CC}" dt="2019-05-26T14:08:01.586" v="342" actId="26606"/>
          <ac:picMkLst>
            <pc:docMk/>
            <pc:sldMk cId="107113359" sldId="263"/>
            <ac:picMk id="27" creationId="{F0F06750-78FE-4472-8DA5-14CF3336F811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3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4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6" creationId="{FE073E8C-78FA-4DF0-9828-04FD9D96C6B3}"/>
          </ac:picMkLst>
        </pc:picChg>
        <pc:picChg chg="add del">
          <ac:chgData name="煒俊 蔡" userId="4a3f66532ea5e255" providerId="LiveId" clId="{64E7B777-062F-472F-8957-F013FB6923CC}" dt="2019-05-26T14:08:04.279" v="346" actId="26606"/>
          <ac:picMkLst>
            <pc:docMk/>
            <pc:sldMk cId="107113359" sldId="263"/>
            <ac:picMk id="40" creationId="{CFD580F5-E7BF-4C1D-BEFD-4A4601EBA876}"/>
          </ac:picMkLst>
        </pc:picChg>
        <pc:picChg chg="add del">
          <ac:chgData name="煒俊 蔡" userId="4a3f66532ea5e255" providerId="LiveId" clId="{64E7B777-062F-472F-8957-F013FB6923CC}" dt="2019-05-26T14:08:04.279" v="346" actId="26606"/>
          <ac:picMkLst>
            <pc:docMk/>
            <pc:sldMk cId="107113359" sldId="263"/>
            <ac:picMk id="41" creationId="{F0F06750-78FE-4472-8DA5-14CF3336F811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47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48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50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4:08:10.012" v="350" actId="26606"/>
          <ac:picMkLst>
            <pc:docMk/>
            <pc:sldMk cId="107113359" sldId="263"/>
            <ac:picMk id="55" creationId="{3EF2F61C-287D-47BC-878F-C876F74FFDD2}"/>
          </ac:picMkLst>
        </pc:picChg>
        <pc:picChg chg="add mod">
          <ac:chgData name="煒俊 蔡" userId="4a3f66532ea5e255" providerId="LiveId" clId="{64E7B777-062F-472F-8957-F013FB6923CC}" dt="2019-05-26T15:28:58.606" v="1329" actId="1076"/>
          <ac:picMkLst>
            <pc:docMk/>
            <pc:sldMk cId="107113359" sldId="263"/>
            <ac:picMk id="57" creationId="{CDE96106-5737-488E-A3BF-EFF246197C7C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58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59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61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65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66" creationId="{BB912AE0-CAD9-4F8F-A2A2-BDF07D4EDD22}"/>
          </ac:picMkLst>
        </pc:picChg>
        <pc:picChg chg="add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73" creationId="{46A856AB-281D-45B5-B270-8EA6AC0CBDDE}"/>
          </ac:picMkLst>
        </pc:picChg>
      </pc:sldChg>
      <pc:sldChg chg="modSp add">
        <pc:chgData name="煒俊 蔡" userId="4a3f66532ea5e255" providerId="LiveId" clId="{64E7B777-062F-472F-8957-F013FB6923CC}" dt="2019-05-26T15:25:16.498" v="1283" actId="15"/>
        <pc:sldMkLst>
          <pc:docMk/>
          <pc:sldMk cId="2545295727" sldId="264"/>
        </pc:sldMkLst>
        <pc:spChg chg="mod">
          <ac:chgData name="煒俊 蔡" userId="4a3f66532ea5e255" providerId="LiveId" clId="{64E7B777-062F-472F-8957-F013FB6923CC}" dt="2019-05-26T15:25:16.498" v="1283" actId="15"/>
          <ac:spMkLst>
            <pc:docMk/>
            <pc:sldMk cId="2545295727" sldId="264"/>
            <ac:spMk id="3" creationId="{95F3BF5C-5F17-4B15-97BF-F2FA6688F2C8}"/>
          </ac:spMkLst>
        </pc:spChg>
      </pc:sldChg>
      <pc:sldChg chg="addSp delSp modSp add">
        <pc:chgData name="煒俊 蔡" userId="4a3f66532ea5e255" providerId="LiveId" clId="{64E7B777-062F-472F-8957-F013FB6923CC}" dt="2019-05-26T14:58:44.223" v="982" actId="26606"/>
        <pc:sldMkLst>
          <pc:docMk/>
          <pc:sldMk cId="2754441810" sldId="265"/>
        </pc:sldMkLst>
        <pc:spChg chg="add del mod">
          <ac:chgData name="煒俊 蔡" userId="4a3f66532ea5e255" providerId="LiveId" clId="{64E7B777-062F-472F-8957-F013FB6923CC}" dt="2019-05-26T14:18:29.639" v="363" actId="478"/>
          <ac:spMkLst>
            <pc:docMk/>
            <pc:sldMk cId="2754441810" sldId="265"/>
            <ac:spMk id="3" creationId="{7F6EEE39-D1F9-423B-BC08-CE470EAFD257}"/>
          </ac:spMkLst>
        </pc:spChg>
        <pc:spChg chg="mod or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1" creationId="{833A73FC-E615-466D-A088-85EEC4007185}"/>
          </ac:spMkLst>
        </pc:spChg>
        <pc:spChg chg="del">
          <ac:chgData name="煒俊 蔡" userId="4a3f66532ea5e255" providerId="LiveId" clId="{64E7B777-062F-472F-8957-F013FB6923CC}" dt="2019-05-26T14:13:42.369" v="360" actId="478"/>
          <ac:spMkLst>
            <pc:docMk/>
            <pc:sldMk cId="2754441810" sldId="265"/>
            <ac:spMk id="18" creationId="{2021E1AF-6A8C-4639-8621-0F2085C54D5B}"/>
          </ac:spMkLst>
        </pc:spChg>
        <pc:spChg chg="del">
          <ac:chgData name="煒俊 蔡" userId="4a3f66532ea5e255" providerId="LiveId" clId="{64E7B777-062F-472F-8957-F013FB6923CC}" dt="2019-05-26T14:19:36.766" v="383" actId="26606"/>
          <ac:spMkLst>
            <pc:docMk/>
            <pc:sldMk cId="2754441810" sldId="265"/>
            <ac:spMk id="43" creationId="{E2E0C929-96C6-41B1-A001-566036DF047B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48" creationId="{AA3CC463-F933-4AC4-86E1-5AC14B0C3163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0" creationId="{6025D2DB-A12A-44DB-B00E-F4D622329EDD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2" creationId="{CE7E7877-F64E-4EEA-B778-138031EFF874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4" creationId="{7DD6C4F3-70FD-4F13-919C-702EE4886499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59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1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3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5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0" creationId="{0959F59E-86AC-4677-BFB0-9CD55AB10761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2" creationId="{997ED08E-7CE7-4539-8E16-6A356378B3D3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4" creationId="{39F96DC1-4B54-4B36-B945-425E4C04AFBD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6" creationId="{A4F450A1-0760-4C39-82E4-515AA4FC9473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8" creationId="{0185CD32-2E94-4663-81AE-CC54E44AC2FC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0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1" creationId="{D28445F8-F032-43C9-8D0F-A5155F525283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2" creationId="{36A325B5-56A3-425A-B9A3-0CEB7CA1BBF6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3" creationId="{B80DE958-9D45-4CAD-BF1F-FA2ED970B7F6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4" creationId="{BB93B4BF-AD35-4E52-8131-161C5FB9CDD7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6" creationId="{417CDA24-35F8-4540-8C52-3096D6D94949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7" creationId="{8658BFE0-4E65-4174-9C75-687C94E88273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8" creationId="{FA75DFED-A0C1-4A83-BE1D-0271C1826EF6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4" creationId="{E1750109-3B91-4506-B997-0CD8E35A1488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5" creationId="{E72D8D1B-59F6-4FF3-8547-9BBB6129F2FA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6" creationId="{8FC8C21F-9484-4A71-ABFA-6C10682FAC3E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7" creationId="{2C444748-5A8D-4B53-89FE-42B455DFA2D1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8" creationId="{14044C96-7CFD-44DB-A579-D77B0D37C681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0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1" creationId="{7C6A4DDC-3049-4FEA-B9FF-CBCF8B277BBF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2" creationId="{87BCB2CF-F2CE-43B5-93CB-386479577889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3" creationId="{2C68A941-4039-4496-9008-274182DFFEDF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4" creationId="{878B897E-FBB2-4D71-AA1C-3C4DA4A264C9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6" creationId="{0959F59E-86AC-4677-BFB0-9CD55AB10761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7" creationId="{997ED08E-7CE7-4539-8E16-6A356378B3D3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8" creationId="{39F96DC1-4B54-4B36-B945-425E4C04AFBD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9" creationId="{A4F450A1-0760-4C39-82E4-515AA4FC9473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10" creationId="{0185CD32-2E94-4663-81AE-CC54E44AC2FC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2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3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4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5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7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8" creationId="{D28445F8-F032-43C9-8D0F-A5155F525283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9" creationId="{36A325B5-56A3-425A-B9A3-0CEB7CA1BBF6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20" creationId="{B80DE958-9D45-4CAD-BF1F-FA2ED970B7F6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21" creationId="{BB93B4BF-AD35-4E52-8131-161C5FB9CDD7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3" creationId="{417CDA24-35F8-4540-8C52-3096D6D94949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4" creationId="{8658BFE0-4E65-4174-9C75-687C94E88273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5" creationId="{FA75DFED-A0C1-4A83-BE1D-0271C1826EF6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1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2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3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4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6" creationId="{A06622B5-0D3E-459F-977C-302B9D9989E1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7" creationId="{A8C57116-FF6E-4139-8821-B2C87DACD77F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8" creationId="{B22EB6A2-EE25-4D0A-B8F7-560339BF7EF6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9" creationId="{D2C3104C-4206-4F13-AC1B-BD1A0833E721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0" creationId="{E075FF7B-260C-401F-825B-033879C5EB45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1" creationId="{1D5037CA-A2EE-4AB1-869B-76219B61EBF6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2" creationId="{03EE06E7-68E3-478C-8B9B-551876F1B7C2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3" creationId="{34533210-0571-49A3-9F72-A917C934BC05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5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6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7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8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0" creationId="{E1750109-3B91-4506-B997-0CD8E35A1488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1" creationId="{E72D8D1B-59F6-4FF3-8547-9BBB6129F2FA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2" creationId="{8FC8C21F-9484-4A71-ABFA-6C10682FAC3E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3" creationId="{2C444748-5A8D-4B53-89FE-42B455DFA2D1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4" creationId="{14044C96-7CFD-44DB-A579-D77B0D37C681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6" creationId="{0959F59E-86AC-4677-BFB0-9CD55AB10761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7" creationId="{997ED08E-7CE7-4539-8E16-6A356378B3D3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8" creationId="{39F96DC1-4B54-4B36-B945-425E4C04AFBD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9" creationId="{A4F450A1-0760-4C39-82E4-515AA4FC9473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60" creationId="{0185CD32-2E94-4663-81AE-CC54E44AC2FC}"/>
          </ac:spMkLst>
        </pc:spChg>
        <pc:grpChg chg="del">
          <ac:chgData name="煒俊 蔡" userId="4a3f66532ea5e255" providerId="LiveId" clId="{64E7B777-062F-472F-8957-F013FB6923CC}" dt="2019-05-26T14:13:41.290" v="359" actId="478"/>
          <ac:grpSpMkLst>
            <pc:docMk/>
            <pc:sldMk cId="2754441810" sldId="265"/>
            <ac:grpSpMk id="7" creationId="{5DD794BF-9BE2-42D8-A834-7EF58FEF707C}"/>
          </ac:grpSpMkLst>
        </pc:grp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5" creationId="{BA4371DE-E989-4734-9A3B-24FF02155CEA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0" creationId="{5210C011-1823-418F-A3C5-B9C7AFF34CED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3" creationId="{84AADA9D-0F33-4DFF-BF81-76C68AC3350D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5" creationId="{1CC833FA-6A8A-4EB1-8A0B-844D5591A6A8}"/>
          </ac:picMkLst>
        </pc:pic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0" creationId="{91B6081D-D3E8-4209-B85B-EB1C655A6272}"/>
          </ac:cxnSpMkLst>
        </pc:cxn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1" creationId="{28CA55E4-1295-45C8-BA05-5A9E705B749A}"/>
          </ac:cxnSpMkLst>
        </pc:cxn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2" creationId="{08C5794E-A9A1-4A23-AF68-C79A7822334C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7" creationId="{91B6081D-D3E8-4209-B85B-EB1C655A6272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8" creationId="{28CA55E4-1295-45C8-BA05-5A9E705B749A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9" creationId="{08C5794E-A9A1-4A23-AF68-C79A7822334C}"/>
          </ac:cxnSpMkLst>
        </pc:cxnChg>
      </pc:sldChg>
      <pc:sldChg chg="modSp add">
        <pc:chgData name="煒俊 蔡" userId="4a3f66532ea5e255" providerId="LiveId" clId="{64E7B777-062F-472F-8957-F013FB6923CC}" dt="2019-05-26T15:25:30.868" v="1284" actId="15"/>
        <pc:sldMkLst>
          <pc:docMk/>
          <pc:sldMk cId="1320039344" sldId="267"/>
        </pc:sldMkLst>
        <pc:spChg chg="mod">
          <ac:chgData name="煒俊 蔡" userId="4a3f66532ea5e255" providerId="LiveId" clId="{64E7B777-062F-472F-8957-F013FB6923CC}" dt="2019-05-26T14:58:52.649" v="983" actId="1076"/>
          <ac:spMkLst>
            <pc:docMk/>
            <pc:sldMk cId="1320039344" sldId="267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0.868" v="1284" actId="15"/>
          <ac:spMkLst>
            <pc:docMk/>
            <pc:sldMk cId="1320039344" sldId="267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5:38.411" v="1287" actId="15"/>
        <pc:sldMkLst>
          <pc:docMk/>
          <pc:sldMk cId="3453208284" sldId="268"/>
        </pc:sldMkLst>
        <pc:spChg chg="mod">
          <ac:chgData name="煒俊 蔡" userId="4a3f66532ea5e255" providerId="LiveId" clId="{64E7B777-062F-472F-8957-F013FB6923CC}" dt="2019-05-26T15:01:22.686" v="1028" actId="1076"/>
          <ac:spMkLst>
            <pc:docMk/>
            <pc:sldMk cId="3453208284" sldId="268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8.411" v="1287" actId="15"/>
          <ac:spMkLst>
            <pc:docMk/>
            <pc:sldMk cId="3453208284" sldId="268"/>
            <ac:spMk id="3" creationId="{95F3BF5C-5F17-4B15-97BF-F2FA6688F2C8}"/>
          </ac:spMkLst>
        </pc:spChg>
      </pc:sldChg>
      <pc:sldChg chg="addSp delSp modSp add delDesignElem">
        <pc:chgData name="煒俊 蔡" userId="4a3f66532ea5e255" providerId="LiveId" clId="{64E7B777-062F-472F-8957-F013FB6923CC}" dt="2019-05-26T14:52:23.917" v="879" actId="20577"/>
        <pc:sldMkLst>
          <pc:docMk/>
          <pc:sldMk cId="1555670935" sldId="269"/>
        </pc:sldMkLst>
        <pc:spChg chg="add del mod">
          <ac:chgData name="煒俊 蔡" userId="4a3f66532ea5e255" providerId="LiveId" clId="{64E7B777-062F-472F-8957-F013FB6923CC}" dt="2019-05-26T14:37:06.220" v="445" actId="478"/>
          <ac:spMkLst>
            <pc:docMk/>
            <pc:sldMk cId="1555670935" sldId="269"/>
            <ac:spMk id="2" creationId="{D8582615-254D-497A-BC20-55E4D0EDB386}"/>
          </ac:spMkLst>
        </pc:spChg>
        <pc:spChg chg="mod">
          <ac:chgData name="煒俊 蔡" userId="4a3f66532ea5e255" providerId="LiveId" clId="{64E7B777-062F-472F-8957-F013FB6923CC}" dt="2019-05-26T14:52:23.917" v="879" actId="20577"/>
          <ac:spMkLst>
            <pc:docMk/>
            <pc:sldMk cId="1555670935" sldId="269"/>
            <ac:spMk id="18" creationId="{2021E1AF-6A8C-4639-8621-0F2085C54D5B}"/>
          </ac:spMkLst>
        </pc:spChg>
        <pc:spChg chg="del">
          <ac:chgData name="煒俊 蔡" userId="4a3f66532ea5e255" providerId="LiveId" clId="{64E7B777-062F-472F-8957-F013FB6923CC}" dt="2019-05-26T14:36:49.222" v="440"/>
          <ac:spMkLst>
            <pc:docMk/>
            <pc:sldMk cId="1555670935" sldId="269"/>
            <ac:spMk id="43" creationId="{E2E0C929-96C6-41B1-A001-566036DF047B}"/>
          </ac:spMkLst>
        </pc:spChg>
        <pc:grpChg chg="del">
          <ac:chgData name="煒俊 蔡" userId="4a3f66532ea5e255" providerId="LiveId" clId="{64E7B777-062F-472F-8957-F013FB6923CC}" dt="2019-05-26T14:36:11.311" v="431" actId="478"/>
          <ac:grpSpMkLst>
            <pc:docMk/>
            <pc:sldMk cId="1555670935" sldId="269"/>
            <ac:grpSpMk id="7" creationId="{5DD794BF-9BE2-42D8-A834-7EF58FEF707C}"/>
          </ac:grpSpMkLst>
        </pc:grpChg>
      </pc:sldChg>
      <pc:sldChg chg="modSp add">
        <pc:chgData name="煒俊 蔡" userId="4a3f66532ea5e255" providerId="LiveId" clId="{64E7B777-062F-472F-8957-F013FB6923CC}" dt="2019-05-26T15:25:33.615" v="1285" actId="15"/>
        <pc:sldMkLst>
          <pc:docMk/>
          <pc:sldMk cId="946956771" sldId="270"/>
        </pc:sldMkLst>
        <pc:spChg chg="mod">
          <ac:chgData name="煒俊 蔡" userId="4a3f66532ea5e255" providerId="LiveId" clId="{64E7B777-062F-472F-8957-F013FB6923CC}" dt="2019-05-26T15:25:33.615" v="1285" actId="15"/>
          <ac:spMkLst>
            <pc:docMk/>
            <pc:sldMk cId="946956771" sldId="270"/>
            <ac:spMk id="3" creationId="{95F3BF5C-5F17-4B15-97BF-F2FA6688F2C8}"/>
          </ac:spMkLst>
        </pc:spChg>
      </pc:sldChg>
      <pc:sldChg chg="addSp delSp modSp add mod ord setBg">
        <pc:chgData name="煒俊 蔡" userId="4a3f66532ea5e255" providerId="LiveId" clId="{64E7B777-062F-472F-8957-F013FB6923CC}" dt="2019-05-26T15:20:56.247" v="1272" actId="1076"/>
        <pc:sldMkLst>
          <pc:docMk/>
          <pc:sldMk cId="3248021484" sldId="271"/>
        </pc:sldMkLst>
        <pc:spChg chg="mod">
          <ac:chgData name="煒俊 蔡" userId="4a3f66532ea5e255" providerId="LiveId" clId="{64E7B777-062F-472F-8957-F013FB6923CC}" dt="2019-05-26T15:10:32.551" v="1167" actId="1076"/>
          <ac:spMkLst>
            <pc:docMk/>
            <pc:sldMk cId="3248021484" sldId="271"/>
            <ac:spMk id="2" creationId="{C4622C2A-914E-446A-B6E4-4886C1F57D0C}"/>
          </ac:spMkLst>
        </pc:spChg>
        <pc:spChg chg="del">
          <ac:chgData name="煒俊 蔡" userId="4a3f66532ea5e255" providerId="LiveId" clId="{64E7B777-062F-472F-8957-F013FB6923CC}" dt="2019-05-26T15:03:09.367" v="1056" actId="478"/>
          <ac:spMkLst>
            <pc:docMk/>
            <pc:sldMk cId="3248021484" sldId="271"/>
            <ac:spMk id="3" creationId="{4E2C6203-59E3-4283-8533-65D70025411D}"/>
          </ac:spMkLst>
        </pc:spChg>
        <pc:spChg chg="mod or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4" creationId="{6E6A98A9-C1B2-4215-AC39-375ECDCA9BA7}"/>
          </ac:spMkLst>
        </pc:spChg>
        <pc:spChg chg="add del mod">
          <ac:chgData name="煒俊 蔡" userId="4a3f66532ea5e255" providerId="LiveId" clId="{64E7B777-062F-472F-8957-F013FB6923CC}" dt="2019-05-26T15:06:01.717" v="1121" actId="478"/>
          <ac:spMkLst>
            <pc:docMk/>
            <pc:sldMk cId="3248021484" sldId="271"/>
            <ac:spMk id="6" creationId="{23C80884-B1F3-42CF-8E4C-6BA8810C4011}"/>
          </ac:spMkLst>
        </pc:spChg>
        <pc:spChg chg="add del mod">
          <ac:chgData name="煒俊 蔡" userId="4a3f66532ea5e255" providerId="LiveId" clId="{64E7B777-062F-472F-8957-F013FB6923CC}" dt="2019-05-26T15:06:22.905" v="1124" actId="478"/>
          <ac:spMkLst>
            <pc:docMk/>
            <pc:sldMk cId="3248021484" sldId="271"/>
            <ac:spMk id="7" creationId="{9918E1DA-5E8E-4DE5-B949-FF52886997C3}"/>
          </ac:spMkLst>
        </pc:spChg>
        <pc:spChg chg="ad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14" creationId="{2DFFD9D3-0E77-42C3-B89D-A987E7760A5E}"/>
          </ac:spMkLst>
        </pc:spChg>
        <pc:spChg chg="ad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16" creationId="{3C48F185-A6F4-40C2-A466-5CB3F23F2F48}"/>
          </ac:spMkLst>
        </pc:spChg>
        <pc:grpChg chg="add mod">
          <ac:chgData name="煒俊 蔡" userId="4a3f66532ea5e255" providerId="LiveId" clId="{64E7B777-062F-472F-8957-F013FB6923CC}" dt="2019-05-26T15:19:14.145" v="1230" actId="1076"/>
          <ac:grpSpMkLst>
            <pc:docMk/>
            <pc:sldMk cId="3248021484" sldId="271"/>
            <ac:grpSpMk id="23" creationId="{17CA2E53-FF41-40D4-9FD5-18CC30607486}"/>
          </ac:grpSpMkLst>
        </pc:grpChg>
        <pc:grpChg chg="add mod">
          <ac:chgData name="煒俊 蔡" userId="4a3f66532ea5e255" providerId="LiveId" clId="{64E7B777-062F-472F-8957-F013FB6923CC}" dt="2019-05-26T15:20:56.247" v="1272" actId="1076"/>
          <ac:grpSpMkLst>
            <pc:docMk/>
            <pc:sldMk cId="3248021484" sldId="271"/>
            <ac:grpSpMk id="41" creationId="{43078BA0-DDCA-4C80-9C8B-EBE83031432B}"/>
          </ac:grpSpMkLst>
        </pc:grpChg>
        <pc:picChg chg="add mod modCrop">
          <ac:chgData name="煒俊 蔡" userId="4a3f66532ea5e255" providerId="LiveId" clId="{64E7B777-062F-472F-8957-F013FB6923CC}" dt="2019-05-26T15:18:09.780" v="1223" actId="164"/>
          <ac:picMkLst>
            <pc:docMk/>
            <pc:sldMk cId="3248021484" sldId="271"/>
            <ac:picMk id="5" creationId="{91D0EF9B-A626-4A37-A550-6A10477A6AE0}"/>
          </ac:picMkLst>
        </pc:picChg>
        <pc:picChg chg="add">
          <ac:chgData name="煒俊 蔡" userId="4a3f66532ea5e255" providerId="LiveId" clId="{64E7B777-062F-472F-8957-F013FB6923CC}" dt="2019-05-26T15:03:13.051" v="1058" actId="26606"/>
          <ac:picMkLst>
            <pc:docMk/>
            <pc:sldMk cId="3248021484" sldId="271"/>
            <ac:picMk id="10" creationId="{CFD580F5-E7BF-4C1D-BEFD-4A4601EBA876}"/>
          </ac:picMkLst>
        </pc:picChg>
        <pc:picChg chg="add">
          <ac:chgData name="煒俊 蔡" userId="4a3f66532ea5e255" providerId="LiveId" clId="{64E7B777-062F-472F-8957-F013FB6923CC}" dt="2019-05-26T15:03:13.051" v="1058" actId="26606"/>
          <ac:picMkLst>
            <pc:docMk/>
            <pc:sldMk cId="3248021484" sldId="271"/>
            <ac:picMk id="12" creationId="{F0F06750-78FE-4472-8DA5-14CF3336F811}"/>
          </ac:picMkLst>
        </pc:picChg>
        <pc:picChg chg="add mod">
          <ac:chgData name="煒俊 蔡" userId="4a3f66532ea5e255" providerId="LiveId" clId="{64E7B777-062F-472F-8957-F013FB6923CC}" dt="2019-05-26T15:20:44.506" v="1268" actId="164"/>
          <ac:picMkLst>
            <pc:docMk/>
            <pc:sldMk cId="3248021484" sldId="271"/>
            <ac:picMk id="25" creationId="{F53F5CAA-5633-49BD-86D5-62B9BC87C3EA}"/>
          </ac:picMkLst>
        </pc:pic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9" creationId="{2C2E84B1-F453-4A94-B6F0-272E7B904CD7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5" creationId="{766AFF20-3531-4014-86A7-0AC5F2211C47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7" creationId="{A549B810-1E3F-403E-975F-113062E25A4A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8" creationId="{5081C31F-0808-4443-B225-FED53029D20F}"/>
          </ac:cxnSpMkLst>
        </pc:cxnChg>
        <pc:cxnChg chg="add del mod">
          <ac:chgData name="煒俊 蔡" userId="4a3f66532ea5e255" providerId="LiveId" clId="{64E7B777-062F-472F-8957-F013FB6923CC}" dt="2019-05-26T15:10:40.481" v="1168" actId="478"/>
          <ac:cxnSpMkLst>
            <pc:docMk/>
            <pc:sldMk cId="3248021484" sldId="271"/>
            <ac:cxnSpMk id="20" creationId="{9DE1E946-FC3C-48AC-802A-6E8761E847FB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27" creationId="{FECA2533-F32A-4FC6-B677-856397BB6C06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28" creationId="{278DE553-E33E-4239-818D-E70B36DC4D1B}"/>
          </ac:cxnSpMkLst>
        </pc:cxnChg>
        <pc:cxnChg chg="add mod">
          <ac:chgData name="煒俊 蔡" userId="4a3f66532ea5e255" providerId="LiveId" clId="{64E7B777-062F-472F-8957-F013FB6923CC}" dt="2019-05-26T15:20:02.833" v="1246" actId="571"/>
          <ac:cxnSpMkLst>
            <pc:docMk/>
            <pc:sldMk cId="3248021484" sldId="271"/>
            <ac:cxnSpMk id="31" creationId="{F3EB11A2-DD8F-4611-841D-EA125BFA1533}"/>
          </ac:cxnSpMkLst>
        </pc:cxnChg>
        <pc:cxnChg chg="add mod">
          <ac:chgData name="煒俊 蔡" userId="4a3f66532ea5e255" providerId="LiveId" clId="{64E7B777-062F-472F-8957-F013FB6923CC}" dt="2019-05-26T15:20:02.661" v="1245" actId="571"/>
          <ac:cxnSpMkLst>
            <pc:docMk/>
            <pc:sldMk cId="3248021484" sldId="271"/>
            <ac:cxnSpMk id="32" creationId="{9A0B2623-09CD-48F5-843E-39220A8FB1F2}"/>
          </ac:cxnSpMkLst>
        </pc:cxnChg>
        <pc:cxnChg chg="add mod">
          <ac:chgData name="煒俊 蔡" userId="4a3f66532ea5e255" providerId="LiveId" clId="{64E7B777-062F-472F-8957-F013FB6923CC}" dt="2019-05-26T15:20:02.661" v="1245" actId="571"/>
          <ac:cxnSpMkLst>
            <pc:docMk/>
            <pc:sldMk cId="3248021484" sldId="271"/>
            <ac:cxnSpMk id="33" creationId="{BBEEB3B2-FA5C-46C1-8AE0-73EDF05E632D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38" creationId="{B772844C-80E0-42A0-891A-3F873262194E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40" creationId="{94921A9F-5A66-4F3D-BB8F-47B82F677F45}"/>
          </ac:cxnSpMkLst>
        </pc:cxnChg>
      </pc:sldChg>
      <pc:sldChg chg="addSp delSp modSp add delDesignElem">
        <pc:chgData name="煒俊 蔡" userId="4a3f66532ea5e255" providerId="LiveId" clId="{64E7B777-062F-472F-8957-F013FB6923CC}" dt="2019-05-26T15:21:30.576" v="1282" actId="114"/>
        <pc:sldMkLst>
          <pc:docMk/>
          <pc:sldMk cId="3165429852" sldId="272"/>
        </pc:sldMkLst>
        <pc:spChg chg="mod">
          <ac:chgData name="煒俊 蔡" userId="4a3f66532ea5e255" providerId="LiveId" clId="{64E7B777-062F-472F-8957-F013FB6923CC}" dt="2019-05-26T15:21:30.576" v="1282" actId="114"/>
          <ac:spMkLst>
            <pc:docMk/>
            <pc:sldMk cId="3165429852" sldId="272"/>
            <ac:spMk id="2" creationId="{C4622C2A-914E-446A-B6E4-4886C1F57D0C}"/>
          </ac:spMkLst>
        </pc:spChg>
        <pc:spChg chg="add del mod">
          <ac:chgData name="煒俊 蔡" userId="4a3f66532ea5e255" providerId="LiveId" clId="{64E7B777-062F-472F-8957-F013FB6923CC}" dt="2019-05-26T15:15:20.696" v="1180"/>
          <ac:spMkLst>
            <pc:docMk/>
            <pc:sldMk cId="3165429852" sldId="272"/>
            <ac:spMk id="3" creationId="{0000A0C4-95EE-411F-9DEA-66D70ACC39C2}"/>
          </ac:spMkLst>
        </pc:spChg>
        <pc:spChg chg="add mod">
          <ac:chgData name="煒俊 蔡" userId="4a3f66532ea5e255" providerId="LiveId" clId="{64E7B777-062F-472F-8957-F013FB6923CC}" dt="2019-05-26T15:15:55.242" v="1192" actId="1076"/>
          <ac:spMkLst>
            <pc:docMk/>
            <pc:sldMk cId="3165429852" sldId="272"/>
            <ac:spMk id="6" creationId="{D645517B-13D9-407E-B622-7461A379F1CC}"/>
          </ac:spMkLst>
        </pc:spChg>
        <pc:spChg chg="del">
          <ac:chgData name="煒俊 蔡" userId="4a3f66532ea5e255" providerId="LiveId" clId="{64E7B777-062F-472F-8957-F013FB6923CC}" dt="2019-05-26T15:15:06.685" v="1175"/>
          <ac:spMkLst>
            <pc:docMk/>
            <pc:sldMk cId="3165429852" sldId="272"/>
            <ac:spMk id="14" creationId="{2DFFD9D3-0E77-42C3-B89D-A987E7760A5E}"/>
          </ac:spMkLst>
        </pc:spChg>
        <pc:spChg chg="del">
          <ac:chgData name="煒俊 蔡" userId="4a3f66532ea5e255" providerId="LiveId" clId="{64E7B777-062F-472F-8957-F013FB6923CC}" dt="2019-05-26T15:15:06.685" v="1175"/>
          <ac:spMkLst>
            <pc:docMk/>
            <pc:sldMk cId="3165429852" sldId="272"/>
            <ac:spMk id="16" creationId="{3C48F185-A6F4-40C2-A466-5CB3F23F2F48}"/>
          </ac:spMkLst>
        </pc:spChg>
        <pc:picChg chg="del">
          <ac:chgData name="煒俊 蔡" userId="4a3f66532ea5e255" providerId="LiveId" clId="{64E7B777-062F-472F-8957-F013FB6923CC}" dt="2019-05-26T15:14:56.809" v="1172" actId="478"/>
          <ac:picMkLst>
            <pc:docMk/>
            <pc:sldMk cId="3165429852" sldId="272"/>
            <ac:picMk id="5" creationId="{91D0EF9B-A626-4A37-A550-6A10477A6AE0}"/>
          </ac:picMkLst>
        </pc:picChg>
        <pc:picChg chg="del">
          <ac:chgData name="煒俊 蔡" userId="4a3f66532ea5e255" providerId="LiveId" clId="{64E7B777-062F-472F-8957-F013FB6923CC}" dt="2019-05-26T15:15:06.685" v="1175"/>
          <ac:picMkLst>
            <pc:docMk/>
            <pc:sldMk cId="3165429852" sldId="272"/>
            <ac:picMk id="10" creationId="{CFD580F5-E7BF-4C1D-BEFD-4A4601EBA876}"/>
          </ac:picMkLst>
        </pc:picChg>
        <pc:picChg chg="del">
          <ac:chgData name="煒俊 蔡" userId="4a3f66532ea5e255" providerId="LiveId" clId="{64E7B777-062F-472F-8957-F013FB6923CC}" dt="2019-05-26T15:15:06.685" v="1175"/>
          <ac:picMkLst>
            <pc:docMk/>
            <pc:sldMk cId="3165429852" sldId="272"/>
            <ac:picMk id="12" creationId="{F0F06750-78FE-4472-8DA5-14CF3336F811}"/>
          </ac:picMkLst>
        </pc:picChg>
        <pc:cxnChg chg="del">
          <ac:chgData name="煒俊 蔡" userId="4a3f66532ea5e255" providerId="LiveId" clId="{64E7B777-062F-472F-8957-F013FB6923CC}" dt="2019-05-26T15:14:58.034" v="1173" actId="478"/>
          <ac:cxnSpMkLst>
            <pc:docMk/>
            <pc:sldMk cId="3165429852" sldId="272"/>
            <ac:cxnSpMk id="9" creationId="{2C2E84B1-F453-4A94-B6F0-272E7B904CD7}"/>
          </ac:cxnSpMkLst>
        </pc:cxnChg>
        <pc:cxnChg chg="del">
          <ac:chgData name="煒俊 蔡" userId="4a3f66532ea5e255" providerId="LiveId" clId="{64E7B777-062F-472F-8957-F013FB6923CC}" dt="2019-05-26T15:15:13.093" v="1176" actId="478"/>
          <ac:cxnSpMkLst>
            <pc:docMk/>
            <pc:sldMk cId="3165429852" sldId="272"/>
            <ac:cxnSpMk id="15" creationId="{766AFF20-3531-4014-86A7-0AC5F2211C47}"/>
          </ac:cxnSpMkLst>
        </pc:cxnChg>
        <pc:cxnChg chg="del">
          <ac:chgData name="煒俊 蔡" userId="4a3f66532ea5e255" providerId="LiveId" clId="{64E7B777-062F-472F-8957-F013FB6923CC}" dt="2019-05-26T15:15:16.300" v="1179" actId="478"/>
          <ac:cxnSpMkLst>
            <pc:docMk/>
            <pc:sldMk cId="3165429852" sldId="272"/>
            <ac:cxnSpMk id="17" creationId="{A549B810-1E3F-403E-975F-113062E25A4A}"/>
          </ac:cxnSpMkLst>
        </pc:cxnChg>
        <pc:cxnChg chg="del">
          <ac:chgData name="煒俊 蔡" userId="4a3f66532ea5e255" providerId="LiveId" clId="{64E7B777-062F-472F-8957-F013FB6923CC}" dt="2019-05-26T15:15:14.488" v="1177" actId="478"/>
          <ac:cxnSpMkLst>
            <pc:docMk/>
            <pc:sldMk cId="3165429852" sldId="272"/>
            <ac:cxnSpMk id="18" creationId="{5081C31F-0808-4443-B225-FED53029D20F}"/>
          </ac:cxnSpMkLst>
        </pc:cxnChg>
      </pc:sldChg>
      <pc:sldChg chg="modSp add">
        <pc:chgData name="煒俊 蔡" userId="4a3f66532ea5e255" providerId="LiveId" clId="{64E7B777-062F-472F-8957-F013FB6923CC}" dt="2019-05-26T15:27:04.968" v="1303" actId="108"/>
        <pc:sldMkLst>
          <pc:docMk/>
          <pc:sldMk cId="3994523763" sldId="273"/>
        </pc:sldMkLst>
        <pc:spChg chg="mod">
          <ac:chgData name="煒俊 蔡" userId="4a3f66532ea5e255" providerId="LiveId" clId="{64E7B777-062F-472F-8957-F013FB6923CC}" dt="2019-05-26T15:27:04.968" v="1303" actId="108"/>
          <ac:spMkLst>
            <pc:docMk/>
            <pc:sldMk cId="3994523763" sldId="273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7:16.851" v="1307" actId="108"/>
        <pc:sldMkLst>
          <pc:docMk/>
          <pc:sldMk cId="197039460" sldId="275"/>
        </pc:sldMkLst>
        <pc:spChg chg="mod">
          <ac:chgData name="煒俊 蔡" userId="4a3f66532ea5e255" providerId="LiveId" clId="{64E7B777-062F-472F-8957-F013FB6923CC}" dt="2019-05-26T15:27:16.851" v="1307" actId="108"/>
          <ac:spMkLst>
            <pc:docMk/>
            <pc:sldMk cId="197039460" sldId="275"/>
            <ac:spMk id="3" creationId="{95F3BF5C-5F17-4B15-97BF-F2FA6688F2C8}"/>
          </ac:spMkLst>
        </pc:spChg>
      </pc:sldChg>
      <pc:sldChg chg="addSp delSp modSp add">
        <pc:chgData name="煒俊 蔡" userId="4a3f66532ea5e255" providerId="LiveId" clId="{64E7B777-062F-472F-8957-F013FB6923CC}" dt="2019-05-26T15:28:29.842" v="1326" actId="1076"/>
        <pc:sldMkLst>
          <pc:docMk/>
          <pc:sldMk cId="2844048410" sldId="276"/>
        </pc:sldMkLst>
        <pc:spChg chg="mod">
          <ac:chgData name="煒俊 蔡" userId="4a3f66532ea5e255" providerId="LiveId" clId="{64E7B777-062F-472F-8957-F013FB6923CC}" dt="2019-05-26T15:28:06.967" v="1317" actId="1076"/>
          <ac:spMkLst>
            <pc:docMk/>
            <pc:sldMk cId="2844048410" sldId="276"/>
            <ac:spMk id="2" creationId="{6BD2C45E-C1B1-4583-85AB-4F9AE501D80E}"/>
          </ac:spMkLst>
        </pc:spChg>
        <pc:spChg chg="del">
          <ac:chgData name="煒俊 蔡" userId="4a3f66532ea5e255" providerId="LiveId" clId="{64E7B777-062F-472F-8957-F013FB6923CC}" dt="2019-05-26T15:28:08.384" v="1318" actId="478"/>
          <ac:spMkLst>
            <pc:docMk/>
            <pc:sldMk cId="2844048410" sldId="276"/>
            <ac:spMk id="3" creationId="{B6AD898D-1253-4774-9322-FAA9038F6B9A}"/>
          </ac:spMkLst>
        </pc:spChg>
        <pc:picChg chg="add mod modCrop">
          <ac:chgData name="煒俊 蔡" userId="4a3f66532ea5e255" providerId="LiveId" clId="{64E7B777-062F-472F-8957-F013FB6923CC}" dt="2019-05-26T15:28:29.842" v="1326" actId="1076"/>
          <ac:picMkLst>
            <pc:docMk/>
            <pc:sldMk cId="2844048410" sldId="276"/>
            <ac:picMk id="6" creationId="{FCBE6E13-3F7C-4527-A02D-0C5EA2E46A44}"/>
          </ac:picMkLst>
        </pc:picChg>
      </pc:sldChg>
      <pc:sldChg chg="modSp add">
        <pc:chgData name="煒俊 蔡" userId="4a3f66532ea5e255" providerId="LiveId" clId="{64E7B777-062F-472F-8957-F013FB6923CC}" dt="2019-05-26T15:30:37.544" v="1372" actId="1076"/>
        <pc:sldMkLst>
          <pc:docMk/>
          <pc:sldMk cId="2387100776" sldId="277"/>
        </pc:sldMkLst>
        <pc:spChg chg="mod">
          <ac:chgData name="煒俊 蔡" userId="4a3f66532ea5e255" providerId="LiveId" clId="{64E7B777-062F-472F-8957-F013FB6923CC}" dt="2019-05-26T15:30:37.544" v="1372" actId="1076"/>
          <ac:spMkLst>
            <pc:docMk/>
            <pc:sldMk cId="2387100776" sldId="277"/>
            <ac:spMk id="2" creationId="{6BD2C45E-C1B1-4583-85AB-4F9AE501D80E}"/>
          </ac:spMkLst>
        </pc:spChg>
        <pc:picChg chg="mod modCrop">
          <ac:chgData name="煒俊 蔡" userId="4a3f66532ea5e255" providerId="LiveId" clId="{64E7B777-062F-472F-8957-F013FB6923CC}" dt="2019-05-26T15:30:20.457" v="1367" actId="1076"/>
          <ac:picMkLst>
            <pc:docMk/>
            <pc:sldMk cId="2387100776" sldId="277"/>
            <ac:picMk id="6" creationId="{FCBE6E13-3F7C-4527-A02D-0C5EA2E46A44}"/>
          </ac:picMkLst>
        </pc:picChg>
      </pc:sldChg>
      <pc:sldChg chg="addSp delSp modSp add">
        <pc:chgData name="煒俊 蔡" userId="4a3f66532ea5e255" providerId="LiveId" clId="{64E7B777-062F-472F-8957-F013FB6923CC}" dt="2019-05-26T15:32:56.394" v="1421" actId="1076"/>
        <pc:sldMkLst>
          <pc:docMk/>
          <pc:sldMk cId="162985120" sldId="278"/>
        </pc:sldMkLst>
        <pc:spChg chg="mod">
          <ac:chgData name="煒俊 蔡" userId="4a3f66532ea5e255" providerId="LiveId" clId="{64E7B777-062F-472F-8957-F013FB6923CC}" dt="2019-05-26T15:29:55.536" v="1361"/>
          <ac:spMkLst>
            <pc:docMk/>
            <pc:sldMk cId="162985120" sldId="278"/>
            <ac:spMk id="2" creationId="{6BD2C45E-C1B1-4583-85AB-4F9AE501D80E}"/>
          </ac:spMkLst>
        </pc:spChg>
        <pc:picChg chg="add mod ord">
          <ac:chgData name="煒俊 蔡" userId="4a3f66532ea5e255" providerId="LiveId" clId="{64E7B777-062F-472F-8957-F013FB6923CC}" dt="2019-05-26T15:32:22.123" v="1412" actId="171"/>
          <ac:picMkLst>
            <pc:docMk/>
            <pc:sldMk cId="162985120" sldId="278"/>
            <ac:picMk id="5" creationId="{D6367751-4A3E-4BAB-A05C-2CC7120E03D4}"/>
          </ac:picMkLst>
        </pc:picChg>
        <pc:picChg chg="del">
          <ac:chgData name="煒俊 蔡" userId="4a3f66532ea5e255" providerId="LiveId" clId="{64E7B777-062F-472F-8957-F013FB6923CC}" dt="2019-05-26T15:30:41.941" v="1373" actId="478"/>
          <ac:picMkLst>
            <pc:docMk/>
            <pc:sldMk cId="162985120" sldId="278"/>
            <ac:picMk id="6" creationId="{FCBE6E13-3F7C-4527-A02D-0C5EA2E46A44}"/>
          </ac:picMkLst>
        </pc:picChg>
        <pc:picChg chg="add mod">
          <ac:chgData name="煒俊 蔡" userId="4a3f66532ea5e255" providerId="LiveId" clId="{64E7B777-062F-472F-8957-F013FB6923CC}" dt="2019-05-26T15:32:51.801" v="1419" actId="1076"/>
          <ac:picMkLst>
            <pc:docMk/>
            <pc:sldMk cId="162985120" sldId="278"/>
            <ac:picMk id="8" creationId="{EEEF5319-8AE8-4A31-AFB5-E18EDF6CB0C7}"/>
          </ac:picMkLst>
        </pc:picChg>
        <pc:picChg chg="add mod">
          <ac:chgData name="煒俊 蔡" userId="4a3f66532ea5e255" providerId="LiveId" clId="{64E7B777-062F-472F-8957-F013FB6923CC}" dt="2019-05-26T15:32:19.976" v="1411" actId="1076"/>
          <ac:picMkLst>
            <pc:docMk/>
            <pc:sldMk cId="162985120" sldId="278"/>
            <ac:picMk id="10" creationId="{81A2431D-AC8F-4C8E-9660-9D2FEE2D82E2}"/>
          </ac:picMkLst>
        </pc:picChg>
        <pc:picChg chg="add mod">
          <ac:chgData name="煒俊 蔡" userId="4a3f66532ea5e255" providerId="LiveId" clId="{64E7B777-062F-472F-8957-F013FB6923CC}" dt="2019-05-26T15:32:56.394" v="1421" actId="1076"/>
          <ac:picMkLst>
            <pc:docMk/>
            <pc:sldMk cId="162985120" sldId="278"/>
            <ac:picMk id="12" creationId="{6EB8936F-2D35-425B-8B4F-9CE803F0F3C6}"/>
          </ac:picMkLst>
        </pc:picChg>
      </pc:sldChg>
    </pc:docChg>
  </pc:docChgLst>
  <pc:docChgLst>
    <pc:chgData name="煒俊 蔡" userId="4a3f66532ea5e255" providerId="LiveId" clId="{3A5EB214-4D90-4E27-8974-3F7D97F7EF4B}"/>
    <pc:docChg chg="custSel addSld modSld">
      <pc:chgData name="煒俊 蔡" userId="4a3f66532ea5e255" providerId="LiveId" clId="{3A5EB214-4D90-4E27-8974-3F7D97F7EF4B}" dt="2019-06-14T01:40:10.395" v="344" actId="20577"/>
      <pc:docMkLst>
        <pc:docMk/>
      </pc:docMkLst>
      <pc:sldChg chg="modSp">
        <pc:chgData name="煒俊 蔡" userId="4a3f66532ea5e255" providerId="LiveId" clId="{3A5EB214-4D90-4E27-8974-3F7D97F7EF4B}" dt="2019-06-14T01:36:08.152" v="57" actId="404"/>
        <pc:sldMkLst>
          <pc:docMk/>
          <pc:sldMk cId="1239318186" sldId="260"/>
        </pc:sldMkLst>
        <pc:spChg chg="mod">
          <ac:chgData name="煒俊 蔡" userId="4a3f66532ea5e255" providerId="LiveId" clId="{3A5EB214-4D90-4E27-8974-3F7D97F7EF4B}" dt="2019-06-14T01:36:08.152" v="57" actId="404"/>
          <ac:spMkLst>
            <pc:docMk/>
            <pc:sldMk cId="1239318186" sldId="260"/>
            <ac:spMk id="3" creationId="{95F3BF5C-5F17-4B15-97BF-F2FA6688F2C8}"/>
          </ac:spMkLst>
        </pc:spChg>
      </pc:sldChg>
      <pc:sldChg chg="modSp">
        <pc:chgData name="煒俊 蔡" userId="4a3f66532ea5e255" providerId="LiveId" clId="{3A5EB214-4D90-4E27-8974-3F7D97F7EF4B}" dt="2019-06-14T01:35:06.526" v="33" actId="108"/>
        <pc:sldMkLst>
          <pc:docMk/>
          <pc:sldMk cId="432789211" sldId="262"/>
        </pc:sldMkLst>
        <pc:spChg chg="mod">
          <ac:chgData name="煒俊 蔡" userId="4a3f66532ea5e255" providerId="LiveId" clId="{3A5EB214-4D90-4E27-8974-3F7D97F7EF4B}" dt="2019-06-14T01:35:06.526" v="33" actId="108"/>
          <ac:spMkLst>
            <pc:docMk/>
            <pc:sldMk cId="432789211" sldId="262"/>
            <ac:spMk id="3" creationId="{95F3BF5C-5F17-4B15-97BF-F2FA6688F2C8}"/>
          </ac:spMkLst>
        </pc:spChg>
      </pc:sldChg>
      <pc:sldChg chg="modSp">
        <pc:chgData name="煒俊 蔡" userId="4a3f66532ea5e255" providerId="LiveId" clId="{3A5EB214-4D90-4E27-8974-3F7D97F7EF4B}" dt="2019-06-14T01:37:48.159" v="84" actId="404"/>
        <pc:sldMkLst>
          <pc:docMk/>
          <pc:sldMk cId="2545295727" sldId="264"/>
        </pc:sldMkLst>
        <pc:spChg chg="mod">
          <ac:chgData name="煒俊 蔡" userId="4a3f66532ea5e255" providerId="LiveId" clId="{3A5EB214-4D90-4E27-8974-3F7D97F7EF4B}" dt="2019-06-14T01:37:48.159" v="84" actId="404"/>
          <ac:spMkLst>
            <pc:docMk/>
            <pc:sldMk cId="2545295727" sldId="264"/>
            <ac:spMk id="3" creationId="{95F3BF5C-5F17-4B15-97BF-F2FA6688F2C8}"/>
          </ac:spMkLst>
        </pc:spChg>
      </pc:sldChg>
      <pc:sldChg chg="modSp">
        <pc:chgData name="煒俊 蔡" userId="4a3f66532ea5e255" providerId="LiveId" clId="{3A5EB214-4D90-4E27-8974-3F7D97F7EF4B}" dt="2019-06-14T01:36:35.560" v="68" actId="404"/>
        <pc:sldMkLst>
          <pc:docMk/>
          <pc:sldMk cId="1320039344" sldId="267"/>
        </pc:sldMkLst>
        <pc:spChg chg="mod">
          <ac:chgData name="煒俊 蔡" userId="4a3f66532ea5e255" providerId="LiveId" clId="{3A5EB214-4D90-4E27-8974-3F7D97F7EF4B}" dt="2019-06-14T01:36:35.560" v="68" actId="404"/>
          <ac:spMkLst>
            <pc:docMk/>
            <pc:sldMk cId="1320039344" sldId="267"/>
            <ac:spMk id="3" creationId="{95F3BF5C-5F17-4B15-97BF-F2FA6688F2C8}"/>
          </ac:spMkLst>
        </pc:spChg>
      </pc:sldChg>
      <pc:sldChg chg="modSp">
        <pc:chgData name="煒俊 蔡" userId="4a3f66532ea5e255" providerId="LiveId" clId="{3A5EB214-4D90-4E27-8974-3F7D97F7EF4B}" dt="2019-06-14T01:35:51.385" v="51"/>
        <pc:sldMkLst>
          <pc:docMk/>
          <pc:sldMk cId="3453208284" sldId="268"/>
        </pc:sldMkLst>
        <pc:spChg chg="mod">
          <ac:chgData name="煒俊 蔡" userId="4a3f66532ea5e255" providerId="LiveId" clId="{3A5EB214-4D90-4E27-8974-3F7D97F7EF4B}" dt="2019-06-14T01:35:51.385" v="51"/>
          <ac:spMkLst>
            <pc:docMk/>
            <pc:sldMk cId="3453208284" sldId="268"/>
            <ac:spMk id="3" creationId="{95F3BF5C-5F17-4B15-97BF-F2FA6688F2C8}"/>
          </ac:spMkLst>
        </pc:spChg>
      </pc:sldChg>
      <pc:sldChg chg="modSp">
        <pc:chgData name="煒俊 蔡" userId="4a3f66532ea5e255" providerId="LiveId" clId="{3A5EB214-4D90-4E27-8974-3F7D97F7EF4B}" dt="2019-06-14T01:36:18.461" v="63" actId="404"/>
        <pc:sldMkLst>
          <pc:docMk/>
          <pc:sldMk cId="946956771" sldId="270"/>
        </pc:sldMkLst>
        <pc:spChg chg="mod">
          <ac:chgData name="煒俊 蔡" userId="4a3f66532ea5e255" providerId="LiveId" clId="{3A5EB214-4D90-4E27-8974-3F7D97F7EF4B}" dt="2019-06-14T01:36:18.461" v="63" actId="404"/>
          <ac:spMkLst>
            <pc:docMk/>
            <pc:sldMk cId="946956771" sldId="270"/>
            <ac:spMk id="3" creationId="{95F3BF5C-5F17-4B15-97BF-F2FA6688F2C8}"/>
          </ac:spMkLst>
        </pc:spChg>
      </pc:sldChg>
      <pc:sldChg chg="modSp">
        <pc:chgData name="煒俊 蔡" userId="4a3f66532ea5e255" providerId="LiveId" clId="{3A5EB214-4D90-4E27-8974-3F7D97F7EF4B}" dt="2019-06-14T01:37:15.264" v="73" actId="404"/>
        <pc:sldMkLst>
          <pc:docMk/>
          <pc:sldMk cId="3994523763" sldId="273"/>
        </pc:sldMkLst>
        <pc:spChg chg="mod">
          <ac:chgData name="煒俊 蔡" userId="4a3f66532ea5e255" providerId="LiveId" clId="{3A5EB214-4D90-4E27-8974-3F7D97F7EF4B}" dt="2019-06-14T01:37:15.264" v="73" actId="404"/>
          <ac:spMkLst>
            <pc:docMk/>
            <pc:sldMk cId="3994523763" sldId="273"/>
            <ac:spMk id="3" creationId="{95F3BF5C-5F17-4B15-97BF-F2FA6688F2C8}"/>
          </ac:spMkLst>
        </pc:spChg>
      </pc:sldChg>
      <pc:sldChg chg="modSp">
        <pc:chgData name="煒俊 蔡" userId="4a3f66532ea5e255" providerId="LiveId" clId="{3A5EB214-4D90-4E27-8974-3F7D97F7EF4B}" dt="2019-06-14T01:37:39.280" v="78" actId="404"/>
        <pc:sldMkLst>
          <pc:docMk/>
          <pc:sldMk cId="197039460" sldId="275"/>
        </pc:sldMkLst>
        <pc:spChg chg="mod">
          <ac:chgData name="煒俊 蔡" userId="4a3f66532ea5e255" providerId="LiveId" clId="{3A5EB214-4D90-4E27-8974-3F7D97F7EF4B}" dt="2019-06-14T01:37:39.280" v="78" actId="404"/>
          <ac:spMkLst>
            <pc:docMk/>
            <pc:sldMk cId="197039460" sldId="275"/>
            <ac:spMk id="3" creationId="{95F3BF5C-5F17-4B15-97BF-F2FA6688F2C8}"/>
          </ac:spMkLst>
        </pc:spChg>
      </pc:sldChg>
      <pc:sldChg chg="modSp add">
        <pc:chgData name="煒俊 蔡" userId="4a3f66532ea5e255" providerId="LiveId" clId="{3A5EB214-4D90-4E27-8974-3F7D97F7EF4B}" dt="2019-06-14T01:40:10.395" v="344" actId="20577"/>
        <pc:sldMkLst>
          <pc:docMk/>
          <pc:sldMk cId="3240085968" sldId="279"/>
        </pc:sldMkLst>
        <pc:spChg chg="mod">
          <ac:chgData name="煒俊 蔡" userId="4a3f66532ea5e255" providerId="LiveId" clId="{3A5EB214-4D90-4E27-8974-3F7D97F7EF4B}" dt="2019-06-14T01:38:07.682" v="89" actId="120"/>
          <ac:spMkLst>
            <pc:docMk/>
            <pc:sldMk cId="3240085968" sldId="279"/>
            <ac:spMk id="2" creationId="{EC354FDA-CA20-4F15-839B-21C0BCF277A7}"/>
          </ac:spMkLst>
        </pc:spChg>
        <pc:spChg chg="mod">
          <ac:chgData name="煒俊 蔡" userId="4a3f66532ea5e255" providerId="LiveId" clId="{3A5EB214-4D90-4E27-8974-3F7D97F7EF4B}" dt="2019-06-14T01:40:10.395" v="344" actId="20577"/>
          <ac:spMkLst>
            <pc:docMk/>
            <pc:sldMk cId="3240085968" sldId="279"/>
            <ac:spMk id="3" creationId="{167A6967-FBD0-4BD9-A8E6-41F8CA88D7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80B5-1EE9-4A99-98F1-2150B11387E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35D2-A921-4EFB-931A-276F4E5167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9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5E54DB-D7BC-4972-9667-63F8A94CB0CD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756-889C-408F-8B25-441F93662B79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409955-7873-41AB-85C8-783F6704945E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40DED6-4C28-45B5-B09F-4ADEEB1A6F1E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565D9E-DB67-4813-A6FD-A7D8D719CC6F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BF9C-F428-4CD1-A21D-F40037D96468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0907-C4EB-42A1-9D05-E8FB29EBDE85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D8D0-9BAC-403D-A72E-C691E2706846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E51345-CCDC-4EF1-8F5E-DB9D57A4A697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1E23BB-5284-4573-8714-C26F7E9593EA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ED4-EFFF-455D-84AC-6D580EE1490B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CB1-E401-4845-AA9B-FDF068553A2D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4E2A-C97E-4330-89A6-01AE7B99B06A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47DE-F9A3-4E5B-9579-AEC255F7A098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4803-5E18-4CBF-A8CD-91F53BC8999B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FCD1-8A80-4347-8944-40486E3B3EE6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FD31-E08F-421E-A2C2-5097DA8E22F4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TsaiCoding/LotteryGa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TsaiCoding/LotteryGame/blob/master/LotteryGame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C575D-C3D3-437D-B1B7-3DD258F6A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16029"/>
            <a:ext cx="9448800" cy="1212472"/>
          </a:xfrm>
        </p:spPr>
        <p:txBody>
          <a:bodyPr>
            <a:normAutofit/>
          </a:bodyPr>
          <a:lstStyle/>
          <a:p>
            <a:r>
              <a:rPr lang="en-US" altLang="zh-TW" sz="6100" dirty="0">
                <a:solidFill>
                  <a:schemeClr val="accent6"/>
                </a:solidFill>
              </a:rPr>
              <a:t>Lottery</a:t>
            </a:r>
            <a:r>
              <a:rPr lang="en-US" altLang="zh-TW" sz="6100" dirty="0"/>
              <a:t> </a:t>
            </a:r>
            <a:r>
              <a:rPr lang="en-US" altLang="zh-TW" sz="6100" dirty="0">
                <a:solidFill>
                  <a:srgbClr val="FFFF00"/>
                </a:solidFill>
              </a:rPr>
              <a:t>game</a:t>
            </a:r>
            <a:r>
              <a:rPr lang="en-US" altLang="zh-TW" sz="6100" dirty="0"/>
              <a:t> </a:t>
            </a:r>
            <a:r>
              <a:rPr lang="en-US" altLang="zh-TW" sz="6100" dirty="0">
                <a:solidFill>
                  <a:srgbClr val="92D050"/>
                </a:solidFill>
              </a:rPr>
              <a:t>project</a:t>
            </a:r>
            <a:endParaRPr lang="zh-TW" altLang="en-US" sz="6100" dirty="0">
              <a:solidFill>
                <a:srgbClr val="92D05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4FE648-4CAA-4E8E-A6FC-DC4B6AFE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741" y="3909038"/>
            <a:ext cx="8968772" cy="68580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dirty="0"/>
              <a:t>組員</a:t>
            </a:r>
            <a:r>
              <a:rPr lang="en-US" altLang="zh-TW" sz="3200" dirty="0"/>
              <a:t>:</a:t>
            </a:r>
            <a:r>
              <a:rPr lang="zh-TW" altLang="en-US" sz="3200" dirty="0"/>
              <a:t> 蔡煒</a:t>
            </a:r>
            <a:r>
              <a:rPr lang="zh-TW" altLang="en-US" sz="3200" dirty="0">
                <a:latin typeface="+mj-ea"/>
                <a:ea typeface="+mj-ea"/>
              </a:rPr>
              <a:t>俊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組</a:t>
            </a:r>
            <a:r>
              <a:rPr lang="zh-TW" altLang="en-US" sz="3200" dirty="0"/>
              <a:t>長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  <a:r>
              <a:rPr lang="zh-TW" altLang="en-US" sz="3200" dirty="0">
                <a:latin typeface="+mj-ea"/>
                <a:ea typeface="+mj-ea"/>
              </a:rPr>
              <a:t>、陳冠霖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組員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  <a:r>
              <a:rPr lang="zh-TW" altLang="en-US" sz="3200" dirty="0">
                <a:latin typeface="+mj-ea"/>
                <a:ea typeface="+mj-ea"/>
              </a:rPr>
              <a:t>、李盺樺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組員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2134C-4594-4F05-B0D1-0380F44F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E6BE-D730-453B-83AE-4E2714EBF3F3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6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622C2A-914E-446A-B6E4-4886C1F5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645" y="3485095"/>
            <a:ext cx="3864917" cy="44692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altLang="zh-TW" sz="1800" b="1" dirty="0">
                <a:solidFill>
                  <a:srgbClr val="FF0000"/>
                </a:solidFill>
              </a:rPr>
              <a:t>M</a:t>
            </a:r>
            <a:r>
              <a:rPr lang="en-US" altLang="zh-TW" sz="1800" dirty="0"/>
              <a:t>emory </a:t>
            </a:r>
            <a:r>
              <a:rPr lang="en-US" altLang="zh-TW" sz="1800" b="1" dirty="0">
                <a:solidFill>
                  <a:srgbClr val="FF0000"/>
                </a:solidFill>
              </a:rPr>
              <a:t>alloc</a:t>
            </a:r>
            <a:r>
              <a:rPr lang="en-US" altLang="zh-TW" sz="1800" dirty="0"/>
              <a:t>ation</a:t>
            </a:r>
            <a:r>
              <a:rPr lang="en-US" altLang="zh-TW" sz="1800" dirty="0">
                <a:latin typeface="+mj-ea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</a:rPr>
              <a:t>malloc</a:t>
            </a:r>
            <a:r>
              <a:rPr lang="en-US" altLang="zh-TW" sz="1800" dirty="0">
                <a:latin typeface="+mj-ea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A98A9-C1B2-4215-AC39-375ECDC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6961" y="6311804"/>
            <a:ext cx="2910840" cy="374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6/14/2019</a:t>
            </a:fld>
            <a:endParaRPr 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7CA2E53-FF41-40D4-9FD5-18CC30607486}"/>
              </a:ext>
            </a:extLst>
          </p:cNvPr>
          <p:cNvGrpSpPr/>
          <p:nvPr/>
        </p:nvGrpSpPr>
        <p:grpSpPr>
          <a:xfrm>
            <a:off x="-73862" y="-1"/>
            <a:ext cx="7794245" cy="4085430"/>
            <a:chOff x="-72660" y="183396"/>
            <a:chExt cx="7794245" cy="4085430"/>
          </a:xfrm>
        </p:grpSpPr>
        <p:pic>
          <p:nvPicPr>
            <p:cNvPr id="5" name="圖片 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91D0EF9B-A626-4A37-A550-6A10477A6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751" t="2674" r="10682" b="37754"/>
            <a:stretch/>
          </p:blipFill>
          <p:spPr>
            <a:xfrm>
              <a:off x="-72660" y="183396"/>
              <a:ext cx="7794245" cy="4085430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C2E84B1-F453-4A94-B6F0-272E7B904CD7}"/>
                </a:ext>
              </a:extLst>
            </p:cNvPr>
            <p:cNvCxnSpPr/>
            <p:nvPr/>
          </p:nvCxnSpPr>
          <p:spPr>
            <a:xfrm>
              <a:off x="872455" y="3590488"/>
              <a:ext cx="531023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66AFF20-3531-4014-86A7-0AC5F2211C47}"/>
                </a:ext>
              </a:extLst>
            </p:cNvPr>
            <p:cNvCxnSpPr/>
            <p:nvPr/>
          </p:nvCxnSpPr>
          <p:spPr>
            <a:xfrm>
              <a:off x="872455" y="3825032"/>
              <a:ext cx="531023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549B810-1E3F-403E-975F-113062E25A4A}"/>
                </a:ext>
              </a:extLst>
            </p:cNvPr>
            <p:cNvCxnSpPr>
              <a:cxnSpLocks/>
            </p:cNvCxnSpPr>
            <p:nvPr/>
          </p:nvCxnSpPr>
          <p:spPr>
            <a:xfrm>
              <a:off x="872455" y="3590488"/>
              <a:ext cx="0" cy="2345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081C31F-0808-4443-B225-FED53029D20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75" y="3590488"/>
              <a:ext cx="0" cy="2345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3078BA0-DDCA-4C80-9C8B-EBE83031432B}"/>
              </a:ext>
            </a:extLst>
          </p:cNvPr>
          <p:cNvGrpSpPr/>
          <p:nvPr/>
        </p:nvGrpSpPr>
        <p:grpSpPr>
          <a:xfrm>
            <a:off x="496031" y="4085429"/>
            <a:ext cx="6060673" cy="2695384"/>
            <a:chOff x="475377" y="4380911"/>
            <a:chExt cx="5486400" cy="2286000"/>
          </a:xfrm>
        </p:grpSpPr>
        <p:pic>
          <p:nvPicPr>
            <p:cNvPr id="25" name="圖片 2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F53F5CAA-5633-49BD-86D5-62B9BC87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377" y="4380911"/>
              <a:ext cx="5486400" cy="2286000"/>
            </a:xfrm>
            <a:prstGeom prst="rect">
              <a:avLst/>
            </a:prstGeom>
          </p:spPr>
        </p:pic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ECA2533-F32A-4FC6-B677-856397BB6C06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5788404"/>
              <a:ext cx="0" cy="2351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78DE553-E33E-4239-818D-E70B36DC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6023586"/>
              <a:ext cx="1199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772844C-80E0-42A0-891A-3F873262194E}"/>
                </a:ext>
              </a:extLst>
            </p:cNvPr>
            <p:cNvCxnSpPr>
              <a:cxnSpLocks/>
            </p:cNvCxnSpPr>
            <p:nvPr/>
          </p:nvCxnSpPr>
          <p:spPr>
            <a:xfrm>
              <a:off x="2323750" y="5788404"/>
              <a:ext cx="0" cy="2351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4921A9F-5A66-4F3D-BB8F-47B82F677F45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5788404"/>
              <a:ext cx="1199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02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22C2A-914E-446A-B6E4-4886C1F5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72" y="2694224"/>
            <a:ext cx="10820400" cy="146955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2800" dirty="0">
                <a:latin typeface="+mj-ea"/>
              </a:rPr>
              <a:t>主要是向系統</a:t>
            </a:r>
            <a:r>
              <a:rPr lang="zh-TW" altLang="en-US" sz="2800" b="1" dirty="0">
                <a:solidFill>
                  <a:srgbClr val="FFFF00"/>
                </a:solidFill>
                <a:latin typeface="+mj-ea"/>
              </a:rPr>
              <a:t>索取記憶體區塊</a:t>
            </a:r>
            <a:br>
              <a:rPr lang="en-US" altLang="zh-TW" sz="2800" b="1" dirty="0">
                <a:solidFill>
                  <a:srgbClr val="FFFF00"/>
                </a:solidFill>
                <a:latin typeface="+mj-ea"/>
              </a:rPr>
            </a:br>
            <a:br>
              <a:rPr lang="en-US" altLang="zh-TW" sz="2800" dirty="0">
                <a:latin typeface="+mj-ea"/>
              </a:rPr>
            </a:br>
            <a:br>
              <a:rPr lang="en-US" altLang="zh-TW" sz="2800" dirty="0">
                <a:latin typeface="+mj-ea"/>
              </a:rPr>
            </a:br>
            <a:r>
              <a:rPr lang="zh-TW" altLang="en-US" sz="2800" dirty="0">
                <a:latin typeface="+mj-ea"/>
              </a:rPr>
              <a:t>使用完畢後，用</a:t>
            </a:r>
            <a:r>
              <a:rPr lang="en-US" altLang="zh-TW" sz="2800" dirty="0">
                <a:latin typeface="+mj-ea"/>
              </a:rPr>
              <a:t>free</a:t>
            </a:r>
            <a:r>
              <a:rPr lang="zh-TW" altLang="en-US" sz="2800" dirty="0">
                <a:latin typeface="+mj-ea"/>
              </a:rPr>
              <a:t>的語法將配置的</a:t>
            </a:r>
            <a:r>
              <a:rPr lang="zh-TW" altLang="en-US" sz="2800" b="1" dirty="0">
                <a:solidFill>
                  <a:srgbClr val="FFFF00"/>
                </a:solidFill>
                <a:latin typeface="+mj-ea"/>
              </a:rPr>
              <a:t>記憶體釋放 </a:t>
            </a:r>
            <a:br>
              <a:rPr lang="en-US" altLang="zh-TW" sz="2800" dirty="0">
                <a:solidFill>
                  <a:srgbClr val="FFFF00"/>
                </a:solidFill>
                <a:latin typeface="+mj-ea"/>
              </a:rPr>
            </a:br>
            <a:endParaRPr lang="en-US" altLang="zh-TW" sz="28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6" name="直排文字版面配置區 5">
            <a:extLst>
              <a:ext uri="{FF2B5EF4-FFF2-40B4-BE49-F238E27FC236}">
                <a16:creationId xmlns:a16="http://schemas.microsoft.com/office/drawing/2014/main" id="{D645517B-13D9-407E-B622-7461A379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8217" y="427111"/>
            <a:ext cx="4101207" cy="652842"/>
          </a:xfrm>
        </p:spPr>
        <p:txBody>
          <a:bodyPr>
            <a:normAutofit/>
          </a:bodyPr>
          <a:lstStyle/>
          <a:p>
            <a:r>
              <a:rPr lang="en-US" altLang="zh-TW" sz="2000" b="1" dirty="0">
                <a:solidFill>
                  <a:srgbClr val="FFFF00"/>
                </a:solidFill>
              </a:rPr>
              <a:t>M</a:t>
            </a:r>
            <a:r>
              <a:rPr lang="en-US" altLang="zh-TW" sz="2000" dirty="0"/>
              <a:t>emory </a:t>
            </a:r>
            <a:r>
              <a:rPr lang="en-US" altLang="zh-TW" sz="2000" b="1" dirty="0">
                <a:solidFill>
                  <a:srgbClr val="FFFF00"/>
                </a:solidFill>
              </a:rPr>
              <a:t>alloc</a:t>
            </a:r>
            <a:r>
              <a:rPr lang="en-US" altLang="zh-TW" sz="2000" dirty="0"/>
              <a:t>ation</a:t>
            </a:r>
            <a:r>
              <a:rPr lang="en-US" altLang="zh-TW" sz="2000" dirty="0">
                <a:latin typeface="+mj-ea"/>
              </a:rPr>
              <a:t>(</a:t>
            </a:r>
            <a:r>
              <a:rPr lang="en-US" altLang="zh-TW" sz="2000" b="1" dirty="0">
                <a:solidFill>
                  <a:srgbClr val="FFFF00"/>
                </a:solidFill>
              </a:rPr>
              <a:t>malloc</a:t>
            </a:r>
            <a:r>
              <a:rPr lang="en-US" altLang="zh-TW" sz="2000" dirty="0">
                <a:latin typeface="+mj-ea"/>
              </a:rPr>
              <a:t>)</a:t>
            </a:r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A98A9-C1B2-4215-AC39-375ECDC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6/14/2019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Autofit/>
          </a:bodyPr>
          <a:lstStyle/>
          <a:p>
            <a:endParaRPr lang="en-US" altLang="zh-TW" sz="2000" dirty="0"/>
          </a:p>
          <a:p>
            <a:r>
              <a:rPr lang="zh-TW" altLang="en-US" sz="3600" dirty="0"/>
              <a:t>功能介紹</a:t>
            </a:r>
            <a:endParaRPr lang="en-US" altLang="zh-TW" sz="3600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FF00"/>
                </a:solidFill>
              </a:rPr>
              <a:t>前置處理器</a:t>
            </a:r>
            <a:endParaRPr lang="en-US" altLang="zh-TW" dirty="0">
              <a:solidFill>
                <a:srgbClr val="FFFF00"/>
              </a:solidFill>
            </a:endParaRPr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dirty="0"/>
          </a:p>
          <a:p>
            <a:endParaRPr lang="zh-TW" altLang="en-US" sz="2000" dirty="0"/>
          </a:p>
          <a:p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82" y="797928"/>
            <a:ext cx="8610600" cy="118187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前置處理器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E6E13-3F7C-4527-A02D-0C5EA2E4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24" b="72777"/>
          <a:stretch/>
        </p:blipFill>
        <p:spPr>
          <a:xfrm>
            <a:off x="2299982" y="2104442"/>
            <a:ext cx="7915448" cy="36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Autofit/>
          </a:bodyPr>
          <a:lstStyle/>
          <a:p>
            <a:endParaRPr lang="en-US" altLang="zh-TW" sz="2000" dirty="0"/>
          </a:p>
          <a:p>
            <a:r>
              <a:rPr lang="zh-TW" altLang="en-US" sz="3600" dirty="0"/>
              <a:t>功能介紹</a:t>
            </a:r>
            <a:endParaRPr lang="en-US" altLang="zh-TW" sz="3600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FF00"/>
                </a:solidFill>
              </a:rPr>
              <a:t>引入自訂標頭檔</a:t>
            </a:r>
            <a:r>
              <a:rPr lang="en-US" altLang="zh-TW" dirty="0">
                <a:solidFill>
                  <a:srgbClr val="FFFF00"/>
                </a:solidFill>
              </a:rPr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dirty="0"/>
          </a:p>
          <a:p>
            <a:endParaRPr lang="zh-TW" altLang="en-US" sz="2000" dirty="0"/>
          </a:p>
          <a:p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8" y="1207787"/>
            <a:ext cx="8610600" cy="118187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引入自訂標頭檔</a:t>
            </a:r>
            <a:r>
              <a:rPr lang="en-US" altLang="zh-TW" b="1" dirty="0"/>
              <a:t>(Header file)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E6E13-3F7C-4527-A02D-0C5EA2E4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" t="13085" r="51562" b="72891"/>
          <a:stretch/>
        </p:blipFill>
        <p:spPr>
          <a:xfrm>
            <a:off x="1855670" y="3124104"/>
            <a:ext cx="7815241" cy="18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Autofit/>
          </a:bodyPr>
          <a:lstStyle/>
          <a:p>
            <a:endParaRPr lang="en-US" altLang="zh-TW" sz="2000" dirty="0"/>
          </a:p>
          <a:p>
            <a:r>
              <a:rPr lang="zh-TW" altLang="en-US" sz="3600" dirty="0"/>
              <a:t>功能介紹</a:t>
            </a:r>
            <a:endParaRPr lang="en-US" altLang="zh-TW" sz="3600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>
                <a:solidFill>
                  <a:srgbClr val="FFFF00"/>
                </a:solidFill>
              </a:rPr>
              <a:t>巨集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dirty="0" err="1">
                <a:solidFill>
                  <a:srgbClr val="FFFF00"/>
                </a:solidFill>
              </a:rPr>
              <a:t>marco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dirty="0"/>
          </a:p>
          <a:p>
            <a:endParaRPr lang="zh-TW" altLang="en-US" sz="2000" dirty="0"/>
          </a:p>
          <a:p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06" y="876820"/>
            <a:ext cx="8610600" cy="1181873"/>
          </a:xfrm>
        </p:spPr>
        <p:txBody>
          <a:bodyPr>
            <a:normAutofit/>
          </a:bodyPr>
          <a:lstStyle/>
          <a:p>
            <a:pPr lvl="2"/>
            <a:r>
              <a:rPr lang="zh-TW" altLang="en-US" sz="40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巨集 </a:t>
            </a:r>
            <a:r>
              <a:rPr lang="en-US" altLang="zh-TW" sz="24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TW" sz="2400" b="1" kern="1200" cap="all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marco</a:t>
            </a:r>
            <a:r>
              <a:rPr lang="en-US" altLang="zh-TW" sz="24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b="1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EEEF5319-8AE8-4A31-AFB5-E18EDF6C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37" y="2628386"/>
            <a:ext cx="5050539" cy="2104391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81A2431D-AC8F-4C8E-9660-9D2FEE2D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4025237"/>
            <a:ext cx="5486400" cy="2286000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6367751-4A3E-4BAB-A05C-2CC7120E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19" y="2537582"/>
            <a:ext cx="5486399" cy="2286000"/>
          </a:xfrm>
          <a:prstGeom prst="rect">
            <a:avLst/>
          </a:prstGeom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6EB8936F-2D35-425B-8B4F-9CE803F0F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27" y="2161441"/>
            <a:ext cx="2530285" cy="10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A4A2E89-A2CA-4439-A757-3BD2ACBD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4124396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TW" altLang="en-US" sz="3200"/>
              <a:t>小專題程式碼</a:t>
            </a:r>
            <a:r>
              <a:rPr lang="en-US" altLang="zh-TW" sz="3200"/>
              <a:t>(</a:t>
            </a:r>
            <a:r>
              <a:rPr lang="zh-TW" altLang="en-US" sz="3200"/>
              <a:t>完整</a:t>
            </a:r>
            <a:r>
              <a:rPr lang="en-US" altLang="zh-TW" sz="3200"/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EC8794-57D0-4A4A-8B2C-CEE9A308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4124395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1600">
                <a:hlinkClick r:id="rId3"/>
              </a:rPr>
              <a:t>https://github.com/KevinTsaiCoding/LotteryGame</a:t>
            </a:r>
            <a:endParaRPr lang="en-US" altLang="zh-TW" sz="1600"/>
          </a:p>
        </p:txBody>
      </p:sp>
      <p:pic>
        <p:nvPicPr>
          <p:cNvPr id="9" name="圖片 8" descr="一張含有 填字遊戲, 文字 的圖片&#10;&#10;自動產生的描述">
            <a:extLst>
              <a:ext uri="{FF2B5EF4-FFF2-40B4-BE49-F238E27FC236}">
                <a16:creationId xmlns:a16="http://schemas.microsoft.com/office/drawing/2014/main" id="{144FF7EE-496D-4DA3-8680-BCE5F8202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" r="269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75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30AB75-40F8-4EB3-906A-444E9749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6/14/2019</a:t>
            </a:fld>
            <a:endParaRPr lang="en-US"/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CDE96106-5737-488E-A3BF-EFF246197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4" r="16594" b="-2"/>
          <a:stretch/>
        </p:blipFill>
        <p:spPr>
          <a:xfrm>
            <a:off x="8726359" y="2727106"/>
            <a:ext cx="2573611" cy="33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203" y="740294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58" y="1772588"/>
            <a:ext cx="10820400" cy="4024125"/>
          </a:xfrm>
        </p:spPr>
        <p:txBody>
          <a:bodyPr>
            <a:noAutofit/>
          </a:bodyPr>
          <a:lstStyle/>
          <a:p>
            <a:endParaRPr lang="en-US" altLang="zh-TW" sz="1800" dirty="0"/>
          </a:p>
          <a:p>
            <a:r>
              <a:rPr lang="zh-TW" altLang="en-US" sz="3200" dirty="0"/>
              <a:t>功能介紹</a:t>
            </a:r>
            <a:endParaRPr lang="en-US" altLang="zh-TW" sz="3200" dirty="0"/>
          </a:p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/>
              <a:t>工作分配</a:t>
            </a:r>
            <a:endParaRPr lang="en-US" altLang="zh-TW" sz="3200" dirty="0"/>
          </a:p>
          <a:p>
            <a:r>
              <a:rPr lang="zh-TW" altLang="en-US" sz="3200" dirty="0"/>
              <a:t>小專題程式碼</a:t>
            </a:r>
            <a:endParaRPr lang="en-US" altLang="zh-TW" sz="3200" dirty="0"/>
          </a:p>
          <a:p>
            <a:pPr lvl="1"/>
            <a:r>
              <a:rPr lang="zh-TW" altLang="en-US" sz="1800" dirty="0"/>
              <a:t>動態記憶體配置</a:t>
            </a:r>
            <a:endParaRPr lang="en-US" altLang="zh-TW" sz="1800" dirty="0"/>
          </a:p>
          <a:p>
            <a:pPr lvl="1"/>
            <a:r>
              <a:rPr lang="zh-TW" altLang="en-US" sz="1800" dirty="0"/>
              <a:t>程式前置處理器</a:t>
            </a:r>
            <a:endParaRPr lang="en-US" altLang="zh-TW" sz="1800" dirty="0"/>
          </a:p>
          <a:p>
            <a:pPr lvl="1"/>
            <a:r>
              <a:rPr lang="zh-TW" altLang="en-US" sz="1800" dirty="0"/>
              <a:t>引入自訂標頭檔</a:t>
            </a:r>
            <a:r>
              <a:rPr lang="en-US" altLang="zh-TW" sz="1800" dirty="0"/>
              <a:t>(Header file)</a:t>
            </a:r>
          </a:p>
          <a:p>
            <a:pPr lvl="2"/>
            <a:r>
              <a:rPr lang="zh-TW" altLang="en-US" sz="1600" dirty="0"/>
              <a:t>巨集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marco</a:t>
            </a:r>
            <a:r>
              <a:rPr lang="en-US" altLang="zh-TW" sz="1600" dirty="0"/>
              <a:t>)</a:t>
            </a:r>
          </a:p>
          <a:p>
            <a:r>
              <a:rPr lang="zh-TW" altLang="en-US" sz="3200" dirty="0">
                <a:solidFill>
                  <a:srgbClr val="FFFF00"/>
                </a:solidFill>
              </a:rPr>
              <a:t>成品</a:t>
            </a:r>
            <a:endParaRPr lang="en-US" altLang="zh-TW" sz="3200" dirty="0">
              <a:solidFill>
                <a:srgbClr val="FFFF00"/>
              </a:solidFill>
            </a:endParaRPr>
          </a:p>
          <a:p>
            <a:pPr lvl="1"/>
            <a:endParaRPr lang="zh-TW" altLang="en-US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719" y="608525"/>
            <a:ext cx="3327337" cy="807441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8" y="1782576"/>
            <a:ext cx="10820400" cy="4786003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sz="3600" dirty="0">
                <a:solidFill>
                  <a:srgbClr val="FFFF00"/>
                </a:solidFill>
              </a:rPr>
              <a:t>功能介紹</a:t>
            </a:r>
            <a:endParaRPr lang="en-US" altLang="zh-TW" sz="3600" dirty="0">
              <a:solidFill>
                <a:srgbClr val="FFFF00"/>
              </a:solidFill>
            </a:endParaRPr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endParaRPr lang="en-US" altLang="zh-TW" dirty="0"/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9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B4D940-E81C-4343-866D-D70ACAC3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770077"/>
            <a:ext cx="1335948" cy="594496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3200" dirty="0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69334-5129-444D-9A96-5161B590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83842"/>
            <a:ext cx="4517049" cy="845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hlinkClick r:id="rId3"/>
              </a:rPr>
              <a:t>https://github.com/KevinTsaiCoding/LotteryGame/blob/master/LotteryGame.exe</a:t>
            </a:r>
            <a:endParaRPr lang="zh-TW" altLang="en-US" sz="1600" dirty="0"/>
          </a:p>
        </p:txBody>
      </p:sp>
      <p:pic>
        <p:nvPicPr>
          <p:cNvPr id="7" name="圖片 6" descr="一張含有 文字, 填字遊戲, 室內 的圖片&#10;&#10;自動產生的描述">
            <a:extLst>
              <a:ext uri="{FF2B5EF4-FFF2-40B4-BE49-F238E27FC236}">
                <a16:creationId xmlns:a16="http://schemas.microsoft.com/office/drawing/2014/main" id="{6B42681B-5373-4792-9D4C-DD6031A45B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0" b="2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16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6F88D-C912-4459-9469-36661F9D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FF0D43-9148-4C9A-BA44-1BA16A40EA1D}" type="datetime1">
              <a:rPr lang="en-US" altLang="zh-TW" smtClean="0"/>
              <a:pPr>
                <a:spcAft>
                  <a:spcPts val="600"/>
                </a:spcAft>
              </a:pPr>
              <a:t>6/14/2019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366122-89DB-414B-9658-56934DFFB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4" r="16594" b="-2"/>
          <a:stretch/>
        </p:blipFill>
        <p:spPr>
          <a:xfrm>
            <a:off x="8810817" y="2823395"/>
            <a:ext cx="2695383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54FDA-CA20-4F15-839B-21C0BCF2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A6967-FBD0-4BD9-A8E6-41F8CA8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有登入選單來選擇遊玩模式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選完遊玩模式後玩家可以選擇電腦選號或玩家選號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有開獎特效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有防範玩家輸入錯誤機制 </a:t>
            </a:r>
            <a:r>
              <a:rPr lang="en-US" altLang="zh-TW" dirty="0"/>
              <a:t>404</a:t>
            </a:r>
          </a:p>
          <a:p>
            <a:endParaRPr lang="en-US" altLang="zh-TW" dirty="0"/>
          </a:p>
          <a:p>
            <a:r>
              <a:rPr lang="zh-TW" altLang="en-US" dirty="0"/>
              <a:t>重新整理畫面 </a:t>
            </a:r>
            <a:r>
              <a:rPr lang="en-US" altLang="zh-TW"/>
              <a:t>reset page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ACD81A-5E8A-48D8-A8CE-6EB8F9AE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021E1AF-6A8C-4639-8621-0F2085C5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499" y="3137902"/>
            <a:ext cx="3742515" cy="582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Flowchart –</a:t>
            </a:r>
            <a:r>
              <a:rPr lang="zh-TW" altLang="en-US" sz="4800" dirty="0"/>
              <a:t>流程圖</a:t>
            </a:r>
          </a:p>
        </p:txBody>
      </p: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DD794BF-9BE2-42D8-A834-7EF58FEF707C}"/>
              </a:ext>
            </a:extLst>
          </p:cNvPr>
          <p:cNvGrpSpPr/>
          <p:nvPr/>
        </p:nvGrpSpPr>
        <p:grpSpPr>
          <a:xfrm>
            <a:off x="7519416" y="10"/>
            <a:ext cx="4672584" cy="6857990"/>
            <a:chOff x="7519416" y="10"/>
            <a:chExt cx="4672584" cy="6857990"/>
          </a:xfrm>
        </p:grpSpPr>
        <p:pic>
          <p:nvPicPr>
            <p:cNvPr id="8" name="內容版面配置區 4" descr="一張含有 文字, 地圖 的圖片&#10;&#10;自動產生的描述">
              <a:extLst>
                <a:ext uri="{FF2B5EF4-FFF2-40B4-BE49-F238E27FC236}">
                  <a16:creationId xmlns:a16="http://schemas.microsoft.com/office/drawing/2014/main" id="{D3B6DE81-F246-4C43-AC32-7271C4A25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453" b="-1"/>
            <a:stretch/>
          </p:blipFill>
          <p:spPr>
            <a:xfrm>
              <a:off x="7519416" y="10"/>
              <a:ext cx="4672584" cy="685799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941150-E3C1-4200-978C-7A5E5FEAAFAF}"/>
                </a:ext>
              </a:extLst>
            </p:cNvPr>
            <p:cNvSpPr/>
            <p:nvPr/>
          </p:nvSpPr>
          <p:spPr>
            <a:xfrm>
              <a:off x="9257897" y="173801"/>
              <a:ext cx="873957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05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main</a:t>
              </a:r>
              <a:endParaRPr lang="zh-TW" alt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5ADB7F3-33F5-48F2-B67B-8F128889D92E}"/>
                </a:ext>
              </a:extLst>
            </p:cNvPr>
            <p:cNvSpPr/>
            <p:nvPr/>
          </p:nvSpPr>
          <p:spPr>
            <a:xfrm>
              <a:off x="10270408" y="6458554"/>
              <a:ext cx="848310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05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end</a:t>
              </a:r>
              <a:r>
                <a:rPr lang="en-US" altLang="zh-TW" sz="105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main</a:t>
              </a:r>
              <a:endParaRPr lang="zh-TW" alt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61238" cy="365125"/>
          </a:xfrm>
        </p:spPr>
        <p:txBody>
          <a:bodyPr/>
          <a:lstStyle/>
          <a:p>
            <a:fld id="{0B13D899-7498-40CB-B279-6745F7F2B29F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1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895396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04" y="1796144"/>
            <a:ext cx="10820400" cy="4560206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sz="3600" dirty="0"/>
              <a:t>功能介紹</a:t>
            </a:r>
            <a:endParaRPr lang="en-US" altLang="zh-TW" sz="3600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>
                <a:solidFill>
                  <a:srgbClr val="FFFF00"/>
                </a:solidFill>
              </a:rPr>
              <a:t>工作分配</a:t>
            </a:r>
            <a:endParaRPr lang="en-US" altLang="zh-TW" sz="3600" dirty="0">
              <a:solidFill>
                <a:srgbClr val="FFFF00"/>
              </a:solidFill>
            </a:endParaRPr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0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D899-7498-40CB-B279-6745F7F2B29F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021E1AF-6A8C-4639-8621-0F2085C54D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1208" y="1627347"/>
            <a:ext cx="11902495" cy="4496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3200" dirty="0"/>
              <a:t>工作分配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陳冠霖</a:t>
            </a:r>
            <a:r>
              <a:rPr lang="en-US" altLang="zh-TW" sz="2400" dirty="0"/>
              <a:t>:</a:t>
            </a:r>
            <a:r>
              <a:rPr lang="zh-TW" altLang="en-US" sz="2400" dirty="0"/>
              <a:t> 大樂透 電腦選號部分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電腦選號開獎結果與獲得金額資訊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李昕樺</a:t>
            </a:r>
            <a:r>
              <a:rPr lang="en-US" altLang="zh-TW" sz="2400" dirty="0"/>
              <a:t>:</a:t>
            </a:r>
            <a:r>
              <a:rPr lang="zh-TW" altLang="en-US" sz="2400" dirty="0"/>
              <a:t> 大樂透 玩家選號部分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玩家選號開獎結果與獲得金額資訊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蔡煒俊</a:t>
            </a:r>
            <a:r>
              <a:rPr lang="en-US" altLang="zh-TW" sz="2400" dirty="0"/>
              <a:t>:</a:t>
            </a:r>
            <a:r>
              <a:rPr lang="zh-TW" altLang="en-US" sz="2400" dirty="0"/>
              <a:t> 三星彩 電腦</a:t>
            </a:r>
            <a:r>
              <a:rPr lang="en-US" altLang="zh-TW" sz="2400" dirty="0"/>
              <a:t>/</a:t>
            </a:r>
            <a:r>
              <a:rPr lang="zh-TW" altLang="en-US" sz="2400" dirty="0"/>
              <a:t>玩家選號部分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整合組員程式碼</a:t>
            </a:r>
            <a:r>
              <a:rPr lang="en-US" altLang="zh-TW" sz="2400" dirty="0"/>
              <a:t>, </a:t>
            </a:r>
          </a:p>
          <a:p>
            <a:pPr marL="0" indent="0" algn="just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  登入畫面與目錄設計</a:t>
            </a:r>
            <a:r>
              <a:rPr lang="en-US" altLang="zh-TW" sz="2400" dirty="0"/>
              <a:t>, </a:t>
            </a:r>
            <a:r>
              <a:rPr lang="zh-TW" altLang="en-US" sz="2400" dirty="0"/>
              <a:t>設計所有特效</a:t>
            </a:r>
            <a:r>
              <a:rPr lang="en-US" altLang="zh-TW" sz="2400" dirty="0"/>
              <a:t>, </a:t>
            </a:r>
            <a:r>
              <a:rPr lang="zh-TW" altLang="en-US" sz="2400" dirty="0"/>
              <a:t>寫程式巨集</a:t>
            </a:r>
            <a:r>
              <a:rPr lang="en-US" altLang="zh-TW" sz="2400" dirty="0"/>
              <a:t>, </a:t>
            </a:r>
            <a:r>
              <a:rPr lang="zh-TW" altLang="en-US" sz="2400" dirty="0"/>
              <a:t>繪製流程圖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5567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164" y="710314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59" y="1757598"/>
            <a:ext cx="10820400" cy="4024125"/>
          </a:xfrm>
        </p:spPr>
        <p:txBody>
          <a:bodyPr>
            <a:noAutofit/>
          </a:bodyPr>
          <a:lstStyle/>
          <a:p>
            <a:endParaRPr lang="en-US" altLang="zh-TW" sz="1800" dirty="0"/>
          </a:p>
          <a:p>
            <a:r>
              <a:rPr lang="zh-TW" altLang="en-US" sz="3200" dirty="0"/>
              <a:t>功能介紹</a:t>
            </a:r>
            <a:endParaRPr lang="en-US" altLang="zh-TW" sz="3200" dirty="0"/>
          </a:p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/>
              <a:t>工作分配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zh-TW" altLang="en-US" sz="3200" dirty="0">
                <a:solidFill>
                  <a:srgbClr val="FFFF00"/>
                </a:solidFill>
              </a:rPr>
              <a:t>小專題程式碼</a:t>
            </a:r>
            <a:endParaRPr lang="en-US" altLang="zh-TW" sz="3200" dirty="0">
              <a:solidFill>
                <a:srgbClr val="FFFF00"/>
              </a:solidFill>
            </a:endParaRPr>
          </a:p>
          <a:p>
            <a:pPr lvl="1"/>
            <a:r>
              <a:rPr lang="zh-TW" altLang="en-US" sz="1800" dirty="0"/>
              <a:t>動態記憶體配置</a:t>
            </a:r>
            <a:endParaRPr lang="en-US" altLang="zh-TW" sz="1800" dirty="0"/>
          </a:p>
          <a:p>
            <a:pPr lvl="1"/>
            <a:r>
              <a:rPr lang="zh-TW" altLang="en-US" sz="1800" dirty="0"/>
              <a:t>前置處理器</a:t>
            </a:r>
            <a:endParaRPr lang="en-US" altLang="zh-TW" sz="1800" dirty="0"/>
          </a:p>
          <a:p>
            <a:pPr lvl="1"/>
            <a:r>
              <a:rPr lang="zh-TW" altLang="en-US" sz="1800" dirty="0"/>
              <a:t>引入自訂標頭檔</a:t>
            </a:r>
            <a:r>
              <a:rPr lang="en-US" altLang="zh-TW" sz="1800" dirty="0"/>
              <a:t>(Header file)</a:t>
            </a:r>
          </a:p>
          <a:p>
            <a:pPr lvl="2"/>
            <a:r>
              <a:rPr lang="zh-TW" altLang="en-US" sz="1600" dirty="0"/>
              <a:t>巨集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marco</a:t>
            </a:r>
            <a:r>
              <a:rPr lang="en-US" altLang="zh-TW" sz="1600" dirty="0"/>
              <a:t>)</a:t>
            </a:r>
          </a:p>
          <a:p>
            <a:r>
              <a:rPr lang="zh-TW" altLang="en-US" sz="3200" dirty="0"/>
              <a:t>成品</a:t>
            </a:r>
            <a:endParaRPr lang="en-US" altLang="zh-TW" sz="3200" dirty="0"/>
          </a:p>
          <a:p>
            <a:pPr lvl="1"/>
            <a:endParaRPr lang="zh-TW" altLang="en-US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69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71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1CC833FA-6A8A-4EB1-8A0B-844D5591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662482"/>
            <a:ext cx="6999492" cy="5547096"/>
          </a:xfrm>
          <a:prstGeom prst="rect">
            <a:avLst/>
          </a:prstGeom>
        </p:spPr>
      </p:pic>
      <p:sp>
        <p:nvSpPr>
          <p:cNvPr id="158" name="Rectangle 73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84AADA9D-0F33-4DFF-BF81-76C68AC3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50" y="643467"/>
            <a:ext cx="2481189" cy="1532134"/>
          </a:xfrm>
          <a:prstGeom prst="rect">
            <a:avLst/>
          </a:prstGeom>
        </p:spPr>
      </p:pic>
      <p:sp>
        <p:nvSpPr>
          <p:cNvPr id="159" name="Rectangle 75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4371DE-E989-4734-9A3B-24FF0215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119" y="2672506"/>
            <a:ext cx="2532452" cy="1532134"/>
          </a:xfrm>
          <a:prstGeom prst="rect">
            <a:avLst/>
          </a:prstGeom>
        </p:spPr>
      </p:pic>
      <p:sp>
        <p:nvSpPr>
          <p:cNvPr id="160" name="Rectangle 77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5210C011-1823-418F-A3C5-B9C7AFF34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474" y="4689429"/>
            <a:ext cx="2711742" cy="1532134"/>
          </a:xfrm>
          <a:prstGeom prst="rect">
            <a:avLst/>
          </a:prstGeom>
        </p:spPr>
      </p:pic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9003" y="6435478"/>
            <a:ext cx="2911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0B13D899-7498-40CB-B279-6745F7F2B29F}" type="datetime1">
              <a:rPr lang="en-US" altLang="zh-TW" sz="1200"/>
              <a:pPr algn="l" defTabSz="914400">
                <a:spcAft>
                  <a:spcPts val="600"/>
                </a:spcAft>
              </a:pPr>
              <a:t>6/14/2019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5444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1249960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79" y="1862529"/>
            <a:ext cx="10820400" cy="4024125"/>
          </a:xfrm>
        </p:spPr>
        <p:txBody>
          <a:bodyPr>
            <a:noAutofit/>
          </a:bodyPr>
          <a:lstStyle/>
          <a:p>
            <a:endParaRPr lang="en-US" altLang="zh-TW" sz="1800" dirty="0"/>
          </a:p>
          <a:p>
            <a:r>
              <a:rPr lang="zh-TW" altLang="en-US" sz="3200" dirty="0"/>
              <a:t>功能介紹</a:t>
            </a:r>
            <a:endParaRPr lang="en-US" altLang="zh-TW" sz="3200" dirty="0"/>
          </a:p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/>
              <a:t>工作分配</a:t>
            </a:r>
            <a:endParaRPr lang="en-US" altLang="zh-TW" sz="3200" dirty="0"/>
          </a:p>
          <a:p>
            <a:r>
              <a:rPr lang="zh-TW" altLang="en-US" sz="3200" dirty="0"/>
              <a:t>小專題程式碼</a:t>
            </a:r>
            <a:endParaRPr lang="en-US" altLang="zh-TW" sz="3200" dirty="0"/>
          </a:p>
          <a:p>
            <a:pPr lvl="1"/>
            <a:r>
              <a:rPr lang="zh-TW" altLang="en-US" sz="1800" dirty="0">
                <a:solidFill>
                  <a:srgbClr val="FFFF00"/>
                </a:solidFill>
              </a:rPr>
              <a:t>動態記憶體配置</a:t>
            </a:r>
            <a:endParaRPr lang="en-US" altLang="zh-TW" sz="1800" dirty="0">
              <a:solidFill>
                <a:srgbClr val="FFFF00"/>
              </a:solidFill>
            </a:endParaRPr>
          </a:p>
          <a:p>
            <a:pPr lvl="1"/>
            <a:r>
              <a:rPr lang="zh-TW" altLang="en-US" sz="1800" dirty="0"/>
              <a:t>前置處理器</a:t>
            </a:r>
            <a:endParaRPr lang="en-US" altLang="zh-TW" sz="1800" dirty="0"/>
          </a:p>
          <a:p>
            <a:pPr lvl="1"/>
            <a:r>
              <a:rPr lang="zh-TW" altLang="en-US" sz="1800" dirty="0"/>
              <a:t>引入自訂標頭檔</a:t>
            </a:r>
            <a:r>
              <a:rPr lang="en-US" altLang="zh-TW" sz="1800" dirty="0"/>
              <a:t>(Header file)</a:t>
            </a:r>
          </a:p>
          <a:p>
            <a:pPr lvl="2"/>
            <a:r>
              <a:rPr lang="zh-TW" altLang="en-US" sz="1600" dirty="0"/>
              <a:t>巨集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marco</a:t>
            </a:r>
            <a:r>
              <a:rPr lang="en-US" altLang="zh-TW" sz="1600" dirty="0"/>
              <a:t>)</a:t>
            </a:r>
          </a:p>
          <a:p>
            <a:r>
              <a:rPr lang="zh-TW" altLang="en-US" sz="3200" dirty="0"/>
              <a:t>成品</a:t>
            </a:r>
            <a:endParaRPr lang="en-US" altLang="zh-TW" sz="3200" dirty="0"/>
          </a:p>
          <a:p>
            <a:pPr lvl="1"/>
            <a:endParaRPr lang="zh-TW" altLang="en-US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56771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454</Words>
  <Application>Microsoft Office PowerPoint</Application>
  <PresentationFormat>寬螢幕</PresentationFormat>
  <Paragraphs>149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Century Gothic</vt:lpstr>
      <vt:lpstr>飛機雲</vt:lpstr>
      <vt:lpstr>Lottery game project</vt:lpstr>
      <vt:lpstr>報告大綱</vt:lpstr>
      <vt:lpstr>功能介紹</vt:lpstr>
      <vt:lpstr>PowerPoint 簡報</vt:lpstr>
      <vt:lpstr>報告大綱</vt:lpstr>
      <vt:lpstr>PowerPoint 簡報</vt:lpstr>
      <vt:lpstr>報告大綱</vt:lpstr>
      <vt:lpstr>PowerPoint 簡報</vt:lpstr>
      <vt:lpstr>報告大綱</vt:lpstr>
      <vt:lpstr>Memory allocation(malloc)</vt:lpstr>
      <vt:lpstr>主要是向系統索取記憶體區塊   使用完畢後，用free的語法將配置的記憶體釋放  </vt:lpstr>
      <vt:lpstr>報告大綱</vt:lpstr>
      <vt:lpstr>前置處理器</vt:lpstr>
      <vt:lpstr>報告大綱</vt:lpstr>
      <vt:lpstr>引入自訂標頭檔(Header file) </vt:lpstr>
      <vt:lpstr>報告大綱</vt:lpstr>
      <vt:lpstr>巨集 (marco)</vt:lpstr>
      <vt:lpstr>小專題程式碼(完整)</vt:lpstr>
      <vt:lpstr>報告大綱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game project</dc:title>
  <dc:creator>煒俊 蔡</dc:creator>
  <cp:lastModifiedBy>煒俊 蔡</cp:lastModifiedBy>
  <cp:revision>10</cp:revision>
  <dcterms:created xsi:type="dcterms:W3CDTF">2019-05-26T15:29:01Z</dcterms:created>
  <dcterms:modified xsi:type="dcterms:W3CDTF">2019-06-14T01:40:11Z</dcterms:modified>
</cp:coreProperties>
</file>