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68" r:id="rId5"/>
    <p:sldId id="269" r:id="rId6"/>
    <p:sldId id="260" r:id="rId7"/>
    <p:sldId id="265" r:id="rId8"/>
    <p:sldId id="270" r:id="rId9"/>
    <p:sldId id="271" r:id="rId10"/>
    <p:sldId id="272" r:id="rId11"/>
    <p:sldId id="267" r:id="rId12"/>
    <p:sldId id="276" r:id="rId13"/>
    <p:sldId id="273" r:id="rId14"/>
    <p:sldId id="277" r:id="rId15"/>
    <p:sldId id="275" r:id="rId16"/>
    <p:sldId id="278" r:id="rId17"/>
    <p:sldId id="263" r:id="rId18"/>
    <p:sldId id="26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D7070-0673-4618-B308-C24B1653F62C}" v="5" dt="2019-05-30T14:36:49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煒俊 蔡" userId="4a3f66532ea5e255" providerId="LiveId" clId="{E498BC6D-998B-4848-A6F9-BE8D064ED7C8}"/>
    <pc:docChg chg="undo custSel mod addSld modSld sldOrd">
      <pc:chgData name="煒俊 蔡" userId="4a3f66532ea5e255" providerId="LiveId" clId="{E498BC6D-998B-4848-A6F9-BE8D064ED7C8}" dt="2019-05-26T09:51:33.443" v="340" actId="20577"/>
      <pc:docMkLst>
        <pc:docMk/>
      </pc:docMkLst>
      <pc:sldChg chg="modSp">
        <pc:chgData name="煒俊 蔡" userId="4a3f66532ea5e255" providerId="LiveId" clId="{E498BC6D-998B-4848-A6F9-BE8D064ED7C8}" dt="2019-05-26T09:45:04.419" v="327" actId="1076"/>
        <pc:sldMkLst>
          <pc:docMk/>
          <pc:sldMk cId="836868074" sldId="256"/>
        </pc:sldMkLst>
        <pc:spChg chg="mod">
          <ac:chgData name="煒俊 蔡" userId="4a3f66532ea5e255" providerId="LiveId" clId="{E498BC6D-998B-4848-A6F9-BE8D064ED7C8}" dt="2019-05-26T09:44:52.025" v="324" actId="14100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E498BC6D-998B-4848-A6F9-BE8D064ED7C8}" dt="2019-05-26T09:45:04.419" v="327" actId="1076"/>
          <ac:spMkLst>
            <pc:docMk/>
            <pc:sldMk cId="836868074" sldId="256"/>
            <ac:spMk id="3" creationId="{714FE648-4CAA-4E8E-A6FC-DC4B6AFEC5D5}"/>
          </ac:spMkLst>
        </pc:spChg>
      </pc:sldChg>
      <pc:sldChg chg="addSp delSp modSp mod setBg setClrOvrMap">
        <pc:chgData name="煒俊 蔡" userId="4a3f66532ea5e255" providerId="LiveId" clId="{E498BC6D-998B-4848-A6F9-BE8D064ED7C8}" dt="2019-05-26T09:37:00.051" v="271" actId="1076"/>
        <pc:sldMkLst>
          <pc:docMk/>
          <pc:sldMk cId="800212861" sldId="257"/>
        </pc:sldMkLst>
        <pc:spChg chg="del mod">
          <ac:chgData name="煒俊 蔡" userId="4a3f66532ea5e255" providerId="LiveId" clId="{E498BC6D-998B-4848-A6F9-BE8D064ED7C8}" dt="2019-05-26T09:03:58.058" v="210" actId="478"/>
          <ac:spMkLst>
            <pc:docMk/>
            <pc:sldMk cId="800212861" sldId="257"/>
            <ac:spMk id="2" creationId="{7D77C8E5-4150-4772-939E-B7433DCEF0F7}"/>
          </ac:spMkLst>
        </pc:spChg>
        <pc:spChg chg="del">
          <ac:chgData name="煒俊 蔡" userId="4a3f66532ea5e255" providerId="LiveId" clId="{E498BC6D-998B-4848-A6F9-BE8D064ED7C8}" dt="2019-05-26T09:00:27.774" v="85"/>
          <ac:spMkLst>
            <pc:docMk/>
            <pc:sldMk cId="800212861" sldId="257"/>
            <ac:spMk id="3" creationId="{92F86C8B-FEBF-4820-9EC4-245C49A43E73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6" creationId="{2C941150-E3C1-4200-978C-7A5E5FEAAFAF}"/>
          </ac:spMkLst>
        </pc:spChg>
        <pc:spChg chg="add del mod">
          <ac:chgData name="煒俊 蔡" userId="4a3f66532ea5e255" providerId="LiveId" clId="{E498BC6D-998B-4848-A6F9-BE8D064ED7C8}" dt="2019-05-26T09:04:01.245" v="211" actId="478"/>
          <ac:spMkLst>
            <pc:docMk/>
            <pc:sldMk cId="800212861" sldId="257"/>
            <ac:spMk id="10" creationId="{59D8510C-5260-49D4-888E-D8A711322A97}"/>
          </ac:spMkLst>
        </pc:spChg>
        <pc:spChg chg="add del">
          <ac:chgData name="煒俊 蔡" userId="4a3f66532ea5e255" providerId="LiveId" clId="{E498BC6D-998B-4848-A6F9-BE8D064ED7C8}" dt="2019-05-26T09:00:36.359" v="90" actId="26606"/>
          <ac:spMkLst>
            <pc:docMk/>
            <pc:sldMk cId="800212861" sldId="257"/>
            <ac:spMk id="13" creationId="{8D25211A-4CA0-4B53-82BB-1EE7C7F3C725}"/>
          </ac:spMkLst>
        </pc:spChg>
        <pc:spChg chg="add mod">
          <ac:chgData name="煒俊 蔡" userId="4a3f66532ea5e255" providerId="LiveId" clId="{E498BC6D-998B-4848-A6F9-BE8D064ED7C8}" dt="2019-05-26T09:37:00.051" v="271" actId="1076"/>
          <ac:spMkLst>
            <pc:docMk/>
            <pc:sldMk cId="800212861" sldId="257"/>
            <ac:spMk id="18" creationId="{2021E1AF-6A8C-4639-8621-0F2085C54D5B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1" creationId="{C4E3B869-3361-4E8C-87BB-27794406A041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5" creationId="{76B44A81-87EC-416C-8094-359C84FEF563}"/>
          </ac:spMkLst>
        </pc:spChg>
        <pc:spChg chg="add del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27" creationId="{0C371495-4807-437C-B138-97390839F815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29" creationId="{8B836880-BF75-4385-9994-9270F8ACF1A7}"/>
          </ac:spMkLst>
        </pc:spChg>
        <pc:spChg chg="add del">
          <ac:chgData name="煒俊 蔡" userId="4a3f66532ea5e255" providerId="LiveId" clId="{E498BC6D-998B-4848-A6F9-BE8D064ED7C8}" dt="2019-05-26T09:00:50.746" v="101" actId="26606"/>
          <ac:spMkLst>
            <pc:docMk/>
            <pc:sldMk cId="800212861" sldId="257"/>
            <ac:spMk id="31" creationId="{38D32B90-922C-4411-A898-3F03AA808A09}"/>
          </ac:spMkLst>
        </pc:spChg>
        <pc:spChg chg="add del">
          <ac:chgData name="煒俊 蔡" userId="4a3f66532ea5e255" providerId="LiveId" clId="{E498BC6D-998B-4848-A6F9-BE8D064ED7C8}" dt="2019-05-26T09:00:41.029" v="93" actId="26606"/>
          <ac:spMkLst>
            <pc:docMk/>
            <pc:sldMk cId="800212861" sldId="257"/>
            <ac:spMk id="32" creationId="{8D25211A-4CA0-4B53-82BB-1EE7C7F3C725}"/>
          </ac:spMkLst>
        </pc:spChg>
        <pc:spChg chg="add del">
          <ac:chgData name="煒俊 蔡" userId="4a3f66532ea5e255" providerId="LiveId" clId="{E498BC6D-998B-4848-A6F9-BE8D064ED7C8}" dt="2019-05-26T09:00:51.074" v="103" actId="26606"/>
          <ac:spMkLst>
            <pc:docMk/>
            <pc:sldMk cId="800212861" sldId="257"/>
            <ac:spMk id="33" creationId="{E2E0C929-96C6-41B1-A001-566036DF047B}"/>
          </ac:spMkLst>
        </pc:spChg>
        <pc:spChg chg="add del">
          <ac:chgData name="煒俊 蔡" userId="4a3f66532ea5e255" providerId="LiveId" clId="{E498BC6D-998B-4848-A6F9-BE8D064ED7C8}" dt="2019-05-26T09:00:43.560" v="95" actId="26606"/>
          <ac:spMkLst>
            <pc:docMk/>
            <pc:sldMk cId="800212861" sldId="257"/>
            <ac:spMk id="35" creationId="{CD94F7C0-1344-4B3C-AFCB-E7F006BB5348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7" creationId="{1FDFF85F-F105-40D5-9793-90419158C3BD}"/>
          </ac:spMkLst>
        </pc:spChg>
        <pc:spChg chg="add del">
          <ac:chgData name="煒俊 蔡" userId="4a3f66532ea5e255" providerId="LiveId" clId="{E498BC6D-998B-4848-A6F9-BE8D064ED7C8}" dt="2019-05-26T09:00:45.513" v="97" actId="26606"/>
          <ac:spMkLst>
            <pc:docMk/>
            <pc:sldMk cId="800212861" sldId="257"/>
            <ac:spMk id="39" creationId="{35AB47A4-BA8C-4250-88BD-D49C68C5F9E9}"/>
          </ac:spMkLst>
        </pc:spChg>
        <pc:spChg chg="add del">
          <ac:chgData name="煒俊 蔡" userId="4a3f66532ea5e255" providerId="LiveId" clId="{E498BC6D-998B-4848-A6F9-BE8D064ED7C8}" dt="2019-05-26T09:00:52.136" v="105" actId="26606"/>
          <ac:spMkLst>
            <pc:docMk/>
            <pc:sldMk cId="800212861" sldId="257"/>
            <ac:spMk id="40" creationId="{CD94F7C0-1344-4B3C-AFCB-E7F006BB5348}"/>
          </ac:spMkLst>
        </pc:spChg>
        <pc:spChg chg="add mod">
          <ac:chgData name="煒俊 蔡" userId="4a3f66532ea5e255" providerId="LiveId" clId="{E498BC6D-998B-4848-A6F9-BE8D064ED7C8}" dt="2019-05-26T09:02:57.395" v="182" actId="164"/>
          <ac:spMkLst>
            <pc:docMk/>
            <pc:sldMk cId="800212861" sldId="257"/>
            <ac:spMk id="42" creationId="{85ADB7F3-33F5-48F2-B67B-8F128889D92E}"/>
          </ac:spMkLst>
        </pc:spChg>
        <pc:spChg chg="add">
          <ac:chgData name="煒俊 蔡" userId="4a3f66532ea5e255" providerId="LiveId" clId="{E498BC6D-998B-4848-A6F9-BE8D064ED7C8}" dt="2019-05-26T09:00:52.136" v="106" actId="26606"/>
          <ac:spMkLst>
            <pc:docMk/>
            <pc:sldMk cId="800212861" sldId="257"/>
            <ac:spMk id="43" creationId="{E2E0C929-96C6-41B1-A001-566036DF047B}"/>
          </ac:spMkLst>
        </pc:spChg>
        <pc:grpChg chg="add mod">
          <ac:chgData name="煒俊 蔡" userId="4a3f66532ea5e255" providerId="LiveId" clId="{E498BC6D-998B-4848-A6F9-BE8D064ED7C8}" dt="2019-05-26T09:02:57.395" v="182" actId="164"/>
          <ac:grpSpMkLst>
            <pc:docMk/>
            <pc:sldMk cId="800212861" sldId="257"/>
            <ac:grpSpMk id="7" creationId="{5DD794BF-9BE2-42D8-A834-7EF58FEF707C}"/>
          </ac:grpSpMkLst>
        </pc:grpChg>
        <pc:picChg chg="add del mod">
          <ac:chgData name="煒俊 蔡" userId="4a3f66532ea5e255" providerId="LiveId" clId="{E498BC6D-998B-4848-A6F9-BE8D064ED7C8}" dt="2019-05-26T09:00:36.359" v="90" actId="26606"/>
          <ac:picMkLst>
            <pc:docMk/>
            <pc:sldMk cId="800212861" sldId="257"/>
            <ac:picMk id="5" creationId="{D3B6DE81-F246-4C43-AC32-7271C4A250BC}"/>
          </ac:picMkLst>
        </pc:picChg>
        <pc:picChg chg="add mod">
          <ac:chgData name="煒俊 蔡" userId="4a3f66532ea5e255" providerId="LiveId" clId="{E498BC6D-998B-4848-A6F9-BE8D064ED7C8}" dt="2019-05-26T09:02:57.395" v="182" actId="164"/>
          <ac:picMkLst>
            <pc:docMk/>
            <pc:sldMk cId="800212861" sldId="257"/>
            <ac:picMk id="8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38.780" v="91" actId="478"/>
          <ac:picMkLst>
            <pc:docMk/>
            <pc:sldMk cId="800212861" sldId="257"/>
            <ac:picMk id="16" creationId="{D3B6DE81-F246-4C43-AC32-7271C4A250BC}"/>
          </ac:picMkLst>
        </pc:picChg>
        <pc:picChg chg="add del">
          <ac:chgData name="煒俊 蔡" userId="4a3f66532ea5e255" providerId="LiveId" clId="{E498BC6D-998B-4848-A6F9-BE8D064ED7C8}" dt="2019-05-26T09:00:52.136" v="106" actId="26606"/>
          <ac:picMkLst>
            <pc:docMk/>
            <pc:sldMk cId="800212861" sldId="257"/>
            <ac:picMk id="23" creationId="{46A856AB-281D-45B5-B270-8EA6AC0CBDDE}"/>
          </ac:picMkLst>
        </pc:picChg>
        <pc:picChg chg="add del">
          <ac:chgData name="煒俊 蔡" userId="4a3f66532ea5e255" providerId="LiveId" clId="{E498BC6D-998B-4848-A6F9-BE8D064ED7C8}" dt="2019-05-26T09:00:50.746" v="101" actId="26606"/>
          <ac:picMkLst>
            <pc:docMk/>
            <pc:sldMk cId="800212861" sldId="257"/>
            <ac:picMk id="30" creationId="{26BCFBE2-C65F-42E3-A14A-5D04B9842E44}"/>
          </ac:picMkLst>
        </pc:picChg>
        <pc:picChg chg="add del">
          <ac:chgData name="煒俊 蔡" userId="4a3f66532ea5e255" providerId="LiveId" clId="{E498BC6D-998B-4848-A6F9-BE8D064ED7C8}" dt="2019-05-26T09:00:43.560" v="95" actId="26606"/>
          <ac:picMkLst>
            <pc:docMk/>
            <pc:sldMk cId="800212861" sldId="257"/>
            <ac:picMk id="34" creationId="{4EC584A2-4215-4DB8-AE1F-E3768D77E8DE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6" creationId="{66C8958D-EB99-414F-B735-863B67BB14D3}"/>
          </ac:picMkLst>
        </pc:picChg>
        <pc:picChg chg="add del">
          <ac:chgData name="煒俊 蔡" userId="4a3f66532ea5e255" providerId="LiveId" clId="{E498BC6D-998B-4848-A6F9-BE8D064ED7C8}" dt="2019-05-26T09:00:45.513" v="97" actId="26606"/>
          <ac:picMkLst>
            <pc:docMk/>
            <pc:sldMk cId="800212861" sldId="257"/>
            <ac:picMk id="38" creationId="{39E5F3CB-7BDD-4E64-B274-CD900F08C6F3}"/>
          </ac:picMkLst>
        </pc:picChg>
        <pc:picChg chg="add del">
          <ac:chgData name="煒俊 蔡" userId="4a3f66532ea5e255" providerId="LiveId" clId="{E498BC6D-998B-4848-A6F9-BE8D064ED7C8}" dt="2019-05-26T09:00:52.136" v="105" actId="26606"/>
          <ac:picMkLst>
            <pc:docMk/>
            <pc:sldMk cId="800212861" sldId="257"/>
            <ac:picMk id="41" creationId="{4EC584A2-4215-4DB8-AE1F-E3768D77E8DE}"/>
          </ac:picMkLst>
        </pc:picChg>
      </pc:sldChg>
      <pc:sldChg chg="modSp add">
        <pc:chgData name="煒俊 蔡" userId="4a3f66532ea5e255" providerId="LiveId" clId="{E498BC6D-998B-4848-A6F9-BE8D064ED7C8}" dt="2019-05-26T09:51:33.443" v="340" actId="20577"/>
        <pc:sldMkLst>
          <pc:docMk/>
          <pc:sldMk cId="4248585283" sldId="259"/>
        </pc:sldMkLst>
        <pc:spChg chg="mod">
          <ac:chgData name="煒俊 蔡" userId="4a3f66532ea5e255" providerId="LiveId" clId="{E498BC6D-998B-4848-A6F9-BE8D064ED7C8}" dt="2019-05-26T09:51:33.443" v="340" actId="20577"/>
          <ac:spMkLst>
            <pc:docMk/>
            <pc:sldMk cId="4248585283" sldId="259"/>
            <ac:spMk id="3" creationId="{D8F69334-5129-444D-9A96-5161B590E2A2}"/>
          </ac:spMkLst>
        </pc:spChg>
      </pc:sldChg>
    </pc:docChg>
  </pc:docChgLst>
  <pc:docChgLst>
    <pc:chgData name="煒俊 蔡" userId="4a3f66532ea5e255" providerId="LiveId" clId="{F8BD7070-0673-4618-B308-C24B1653F62C}"/>
    <pc:docChg chg="undo modSld">
      <pc:chgData name="煒俊 蔡" userId="4a3f66532ea5e255" providerId="LiveId" clId="{F8BD7070-0673-4618-B308-C24B1653F62C}" dt="2019-05-30T14:37:33.114" v="56" actId="20577"/>
      <pc:docMkLst>
        <pc:docMk/>
      </pc:docMkLst>
      <pc:sldChg chg="modSp">
        <pc:chgData name="煒俊 蔡" userId="4a3f66532ea5e255" providerId="LiveId" clId="{F8BD7070-0673-4618-B308-C24B1653F62C}" dt="2019-05-30T14:37:33.114" v="56" actId="20577"/>
        <pc:sldMkLst>
          <pc:docMk/>
          <pc:sldMk cId="1555670935" sldId="269"/>
        </pc:sldMkLst>
        <pc:spChg chg="mod">
          <ac:chgData name="煒俊 蔡" userId="4a3f66532ea5e255" providerId="LiveId" clId="{F8BD7070-0673-4618-B308-C24B1653F62C}" dt="2019-05-30T14:37:33.114" v="56" actId="20577"/>
          <ac:spMkLst>
            <pc:docMk/>
            <pc:sldMk cId="1555670935" sldId="269"/>
            <ac:spMk id="18" creationId="{2021E1AF-6A8C-4639-8621-0F2085C54D5B}"/>
          </ac:spMkLst>
        </pc:spChg>
      </pc:sldChg>
    </pc:docChg>
  </pc:docChgLst>
  <pc:docChgLst>
    <pc:chgData name="煒俊 蔡" userId="4a3f66532ea5e255" providerId="LiveId" clId="{64E7B777-062F-472F-8957-F013FB6923CC}"/>
    <pc:docChg chg="undo redo custSel mod addSld delSld modSld sldOrd">
      <pc:chgData name="煒俊 蔡" userId="4a3f66532ea5e255" providerId="LiveId" clId="{64E7B777-062F-472F-8957-F013FB6923CC}" dt="2019-05-26T15:32:56.394" v="1421" actId="1076"/>
      <pc:docMkLst>
        <pc:docMk/>
      </pc:docMkLst>
      <pc:sldChg chg="modSp">
        <pc:chgData name="煒俊 蔡" userId="4a3f66532ea5e255" providerId="LiveId" clId="{64E7B777-062F-472F-8957-F013FB6923CC}" dt="2019-05-26T14:48:55.968" v="702" actId="20577"/>
        <pc:sldMkLst>
          <pc:docMk/>
          <pc:sldMk cId="836868074" sldId="256"/>
        </pc:sldMkLst>
        <pc:spChg chg="mod">
          <ac:chgData name="煒俊 蔡" userId="4a3f66532ea5e255" providerId="LiveId" clId="{64E7B777-062F-472F-8957-F013FB6923CC}" dt="2019-05-26T14:48:52.710" v="700" actId="108"/>
          <ac:spMkLst>
            <pc:docMk/>
            <pc:sldMk cId="836868074" sldId="256"/>
            <ac:spMk id="2" creationId="{1A5C575D-C3D3-437D-B1B7-3DD258F6A73B}"/>
          </ac:spMkLst>
        </pc:spChg>
        <pc:spChg chg="mod">
          <ac:chgData name="煒俊 蔡" userId="4a3f66532ea5e255" providerId="LiveId" clId="{64E7B777-062F-472F-8957-F013FB6923CC}" dt="2019-05-26T14:48:55.968" v="702" actId="20577"/>
          <ac:spMkLst>
            <pc:docMk/>
            <pc:sldMk cId="836868074" sldId="256"/>
            <ac:spMk id="3" creationId="{714FE648-4CAA-4E8E-A6FC-DC4B6AFEC5D5}"/>
          </ac:spMkLst>
        </pc:spChg>
      </pc:sldChg>
      <pc:sldChg chg="modSp">
        <pc:chgData name="煒俊 蔡" userId="4a3f66532ea5e255" providerId="LiveId" clId="{64E7B777-062F-472F-8957-F013FB6923CC}" dt="2019-05-26T14:52:56.322" v="882" actId="1076"/>
        <pc:sldMkLst>
          <pc:docMk/>
          <pc:sldMk cId="800212861" sldId="257"/>
        </pc:sldMkLst>
        <pc:spChg chg="mod">
          <ac:chgData name="煒俊 蔡" userId="4a3f66532ea5e255" providerId="LiveId" clId="{64E7B777-062F-472F-8957-F013FB6923CC}" dt="2019-05-26T14:52:56.322" v="882" actId="1076"/>
          <ac:spMkLst>
            <pc:docMk/>
            <pc:sldMk cId="800212861" sldId="257"/>
            <ac:spMk id="11" creationId="{833A73FC-E615-466D-A088-85EEC4007185}"/>
          </ac:spMkLst>
        </pc:spChg>
        <pc:spChg chg="mod">
          <ac:chgData name="煒俊 蔡" userId="4a3f66532ea5e255" providerId="LiveId" clId="{64E7B777-062F-472F-8957-F013FB6923CC}" dt="2019-05-26T13:30:06.576" v="188" actId="20577"/>
          <ac:spMkLst>
            <pc:docMk/>
            <pc:sldMk cId="800212861" sldId="257"/>
            <ac:spMk id="18" creationId="{2021E1AF-6A8C-4639-8621-0F2085C54D5B}"/>
          </ac:spMkLst>
        </pc:spChg>
      </pc:sldChg>
      <pc:sldChg chg="addSp modSp mod setBg">
        <pc:chgData name="煒俊 蔡" userId="4a3f66532ea5e255" providerId="LiveId" clId="{64E7B777-062F-472F-8957-F013FB6923CC}" dt="2019-05-26T13:56:30.079" v="287" actId="1076"/>
        <pc:sldMkLst>
          <pc:docMk/>
          <pc:sldMk cId="4248585283" sldId="259"/>
        </pc:sldMkLst>
        <pc:spChg chg="mod">
          <ac:chgData name="煒俊 蔡" userId="4a3f66532ea5e255" providerId="LiveId" clId="{64E7B777-062F-472F-8957-F013FB6923CC}" dt="2019-05-26T13:30:14.773" v="197" actId="14100"/>
          <ac:spMkLst>
            <pc:docMk/>
            <pc:sldMk cId="4248585283" sldId="259"/>
            <ac:spMk id="2" creationId="{5AB4D940-E81C-4343-866D-D70ACAC363E3}"/>
          </ac:spMkLst>
        </pc:spChg>
        <pc:spChg chg="mod">
          <ac:chgData name="煒俊 蔡" userId="4a3f66532ea5e255" providerId="LiveId" clId="{64E7B777-062F-472F-8957-F013FB6923CC}" dt="2019-05-26T13:29:29.264" v="166" actId="14100"/>
          <ac:spMkLst>
            <pc:docMk/>
            <pc:sldMk cId="4248585283" sldId="259"/>
            <ac:spMk id="3" creationId="{D8F69334-5129-444D-9A96-5161B590E2A2}"/>
          </ac:spMkLst>
        </pc:spChg>
        <pc:spChg chg="mo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4" creationId="{B906F88D-C912-4459-9469-36661F9D5D97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2" creationId="{C4E3B869-3361-4E8C-87BB-27794406A041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6" creationId="{76B44A81-87EC-416C-8094-359C84FEF563}"/>
          </ac:spMkLst>
        </pc:spChg>
        <pc:spChg chg="add">
          <ac:chgData name="煒俊 蔡" userId="4a3f66532ea5e255" providerId="LiveId" clId="{64E7B777-062F-472F-8957-F013FB6923CC}" dt="2019-05-26T13:28:52.541" v="159" actId="26606"/>
          <ac:spMkLst>
            <pc:docMk/>
            <pc:sldMk cId="4248585283" sldId="259"/>
            <ac:spMk id="18" creationId="{0C371495-4807-437C-B138-97390839F815}"/>
          </ac:spMkLst>
        </pc:spChg>
        <pc:picChg chg="add mod modCrop">
          <ac:chgData name="煒俊 蔡" userId="4a3f66532ea5e255" providerId="LiveId" clId="{64E7B777-062F-472F-8957-F013FB6923CC}" dt="2019-05-26T13:56:30.079" v="287" actId="1076"/>
          <ac:picMkLst>
            <pc:docMk/>
            <pc:sldMk cId="4248585283" sldId="259"/>
            <ac:picMk id="6" creationId="{C3366122-89DB-414B-9658-56934DFFBD97}"/>
          </ac:picMkLst>
        </pc:picChg>
        <pc:picChg chg="add mod or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7" creationId="{6B42681B-5373-4792-9D4C-DD6031A45B0A}"/>
          </ac:picMkLst>
        </pc:picChg>
        <pc:picChg chg="add">
          <ac:chgData name="煒俊 蔡" userId="4a3f66532ea5e255" providerId="LiveId" clId="{64E7B777-062F-472F-8957-F013FB6923CC}" dt="2019-05-26T13:28:52.541" v="159" actId="26606"/>
          <ac:picMkLst>
            <pc:docMk/>
            <pc:sldMk cId="4248585283" sldId="259"/>
            <ac:picMk id="14" creationId="{46A856AB-281D-45B5-B270-8EA6AC0CBDDE}"/>
          </ac:picMkLst>
        </pc:picChg>
      </pc:sldChg>
      <pc:sldChg chg="modSp add ord">
        <pc:chgData name="煒俊 蔡" userId="4a3f66532ea5e255" providerId="LiveId" clId="{64E7B777-062F-472F-8957-F013FB6923CC}" dt="2019-05-26T15:25:35.884" v="1286" actId="15"/>
        <pc:sldMkLst>
          <pc:docMk/>
          <pc:sldMk cId="1239318186" sldId="260"/>
        </pc:sldMkLst>
        <pc:spChg chg="mod">
          <ac:chgData name="煒俊 蔡" userId="4a3f66532ea5e255" providerId="LiveId" clId="{64E7B777-062F-472F-8957-F013FB6923CC}" dt="2019-05-26T13:20:02.438" v="43" actId="1076"/>
          <ac:spMkLst>
            <pc:docMk/>
            <pc:sldMk cId="1239318186" sldId="260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5.884" v="1286" actId="15"/>
          <ac:spMkLst>
            <pc:docMk/>
            <pc:sldMk cId="1239318186" sldId="260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6:00.482" v="1298" actId="27636"/>
        <pc:sldMkLst>
          <pc:docMk/>
          <pc:sldMk cId="432789211" sldId="262"/>
        </pc:sldMkLst>
        <pc:spChg chg="mod">
          <ac:chgData name="煒俊 蔡" userId="4a3f66532ea5e255" providerId="LiveId" clId="{64E7B777-062F-472F-8957-F013FB6923CC}" dt="2019-05-26T15:25:50.973" v="1293" actId="1076"/>
          <ac:spMkLst>
            <pc:docMk/>
            <pc:sldMk cId="432789211" sldId="262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6:00.482" v="1298" actId="27636"/>
          <ac:spMkLst>
            <pc:docMk/>
            <pc:sldMk cId="432789211" sldId="262"/>
            <ac:spMk id="3" creationId="{95F3BF5C-5F17-4B15-97BF-F2FA6688F2C8}"/>
          </ac:spMkLst>
        </pc:spChg>
      </pc:sldChg>
      <pc:sldChg chg="addSp delSp modSp add mod setBg setClrOvrMap">
        <pc:chgData name="煒俊 蔡" userId="4a3f66532ea5e255" providerId="LiveId" clId="{64E7B777-062F-472F-8957-F013FB6923CC}" dt="2019-05-26T15:29:01.779" v="1330" actId="26606"/>
        <pc:sldMkLst>
          <pc:docMk/>
          <pc:sldMk cId="107113359" sldId="263"/>
        </pc:sldMkLst>
        <pc:spChg chg="del">
          <ac:chgData name="煒俊 蔡" userId="4a3f66532ea5e255" providerId="LiveId" clId="{64E7B777-062F-472F-8957-F013FB6923CC}" dt="2019-05-26T13:48:59.621" v="238"/>
          <ac:spMkLst>
            <pc:docMk/>
            <pc:sldMk cId="107113359" sldId="263"/>
            <ac:spMk id="2" creationId="{E5FA179D-13D5-474B-AF27-49A100521723}"/>
          </ac:spMkLst>
        </pc:spChg>
        <pc:spChg chg="del">
          <ac:chgData name="煒俊 蔡" userId="4a3f66532ea5e255" providerId="LiveId" clId="{64E7B777-062F-472F-8957-F013FB6923CC}" dt="2019-05-26T13:49:09.641" v="242" actId="478"/>
          <ac:spMkLst>
            <pc:docMk/>
            <pc:sldMk cId="107113359" sldId="263"/>
            <ac:spMk id="3" creationId="{4F0C8897-9667-428E-8CD8-A6C1C5729595}"/>
          </ac:spMkLst>
        </pc:spChg>
        <pc:spChg chg="mod or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4" creationId="{8830AB75-40F8-4EB3-906A-444E974992E0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5" creationId="{CA4A2E89-A2CA-4439-A757-3BD2ACBD07C6}"/>
          </ac:spMkLst>
        </pc:spChg>
        <pc:spChg chg="add del mod">
          <ac:chgData name="煒俊 蔡" userId="4a3f66532ea5e255" providerId="LiveId" clId="{64E7B777-062F-472F-8957-F013FB6923CC}" dt="2019-05-26T13:57:13.445" v="317" actId="478"/>
          <ac:spMkLst>
            <pc:docMk/>
            <pc:sldMk cId="107113359" sldId="263"/>
            <ac:spMk id="6" creationId="{C39CB3E2-1FE3-4647-B58B-9621534A2619}"/>
          </ac:spMkLst>
        </pc:spChg>
        <pc:spChg chg="add mo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" creationId="{ABEC8794-57D0-4A4A-8B2C-CEE9A308A8B4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13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7:29.149" v="329" actId="26606"/>
          <ac:spMkLst>
            <pc:docMk/>
            <pc:sldMk cId="107113359" sldId="263"/>
            <ac:spMk id="18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0.757" v="340" actId="26606"/>
          <ac:spMkLst>
            <pc:docMk/>
            <pc:sldMk cId="107113359" sldId="263"/>
            <ac:spMk id="24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8" creationId="{A7244538-290E-40DA-A93A-14BB3E6CF173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29" creationId="{AB1DF3B3-9DBC-445D-AE4E-A62E5A9B85D5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0" creationId="{F51F80E8-0CAC-410E-B59A-29FDDC357ED4}"/>
          </ac:spMkLst>
        </pc:spChg>
        <pc:spChg chg="add del">
          <ac:chgData name="煒俊 蔡" userId="4a3f66532ea5e255" providerId="LiveId" clId="{64E7B777-062F-472F-8957-F013FB6923CC}" dt="2019-05-26T14:08:01.586" v="342" actId="26606"/>
          <ac:spMkLst>
            <pc:docMk/>
            <pc:sldMk cId="107113359" sldId="263"/>
            <ac:spMk id="31" creationId="{08D38F8A-BEAA-4BEA-AC0A-E2BDF7BC13E4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5" creationId="{42676E96-44C0-498B-A5E5-D14338B5625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7" creationId="{6A956075-C476-4F2B-9351-7C97ED184508}"/>
          </ac:spMkLst>
        </pc:spChg>
        <pc:spChg chg="add del">
          <ac:chgData name="煒俊 蔡" userId="4a3f66532ea5e255" providerId="LiveId" clId="{64E7B777-062F-472F-8957-F013FB6923CC}" dt="2019-05-26T14:08:02.452" v="344" actId="26606"/>
          <ac:spMkLst>
            <pc:docMk/>
            <pc:sldMk cId="107113359" sldId="263"/>
            <ac:spMk id="38" creationId="{E056BCBC-F9ED-491D-823B-C6927AAE1B28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2" creationId="{3F35A221-135D-4429-BC6D-2E5E1EEEA48F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3" creationId="{BBDEDAE4-8669-4826-96E3-1ABD09A897FD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4" creationId="{112B71BD-64AF-41A1-A8A2-C7C50BB31FD3}"/>
          </ac:spMkLst>
        </pc:spChg>
        <pc:spChg chg="add del">
          <ac:chgData name="煒俊 蔡" userId="4a3f66532ea5e255" providerId="LiveId" clId="{64E7B777-062F-472F-8957-F013FB6923CC}" dt="2019-05-26T14:08:04.279" v="346" actId="26606"/>
          <ac:spMkLst>
            <pc:docMk/>
            <pc:sldMk cId="107113359" sldId="263"/>
            <ac:spMk id="45" creationId="{656868A4-FA79-4956-9293-510AC76306B8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49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1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06.551" v="348" actId="26606"/>
          <ac:spMkLst>
            <pc:docMk/>
            <pc:sldMk cId="107113359" sldId="263"/>
            <ac:spMk id="52" creationId="{1390C025-A9B7-459A-A7D1-D5DD690F9F86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4" creationId="{9DA15B1D-0133-4CB3-B7CC-61FA728745D1}"/>
          </ac:spMkLst>
        </pc:spChg>
        <pc:spChg chg="add del">
          <ac:chgData name="煒俊 蔡" userId="4a3f66532ea5e255" providerId="LiveId" clId="{64E7B777-062F-472F-8957-F013FB6923CC}" dt="2019-05-26T14:08:10.012" v="350" actId="26606"/>
          <ac:spMkLst>
            <pc:docMk/>
            <pc:sldMk cId="107113359" sldId="263"/>
            <ac:spMk id="56" creationId="{B5BA9375-863F-4B24-9083-14FE819F8E05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0" creationId="{C8EB467E-92F8-4C37-AB39-1F709B6E3DF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2" creationId="{898EC202-A8D7-48E5-B77E-9F1371E4515B}"/>
          </ac:spMkLst>
        </pc:spChg>
        <pc:spChg chg="add del">
          <ac:chgData name="煒俊 蔡" userId="4a3f66532ea5e255" providerId="LiveId" clId="{64E7B777-062F-472F-8957-F013FB6923CC}" dt="2019-05-26T14:08:13.577" v="352" actId="26606"/>
          <ac:spMkLst>
            <pc:docMk/>
            <pc:sldMk cId="107113359" sldId="263"/>
            <ac:spMk id="63" creationId="{1390C025-A9B7-459A-A7D1-D5DD690F9F86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1" creationId="{C4E3B869-3361-4E8C-87BB-27794406A041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5" creationId="{76B44A81-87EC-416C-8094-359C84FEF563}"/>
          </ac:spMkLst>
        </pc:spChg>
        <pc:spChg chg="add">
          <ac:chgData name="煒俊 蔡" userId="4a3f66532ea5e255" providerId="LiveId" clId="{64E7B777-062F-472F-8957-F013FB6923CC}" dt="2019-05-26T15:29:01.779" v="1330" actId="26606"/>
          <ac:spMkLst>
            <pc:docMk/>
            <pc:sldMk cId="107113359" sldId="263"/>
            <ac:spMk id="77" creationId="{0C371495-4807-437C-B138-97390839F815}"/>
          </ac:spMkLst>
        </pc:spChg>
        <pc:picChg chg="add mo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9" creationId="{144FF7EE-496D-4DA3-8680-BCE5F820283B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1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12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7:29.149" v="329" actId="26606"/>
          <ac:picMkLst>
            <pc:docMk/>
            <pc:sldMk cId="107113359" sldId="263"/>
            <ac:picMk id="16" creationId="{3EF2F61C-287D-47BC-878F-C876F74FFDD2}"/>
          </ac:picMkLst>
        </pc:picChg>
        <pc:picChg chg="add del">
          <ac:chgData name="煒俊 蔡" userId="4a3f66532ea5e255" providerId="LiveId" clId="{64E7B777-062F-472F-8957-F013FB6923CC}" dt="2019-05-26T14:08:00.757" v="340" actId="26606"/>
          <ac:picMkLst>
            <pc:docMk/>
            <pc:sldMk cId="107113359" sldId="263"/>
            <ac:picMk id="2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6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1.586" v="342" actId="26606"/>
          <ac:picMkLst>
            <pc:docMk/>
            <pc:sldMk cId="107113359" sldId="263"/>
            <ac:picMk id="27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3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4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2.452" v="344" actId="26606"/>
          <ac:picMkLst>
            <pc:docMk/>
            <pc:sldMk cId="107113359" sldId="263"/>
            <ac:picMk id="36" creationId="{FE073E8C-78FA-4DF0-9828-04FD9D96C6B3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0" creationId="{CFD580F5-E7BF-4C1D-BEFD-4A4601EBA876}"/>
          </ac:picMkLst>
        </pc:picChg>
        <pc:picChg chg="add del">
          <ac:chgData name="煒俊 蔡" userId="4a3f66532ea5e255" providerId="LiveId" clId="{64E7B777-062F-472F-8957-F013FB6923CC}" dt="2019-05-26T14:08:04.279" v="346" actId="26606"/>
          <ac:picMkLst>
            <pc:docMk/>
            <pc:sldMk cId="107113359" sldId="263"/>
            <ac:picMk id="41" creationId="{F0F06750-78FE-4472-8DA5-14CF3336F811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7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48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06.551" v="348" actId="26606"/>
          <ac:picMkLst>
            <pc:docMk/>
            <pc:sldMk cId="107113359" sldId="263"/>
            <ac:picMk id="50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4:08:10.012" v="350" actId="26606"/>
          <ac:picMkLst>
            <pc:docMk/>
            <pc:sldMk cId="107113359" sldId="263"/>
            <ac:picMk id="55" creationId="{3EF2F61C-287D-47BC-878F-C876F74FFDD2}"/>
          </ac:picMkLst>
        </pc:picChg>
        <pc:picChg chg="add mod">
          <ac:chgData name="煒俊 蔡" userId="4a3f66532ea5e255" providerId="LiveId" clId="{64E7B777-062F-472F-8957-F013FB6923CC}" dt="2019-05-26T15:28:58.606" v="1329" actId="1076"/>
          <ac:picMkLst>
            <pc:docMk/>
            <pc:sldMk cId="107113359" sldId="263"/>
            <ac:picMk id="57" creationId="{CDE96106-5737-488E-A3BF-EFF246197C7C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8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59" creationId="{BB912AE0-CAD9-4F8F-A2A2-BDF07D4EDD22}"/>
          </ac:picMkLst>
        </pc:picChg>
        <pc:picChg chg="add del">
          <ac:chgData name="煒俊 蔡" userId="4a3f66532ea5e255" providerId="LiveId" clId="{64E7B777-062F-472F-8957-F013FB6923CC}" dt="2019-05-26T14:08:13.577" v="352" actId="26606"/>
          <ac:picMkLst>
            <pc:docMk/>
            <pc:sldMk cId="107113359" sldId="263"/>
            <ac:picMk id="61" creationId="{5FBC1FC1-1A8E-4E2F-8767-4A27F827FA84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5" creationId="{BDFADFB3-3D44-49A8-AE3B-A87C61607F7E}"/>
          </ac:picMkLst>
        </pc:picChg>
        <pc:picChg chg="add del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66" creationId="{BB912AE0-CAD9-4F8F-A2A2-BDF07D4EDD22}"/>
          </ac:picMkLst>
        </pc:picChg>
        <pc:picChg chg="add">
          <ac:chgData name="煒俊 蔡" userId="4a3f66532ea5e255" providerId="LiveId" clId="{64E7B777-062F-472F-8957-F013FB6923CC}" dt="2019-05-26T15:29:01.779" v="1330" actId="26606"/>
          <ac:picMkLst>
            <pc:docMk/>
            <pc:sldMk cId="107113359" sldId="263"/>
            <ac:picMk id="73" creationId="{46A856AB-281D-45B5-B270-8EA6AC0CBDDE}"/>
          </ac:picMkLst>
        </pc:picChg>
      </pc:sldChg>
      <pc:sldChg chg="modSp add">
        <pc:chgData name="煒俊 蔡" userId="4a3f66532ea5e255" providerId="LiveId" clId="{64E7B777-062F-472F-8957-F013FB6923CC}" dt="2019-05-26T15:25:16.498" v="1283" actId="15"/>
        <pc:sldMkLst>
          <pc:docMk/>
          <pc:sldMk cId="2545295727" sldId="264"/>
        </pc:sldMkLst>
        <pc:spChg chg="mod">
          <ac:chgData name="煒俊 蔡" userId="4a3f66532ea5e255" providerId="LiveId" clId="{64E7B777-062F-472F-8957-F013FB6923CC}" dt="2019-05-26T15:25:16.498" v="1283" actId="15"/>
          <ac:spMkLst>
            <pc:docMk/>
            <pc:sldMk cId="2545295727" sldId="264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4:58:44.223" v="982" actId="26606"/>
        <pc:sldMkLst>
          <pc:docMk/>
          <pc:sldMk cId="2754441810" sldId="265"/>
        </pc:sldMkLst>
        <pc:spChg chg="add del mod">
          <ac:chgData name="煒俊 蔡" userId="4a3f66532ea5e255" providerId="LiveId" clId="{64E7B777-062F-472F-8957-F013FB6923CC}" dt="2019-05-26T14:18:29.639" v="363" actId="478"/>
          <ac:spMkLst>
            <pc:docMk/>
            <pc:sldMk cId="2754441810" sldId="265"/>
            <ac:spMk id="3" creationId="{7F6EEE39-D1F9-423B-BC08-CE470EAFD257}"/>
          </ac:spMkLst>
        </pc:spChg>
        <pc:spChg chg="mod or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1" creationId="{833A73FC-E615-466D-A088-85EEC4007185}"/>
          </ac:spMkLst>
        </pc:spChg>
        <pc:spChg chg="del">
          <ac:chgData name="煒俊 蔡" userId="4a3f66532ea5e255" providerId="LiveId" clId="{64E7B777-062F-472F-8957-F013FB6923CC}" dt="2019-05-26T14:13:42.369" v="360" actId="478"/>
          <ac:spMkLst>
            <pc:docMk/>
            <pc:sldMk cId="2754441810" sldId="265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19:36.766" v="383" actId="26606"/>
          <ac:spMkLst>
            <pc:docMk/>
            <pc:sldMk cId="2754441810" sldId="265"/>
            <ac:spMk id="43" creationId="{E2E0C929-96C6-41B1-A001-566036DF047B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48" creationId="{AA3CC463-F933-4AC4-86E1-5AC14B0C3163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0" creationId="{6025D2DB-A12A-44DB-B00E-F4D622329EDD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2" creationId="{CE7E7877-F64E-4EEA-B778-138031EFF874}"/>
          </ac:spMkLst>
        </pc:spChg>
        <pc:spChg chg="add del">
          <ac:chgData name="煒俊 蔡" userId="4a3f66532ea5e255" providerId="LiveId" clId="{64E7B777-062F-472F-8957-F013FB6923CC}" dt="2019-05-26T14:57:56.140" v="949" actId="26606"/>
          <ac:spMkLst>
            <pc:docMk/>
            <pc:sldMk cId="2754441810" sldId="265"/>
            <ac:spMk id="54" creationId="{7DD6C4F3-70FD-4F13-919C-702EE4886499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59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1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6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0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2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4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6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12.270" v="953" actId="26606"/>
          <ac:spMkLst>
            <pc:docMk/>
            <pc:sldMk cId="2754441810" sldId="265"/>
            <ac:spMk id="78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1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2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3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13.878" v="955" actId="26606"/>
          <ac:spMkLst>
            <pc:docMk/>
            <pc:sldMk cId="2754441810" sldId="265"/>
            <ac:spMk id="84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6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7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14.582" v="957" actId="26606"/>
          <ac:spMkLst>
            <pc:docMk/>
            <pc:sldMk cId="2754441810" sldId="265"/>
            <ac:spMk id="88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4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5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6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7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18.458" v="961" actId="26606"/>
          <ac:spMkLst>
            <pc:docMk/>
            <pc:sldMk cId="2754441810" sldId="265"/>
            <ac:spMk id="98" creationId="{14044C96-7CFD-44DB-A579-D77B0D37C681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0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1" creationId="{7C6A4DDC-3049-4FEA-B9FF-CBCF8B277BB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2" creationId="{87BCB2CF-F2CE-43B5-93CB-386479577889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3" creationId="{2C68A941-4039-4496-9008-274182DFFEDF}"/>
          </ac:spMkLst>
        </pc:spChg>
        <pc:spChg chg="add del">
          <ac:chgData name="煒俊 蔡" userId="4a3f66532ea5e255" providerId="LiveId" clId="{64E7B777-062F-472F-8957-F013FB6923CC}" dt="2019-05-26T14:58:21.585" v="963" actId="26606"/>
          <ac:spMkLst>
            <pc:docMk/>
            <pc:sldMk cId="2754441810" sldId="265"/>
            <ac:spMk id="104" creationId="{878B897E-FBB2-4D71-AA1C-3C4DA4A264C9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6" creationId="{0959F59E-86AC-4677-BFB0-9CD55AB10761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7" creationId="{997ED08E-7CE7-4539-8E16-6A356378B3D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8" creationId="{39F96DC1-4B54-4B36-B945-425E4C04AFBD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09" creationId="{A4F450A1-0760-4C39-82E4-515AA4FC9473}"/>
          </ac:spMkLst>
        </pc:spChg>
        <pc:spChg chg="add del">
          <ac:chgData name="煒俊 蔡" userId="4a3f66532ea5e255" providerId="LiveId" clId="{64E7B777-062F-472F-8957-F013FB6923CC}" dt="2019-05-26T14:58:31.994" v="965" actId="26606"/>
          <ac:spMkLst>
            <pc:docMk/>
            <pc:sldMk cId="2754441810" sldId="265"/>
            <ac:spMk id="110" creationId="{0185CD32-2E94-4663-81AE-CC54E44AC2FC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2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3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4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33.691" v="967" actId="26606"/>
          <ac:spMkLst>
            <pc:docMk/>
            <pc:sldMk cId="2754441810" sldId="265"/>
            <ac:spMk id="115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7" creationId="{12E8CD4E-6381-4807-AA5B-CE0024A8BE19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8" creationId="{D28445F8-F032-43C9-8D0F-A5155F525283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19" creationId="{36A325B5-56A3-425A-B9A3-0CEB7CA1BB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0" creationId="{B80DE958-9D45-4CAD-BF1F-FA2ED970B7F6}"/>
          </ac:spMkLst>
        </pc:spChg>
        <pc:spChg chg="add del">
          <ac:chgData name="煒俊 蔡" userId="4a3f66532ea5e255" providerId="LiveId" clId="{64E7B777-062F-472F-8957-F013FB6923CC}" dt="2019-05-26T14:58:34.458" v="969" actId="26606"/>
          <ac:spMkLst>
            <pc:docMk/>
            <pc:sldMk cId="2754441810" sldId="265"/>
            <ac:spMk id="121" creationId="{BB93B4BF-AD35-4E52-8131-161C5FB9CDD7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3" creationId="{417CDA24-35F8-4540-8C52-3096D6D94949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4" creationId="{8658BFE0-4E65-4174-9C75-687C94E88273}"/>
          </ac:spMkLst>
        </pc:spChg>
        <pc:spChg chg="add del">
          <ac:chgData name="煒俊 蔡" userId="4a3f66532ea5e255" providerId="LiveId" clId="{64E7B777-062F-472F-8957-F013FB6923CC}" dt="2019-05-26T14:58:35.191" v="971" actId="26606"/>
          <ac:spMkLst>
            <pc:docMk/>
            <pc:sldMk cId="2754441810" sldId="265"/>
            <ac:spMk id="125" creationId="{FA75DFED-A0C1-4A83-BE1D-0271C1826EF6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1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2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3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1.115" v="975" actId="26606"/>
          <ac:spMkLst>
            <pc:docMk/>
            <pc:sldMk cId="2754441810" sldId="265"/>
            <ac:spMk id="134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6" creationId="{A06622B5-0D3E-459F-977C-302B9D9989E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7" creationId="{A8C57116-FF6E-4139-8821-B2C87DACD77F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8" creationId="{B22EB6A2-EE25-4D0A-B8F7-560339BF7E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39" creationId="{D2C3104C-4206-4F13-AC1B-BD1A0833E721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0" creationId="{E075FF7B-260C-401F-825B-033879C5EB45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1" creationId="{1D5037CA-A2EE-4AB1-869B-76219B61EBF6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2" creationId="{03EE06E7-68E3-478C-8B9B-551876F1B7C2}"/>
          </ac:spMkLst>
        </pc:spChg>
        <pc:spChg chg="add del">
          <ac:chgData name="煒俊 蔡" userId="4a3f66532ea5e255" providerId="LiveId" clId="{64E7B777-062F-472F-8957-F013FB6923CC}" dt="2019-05-26T14:58:42.771" v="977" actId="26606"/>
          <ac:spMkLst>
            <pc:docMk/>
            <pc:sldMk cId="2754441810" sldId="265"/>
            <ac:spMk id="143" creationId="{34533210-0571-49A3-9F72-A917C934BC0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5" creationId="{56651B3B-2F8A-4E48-BEA0-5D35421CE7B5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6" creationId="{112839B5-6527-4FE1-B5CA-71D5FFC47C0E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7" creationId="{BE12D8E2-6088-4997-A8C6-1794DA9E1D48}"/>
          </ac:spMkLst>
        </pc:spChg>
        <pc:spChg chg="add del">
          <ac:chgData name="煒俊 蔡" userId="4a3f66532ea5e255" providerId="LiveId" clId="{64E7B777-062F-472F-8957-F013FB6923CC}" dt="2019-05-26T14:58:43.575" v="979" actId="26606"/>
          <ac:spMkLst>
            <pc:docMk/>
            <pc:sldMk cId="2754441810" sldId="265"/>
            <ac:spMk id="148" creationId="{FAF10F47-1605-47C5-AE58-9062909ADA42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0" creationId="{E1750109-3B91-4506-B997-0CD8E35A1488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1" creationId="{E72D8D1B-59F6-4FF3-8547-9BBB6129F2FA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2" creationId="{8FC8C21F-9484-4A71-ABFA-6C10682FAC3E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3" creationId="{2C444748-5A8D-4B53-89FE-42B455DFA2D1}"/>
          </ac:spMkLst>
        </pc:spChg>
        <pc:spChg chg="add del">
          <ac:chgData name="煒俊 蔡" userId="4a3f66532ea5e255" providerId="LiveId" clId="{64E7B777-062F-472F-8957-F013FB6923CC}" dt="2019-05-26T14:58:44.207" v="981" actId="26606"/>
          <ac:spMkLst>
            <pc:docMk/>
            <pc:sldMk cId="2754441810" sldId="265"/>
            <ac:spMk id="154" creationId="{14044C96-7CFD-44DB-A579-D77B0D37C68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6" creationId="{0959F59E-86AC-4677-BFB0-9CD55AB10761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7" creationId="{997ED08E-7CE7-4539-8E16-6A356378B3D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8" creationId="{39F96DC1-4B54-4B36-B945-425E4C04AFBD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59" creationId="{A4F450A1-0760-4C39-82E4-515AA4FC9473}"/>
          </ac:spMkLst>
        </pc:spChg>
        <pc:spChg chg="add">
          <ac:chgData name="煒俊 蔡" userId="4a3f66532ea5e255" providerId="LiveId" clId="{64E7B777-062F-472F-8957-F013FB6923CC}" dt="2019-05-26T14:58:44.223" v="982" actId="26606"/>
          <ac:spMkLst>
            <pc:docMk/>
            <pc:sldMk cId="2754441810" sldId="265"/>
            <ac:spMk id="160" creationId="{0185CD32-2E94-4663-81AE-CC54E44AC2FC}"/>
          </ac:spMkLst>
        </pc:spChg>
        <pc:grpChg chg="del">
          <ac:chgData name="煒俊 蔡" userId="4a3f66532ea5e255" providerId="LiveId" clId="{64E7B777-062F-472F-8957-F013FB6923CC}" dt="2019-05-26T14:13:41.290" v="359" actId="478"/>
          <ac:grpSpMkLst>
            <pc:docMk/>
            <pc:sldMk cId="2754441810" sldId="265"/>
            <ac:grpSpMk id="7" creationId="{5DD794BF-9BE2-42D8-A834-7EF58FEF707C}"/>
          </ac:grpSpMkLst>
        </pc:grp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5" creationId="{BA4371DE-E989-4734-9A3B-24FF02155CEA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0" creationId="{5210C011-1823-418F-A3C5-B9C7AFF34CE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3" creationId="{84AADA9D-0F33-4DFF-BF81-76C68AC3350D}"/>
          </ac:picMkLst>
        </pc:picChg>
        <pc:picChg chg="add mod ord">
          <ac:chgData name="煒俊 蔡" userId="4a3f66532ea5e255" providerId="LiveId" clId="{64E7B777-062F-472F-8957-F013FB6923CC}" dt="2019-05-26T14:58:44.223" v="982" actId="26606"/>
          <ac:picMkLst>
            <pc:docMk/>
            <pc:sldMk cId="2754441810" sldId="265"/>
            <ac:picMk id="15" creationId="{1CC833FA-6A8A-4EB1-8A0B-844D5591A6A8}"/>
          </ac:picMkLst>
        </pc:pic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0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1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17.394" v="959" actId="26606"/>
          <ac:cxnSpMkLst>
            <pc:docMk/>
            <pc:sldMk cId="2754441810" sldId="265"/>
            <ac:cxnSpMk id="92" creationId="{08C5794E-A9A1-4A23-AF68-C79A7822334C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7" creationId="{91B6081D-D3E8-4209-B85B-EB1C655A6272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8" creationId="{28CA55E4-1295-45C8-BA05-5A9E705B749A}"/>
          </ac:cxnSpMkLst>
        </pc:cxnChg>
        <pc:cxnChg chg="add del">
          <ac:chgData name="煒俊 蔡" userId="4a3f66532ea5e255" providerId="LiveId" clId="{64E7B777-062F-472F-8957-F013FB6923CC}" dt="2019-05-26T14:58:39.977" v="973" actId="26606"/>
          <ac:cxnSpMkLst>
            <pc:docMk/>
            <pc:sldMk cId="2754441810" sldId="265"/>
            <ac:cxnSpMk id="129" creationId="{08C5794E-A9A1-4A23-AF68-C79A7822334C}"/>
          </ac:cxnSpMkLst>
        </pc:cxnChg>
      </pc:sldChg>
      <pc:sldChg chg="modSp add">
        <pc:chgData name="煒俊 蔡" userId="4a3f66532ea5e255" providerId="LiveId" clId="{64E7B777-062F-472F-8957-F013FB6923CC}" dt="2019-05-26T15:25:30.868" v="1284" actId="15"/>
        <pc:sldMkLst>
          <pc:docMk/>
          <pc:sldMk cId="1320039344" sldId="267"/>
        </pc:sldMkLst>
        <pc:spChg chg="mod">
          <ac:chgData name="煒俊 蔡" userId="4a3f66532ea5e255" providerId="LiveId" clId="{64E7B777-062F-472F-8957-F013FB6923CC}" dt="2019-05-26T14:58:52.649" v="983" actId="1076"/>
          <ac:spMkLst>
            <pc:docMk/>
            <pc:sldMk cId="1320039344" sldId="267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0.868" v="1284" actId="15"/>
          <ac:spMkLst>
            <pc:docMk/>
            <pc:sldMk cId="1320039344" sldId="267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5:38.411" v="1287" actId="15"/>
        <pc:sldMkLst>
          <pc:docMk/>
          <pc:sldMk cId="3453208284" sldId="268"/>
        </pc:sldMkLst>
        <pc:spChg chg="mod">
          <ac:chgData name="煒俊 蔡" userId="4a3f66532ea5e255" providerId="LiveId" clId="{64E7B777-062F-472F-8957-F013FB6923CC}" dt="2019-05-26T15:01:22.686" v="1028" actId="1076"/>
          <ac:spMkLst>
            <pc:docMk/>
            <pc:sldMk cId="3453208284" sldId="268"/>
            <ac:spMk id="2" creationId="{5C9C18D0-D884-43CF-9980-ED9934E1648A}"/>
          </ac:spMkLst>
        </pc:spChg>
        <pc:spChg chg="mod">
          <ac:chgData name="煒俊 蔡" userId="4a3f66532ea5e255" providerId="LiveId" clId="{64E7B777-062F-472F-8957-F013FB6923CC}" dt="2019-05-26T15:25:38.411" v="1287" actId="15"/>
          <ac:spMkLst>
            <pc:docMk/>
            <pc:sldMk cId="3453208284" sldId="268"/>
            <ac:spMk id="3" creationId="{95F3BF5C-5F17-4B15-97BF-F2FA6688F2C8}"/>
          </ac:spMkLst>
        </pc:spChg>
      </pc:sldChg>
      <pc:sldChg chg="addSp delSp modSp add delDesignElem">
        <pc:chgData name="煒俊 蔡" userId="4a3f66532ea5e255" providerId="LiveId" clId="{64E7B777-062F-472F-8957-F013FB6923CC}" dt="2019-05-26T14:52:23.917" v="879" actId="20577"/>
        <pc:sldMkLst>
          <pc:docMk/>
          <pc:sldMk cId="1555670935" sldId="269"/>
        </pc:sldMkLst>
        <pc:spChg chg="add del mod">
          <ac:chgData name="煒俊 蔡" userId="4a3f66532ea5e255" providerId="LiveId" clId="{64E7B777-062F-472F-8957-F013FB6923CC}" dt="2019-05-26T14:37:06.220" v="445" actId="478"/>
          <ac:spMkLst>
            <pc:docMk/>
            <pc:sldMk cId="1555670935" sldId="269"/>
            <ac:spMk id="2" creationId="{D8582615-254D-497A-BC20-55E4D0EDB386}"/>
          </ac:spMkLst>
        </pc:spChg>
        <pc:spChg chg="mod">
          <ac:chgData name="煒俊 蔡" userId="4a3f66532ea5e255" providerId="LiveId" clId="{64E7B777-062F-472F-8957-F013FB6923CC}" dt="2019-05-26T14:52:23.917" v="879" actId="20577"/>
          <ac:spMkLst>
            <pc:docMk/>
            <pc:sldMk cId="1555670935" sldId="269"/>
            <ac:spMk id="18" creationId="{2021E1AF-6A8C-4639-8621-0F2085C54D5B}"/>
          </ac:spMkLst>
        </pc:spChg>
        <pc:spChg chg="del">
          <ac:chgData name="煒俊 蔡" userId="4a3f66532ea5e255" providerId="LiveId" clId="{64E7B777-062F-472F-8957-F013FB6923CC}" dt="2019-05-26T14:36:49.222" v="440"/>
          <ac:spMkLst>
            <pc:docMk/>
            <pc:sldMk cId="1555670935" sldId="269"/>
            <ac:spMk id="43" creationId="{E2E0C929-96C6-41B1-A001-566036DF047B}"/>
          </ac:spMkLst>
        </pc:spChg>
        <pc:grpChg chg="del">
          <ac:chgData name="煒俊 蔡" userId="4a3f66532ea5e255" providerId="LiveId" clId="{64E7B777-062F-472F-8957-F013FB6923CC}" dt="2019-05-26T14:36:11.311" v="431" actId="478"/>
          <ac:grpSpMkLst>
            <pc:docMk/>
            <pc:sldMk cId="1555670935" sldId="269"/>
            <ac:grpSpMk id="7" creationId="{5DD794BF-9BE2-42D8-A834-7EF58FEF707C}"/>
          </ac:grpSpMkLst>
        </pc:grpChg>
      </pc:sldChg>
      <pc:sldChg chg="modSp add">
        <pc:chgData name="煒俊 蔡" userId="4a3f66532ea5e255" providerId="LiveId" clId="{64E7B777-062F-472F-8957-F013FB6923CC}" dt="2019-05-26T15:25:33.615" v="1285" actId="15"/>
        <pc:sldMkLst>
          <pc:docMk/>
          <pc:sldMk cId="946956771" sldId="270"/>
        </pc:sldMkLst>
        <pc:spChg chg="mod">
          <ac:chgData name="煒俊 蔡" userId="4a3f66532ea5e255" providerId="LiveId" clId="{64E7B777-062F-472F-8957-F013FB6923CC}" dt="2019-05-26T15:25:33.615" v="1285" actId="15"/>
          <ac:spMkLst>
            <pc:docMk/>
            <pc:sldMk cId="946956771" sldId="270"/>
            <ac:spMk id="3" creationId="{95F3BF5C-5F17-4B15-97BF-F2FA6688F2C8}"/>
          </ac:spMkLst>
        </pc:spChg>
      </pc:sldChg>
      <pc:sldChg chg="addSp delSp modSp add mod ord setBg">
        <pc:chgData name="煒俊 蔡" userId="4a3f66532ea5e255" providerId="LiveId" clId="{64E7B777-062F-472F-8957-F013FB6923CC}" dt="2019-05-26T15:20:56.247" v="1272" actId="1076"/>
        <pc:sldMkLst>
          <pc:docMk/>
          <pc:sldMk cId="3248021484" sldId="271"/>
        </pc:sldMkLst>
        <pc:spChg chg="mod">
          <ac:chgData name="煒俊 蔡" userId="4a3f66532ea5e255" providerId="LiveId" clId="{64E7B777-062F-472F-8957-F013FB6923CC}" dt="2019-05-26T15:10:32.551" v="1167" actId="1076"/>
          <ac:spMkLst>
            <pc:docMk/>
            <pc:sldMk cId="3248021484" sldId="271"/>
            <ac:spMk id="2" creationId="{C4622C2A-914E-446A-B6E4-4886C1F57D0C}"/>
          </ac:spMkLst>
        </pc:spChg>
        <pc:spChg chg="del">
          <ac:chgData name="煒俊 蔡" userId="4a3f66532ea5e255" providerId="LiveId" clId="{64E7B777-062F-472F-8957-F013FB6923CC}" dt="2019-05-26T15:03:09.367" v="1056" actId="478"/>
          <ac:spMkLst>
            <pc:docMk/>
            <pc:sldMk cId="3248021484" sldId="271"/>
            <ac:spMk id="3" creationId="{4E2C6203-59E3-4283-8533-65D70025411D}"/>
          </ac:spMkLst>
        </pc:spChg>
        <pc:spChg chg="mod or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4" creationId="{6E6A98A9-C1B2-4215-AC39-375ECDCA9BA7}"/>
          </ac:spMkLst>
        </pc:spChg>
        <pc:spChg chg="add del mod">
          <ac:chgData name="煒俊 蔡" userId="4a3f66532ea5e255" providerId="LiveId" clId="{64E7B777-062F-472F-8957-F013FB6923CC}" dt="2019-05-26T15:06:01.717" v="1121" actId="478"/>
          <ac:spMkLst>
            <pc:docMk/>
            <pc:sldMk cId="3248021484" sldId="271"/>
            <ac:spMk id="6" creationId="{23C80884-B1F3-42CF-8E4C-6BA8810C4011}"/>
          </ac:spMkLst>
        </pc:spChg>
        <pc:spChg chg="add del mod">
          <ac:chgData name="煒俊 蔡" userId="4a3f66532ea5e255" providerId="LiveId" clId="{64E7B777-062F-472F-8957-F013FB6923CC}" dt="2019-05-26T15:06:22.905" v="1124" actId="478"/>
          <ac:spMkLst>
            <pc:docMk/>
            <pc:sldMk cId="3248021484" sldId="271"/>
            <ac:spMk id="7" creationId="{9918E1DA-5E8E-4DE5-B949-FF52886997C3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4" creationId="{2DFFD9D3-0E77-42C3-B89D-A987E7760A5E}"/>
          </ac:spMkLst>
        </pc:spChg>
        <pc:spChg chg="add">
          <ac:chgData name="煒俊 蔡" userId="4a3f66532ea5e255" providerId="LiveId" clId="{64E7B777-062F-472F-8957-F013FB6923CC}" dt="2019-05-26T15:03:13.051" v="1058" actId="26606"/>
          <ac:spMkLst>
            <pc:docMk/>
            <pc:sldMk cId="3248021484" sldId="271"/>
            <ac:spMk id="16" creationId="{3C48F185-A6F4-40C2-A466-5CB3F23F2F48}"/>
          </ac:spMkLst>
        </pc:spChg>
        <pc:grpChg chg="add mod">
          <ac:chgData name="煒俊 蔡" userId="4a3f66532ea5e255" providerId="LiveId" clId="{64E7B777-062F-472F-8957-F013FB6923CC}" dt="2019-05-26T15:19:14.145" v="1230" actId="1076"/>
          <ac:grpSpMkLst>
            <pc:docMk/>
            <pc:sldMk cId="3248021484" sldId="271"/>
            <ac:grpSpMk id="23" creationId="{17CA2E53-FF41-40D4-9FD5-18CC30607486}"/>
          </ac:grpSpMkLst>
        </pc:grpChg>
        <pc:grpChg chg="add mod">
          <ac:chgData name="煒俊 蔡" userId="4a3f66532ea5e255" providerId="LiveId" clId="{64E7B777-062F-472F-8957-F013FB6923CC}" dt="2019-05-26T15:20:56.247" v="1272" actId="1076"/>
          <ac:grpSpMkLst>
            <pc:docMk/>
            <pc:sldMk cId="3248021484" sldId="271"/>
            <ac:grpSpMk id="41" creationId="{43078BA0-DDCA-4C80-9C8B-EBE83031432B}"/>
          </ac:grpSpMkLst>
        </pc:grpChg>
        <pc:picChg chg="add mod modCrop">
          <ac:chgData name="煒俊 蔡" userId="4a3f66532ea5e255" providerId="LiveId" clId="{64E7B777-062F-472F-8957-F013FB6923CC}" dt="2019-05-26T15:18:09.780" v="1223" actId="164"/>
          <ac:picMkLst>
            <pc:docMk/>
            <pc:sldMk cId="3248021484" sldId="271"/>
            <ac:picMk id="5" creationId="{91D0EF9B-A626-4A37-A550-6A10477A6AE0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0" creationId="{CFD580F5-E7BF-4C1D-BEFD-4A4601EBA876}"/>
          </ac:picMkLst>
        </pc:picChg>
        <pc:picChg chg="add">
          <ac:chgData name="煒俊 蔡" userId="4a3f66532ea5e255" providerId="LiveId" clId="{64E7B777-062F-472F-8957-F013FB6923CC}" dt="2019-05-26T15:03:13.051" v="1058" actId="26606"/>
          <ac:picMkLst>
            <pc:docMk/>
            <pc:sldMk cId="3248021484" sldId="271"/>
            <ac:picMk id="12" creationId="{F0F06750-78FE-4472-8DA5-14CF3336F811}"/>
          </ac:picMkLst>
        </pc:picChg>
        <pc:picChg chg="add mod">
          <ac:chgData name="煒俊 蔡" userId="4a3f66532ea5e255" providerId="LiveId" clId="{64E7B777-062F-472F-8957-F013FB6923CC}" dt="2019-05-26T15:20:44.506" v="1268" actId="164"/>
          <ac:picMkLst>
            <pc:docMk/>
            <pc:sldMk cId="3248021484" sldId="271"/>
            <ac:picMk id="25" creationId="{F53F5CAA-5633-49BD-86D5-62B9BC87C3EA}"/>
          </ac:picMkLst>
        </pc:pic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9" creationId="{2C2E84B1-F453-4A94-B6F0-272E7B904CD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5" creationId="{766AFF20-3531-4014-86A7-0AC5F2211C47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7" creationId="{A549B810-1E3F-403E-975F-113062E25A4A}"/>
          </ac:cxnSpMkLst>
        </pc:cxnChg>
        <pc:cxnChg chg="add mod">
          <ac:chgData name="煒俊 蔡" userId="4a3f66532ea5e255" providerId="LiveId" clId="{64E7B777-062F-472F-8957-F013FB6923CC}" dt="2019-05-26T15:18:09.780" v="1223" actId="164"/>
          <ac:cxnSpMkLst>
            <pc:docMk/>
            <pc:sldMk cId="3248021484" sldId="271"/>
            <ac:cxnSpMk id="18" creationId="{5081C31F-0808-4443-B225-FED53029D20F}"/>
          </ac:cxnSpMkLst>
        </pc:cxnChg>
        <pc:cxnChg chg="add del mod">
          <ac:chgData name="煒俊 蔡" userId="4a3f66532ea5e255" providerId="LiveId" clId="{64E7B777-062F-472F-8957-F013FB6923CC}" dt="2019-05-26T15:10:40.481" v="1168" actId="478"/>
          <ac:cxnSpMkLst>
            <pc:docMk/>
            <pc:sldMk cId="3248021484" sldId="271"/>
            <ac:cxnSpMk id="20" creationId="{9DE1E946-FC3C-48AC-802A-6E8761E847FB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7" creationId="{FECA2533-F32A-4FC6-B677-856397BB6C06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28" creationId="{278DE553-E33E-4239-818D-E70B36DC4D1B}"/>
          </ac:cxnSpMkLst>
        </pc:cxnChg>
        <pc:cxnChg chg="add mod">
          <ac:chgData name="煒俊 蔡" userId="4a3f66532ea5e255" providerId="LiveId" clId="{64E7B777-062F-472F-8957-F013FB6923CC}" dt="2019-05-26T15:20:02.833" v="1246" actId="571"/>
          <ac:cxnSpMkLst>
            <pc:docMk/>
            <pc:sldMk cId="3248021484" sldId="271"/>
            <ac:cxnSpMk id="31" creationId="{F3EB11A2-DD8F-4611-841D-EA125BFA1533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2" creationId="{9A0B2623-09CD-48F5-843E-39220A8FB1F2}"/>
          </ac:cxnSpMkLst>
        </pc:cxnChg>
        <pc:cxnChg chg="add mod">
          <ac:chgData name="煒俊 蔡" userId="4a3f66532ea5e255" providerId="LiveId" clId="{64E7B777-062F-472F-8957-F013FB6923CC}" dt="2019-05-26T15:20:02.661" v="1245" actId="571"/>
          <ac:cxnSpMkLst>
            <pc:docMk/>
            <pc:sldMk cId="3248021484" sldId="271"/>
            <ac:cxnSpMk id="33" creationId="{BBEEB3B2-FA5C-46C1-8AE0-73EDF05E632D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38" creationId="{B772844C-80E0-42A0-891A-3F873262194E}"/>
          </ac:cxnSpMkLst>
        </pc:cxnChg>
        <pc:cxnChg chg="add mod">
          <ac:chgData name="煒俊 蔡" userId="4a3f66532ea5e255" providerId="LiveId" clId="{64E7B777-062F-472F-8957-F013FB6923CC}" dt="2019-05-26T15:20:44.506" v="1268" actId="164"/>
          <ac:cxnSpMkLst>
            <pc:docMk/>
            <pc:sldMk cId="3248021484" sldId="271"/>
            <ac:cxnSpMk id="40" creationId="{94921A9F-5A66-4F3D-BB8F-47B82F677F45}"/>
          </ac:cxnSpMkLst>
        </pc:cxnChg>
      </pc:sldChg>
      <pc:sldChg chg="addSp delSp modSp add delDesignElem">
        <pc:chgData name="煒俊 蔡" userId="4a3f66532ea5e255" providerId="LiveId" clId="{64E7B777-062F-472F-8957-F013FB6923CC}" dt="2019-05-26T15:21:30.576" v="1282" actId="114"/>
        <pc:sldMkLst>
          <pc:docMk/>
          <pc:sldMk cId="3165429852" sldId="272"/>
        </pc:sldMkLst>
        <pc:spChg chg="mod">
          <ac:chgData name="煒俊 蔡" userId="4a3f66532ea5e255" providerId="LiveId" clId="{64E7B777-062F-472F-8957-F013FB6923CC}" dt="2019-05-26T15:21:30.576" v="1282" actId="114"/>
          <ac:spMkLst>
            <pc:docMk/>
            <pc:sldMk cId="3165429852" sldId="272"/>
            <ac:spMk id="2" creationId="{C4622C2A-914E-446A-B6E4-4886C1F57D0C}"/>
          </ac:spMkLst>
        </pc:spChg>
        <pc:spChg chg="add del mod">
          <ac:chgData name="煒俊 蔡" userId="4a3f66532ea5e255" providerId="LiveId" clId="{64E7B777-062F-472F-8957-F013FB6923CC}" dt="2019-05-26T15:15:20.696" v="1180"/>
          <ac:spMkLst>
            <pc:docMk/>
            <pc:sldMk cId="3165429852" sldId="272"/>
            <ac:spMk id="3" creationId="{0000A0C4-95EE-411F-9DEA-66D70ACC39C2}"/>
          </ac:spMkLst>
        </pc:spChg>
        <pc:spChg chg="add mod">
          <ac:chgData name="煒俊 蔡" userId="4a3f66532ea5e255" providerId="LiveId" clId="{64E7B777-062F-472F-8957-F013FB6923CC}" dt="2019-05-26T15:15:55.242" v="1192" actId="1076"/>
          <ac:spMkLst>
            <pc:docMk/>
            <pc:sldMk cId="3165429852" sldId="272"/>
            <ac:spMk id="6" creationId="{D645517B-13D9-407E-B622-7461A379F1CC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4" creationId="{2DFFD9D3-0E77-42C3-B89D-A987E7760A5E}"/>
          </ac:spMkLst>
        </pc:spChg>
        <pc:spChg chg="del">
          <ac:chgData name="煒俊 蔡" userId="4a3f66532ea5e255" providerId="LiveId" clId="{64E7B777-062F-472F-8957-F013FB6923CC}" dt="2019-05-26T15:15:06.685" v="1175"/>
          <ac:spMkLst>
            <pc:docMk/>
            <pc:sldMk cId="3165429852" sldId="272"/>
            <ac:spMk id="16" creationId="{3C48F185-A6F4-40C2-A466-5CB3F23F2F48}"/>
          </ac:spMkLst>
        </pc:spChg>
        <pc:picChg chg="del">
          <ac:chgData name="煒俊 蔡" userId="4a3f66532ea5e255" providerId="LiveId" clId="{64E7B777-062F-472F-8957-F013FB6923CC}" dt="2019-05-26T15:14:56.809" v="1172" actId="478"/>
          <ac:picMkLst>
            <pc:docMk/>
            <pc:sldMk cId="3165429852" sldId="272"/>
            <ac:picMk id="5" creationId="{91D0EF9B-A626-4A37-A550-6A10477A6AE0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0" creationId="{CFD580F5-E7BF-4C1D-BEFD-4A4601EBA876}"/>
          </ac:picMkLst>
        </pc:picChg>
        <pc:picChg chg="del">
          <ac:chgData name="煒俊 蔡" userId="4a3f66532ea5e255" providerId="LiveId" clId="{64E7B777-062F-472F-8957-F013FB6923CC}" dt="2019-05-26T15:15:06.685" v="1175"/>
          <ac:picMkLst>
            <pc:docMk/>
            <pc:sldMk cId="3165429852" sldId="272"/>
            <ac:picMk id="12" creationId="{F0F06750-78FE-4472-8DA5-14CF3336F811}"/>
          </ac:picMkLst>
        </pc:picChg>
        <pc:cxnChg chg="del">
          <ac:chgData name="煒俊 蔡" userId="4a3f66532ea5e255" providerId="LiveId" clId="{64E7B777-062F-472F-8957-F013FB6923CC}" dt="2019-05-26T15:14:58.034" v="1173" actId="478"/>
          <ac:cxnSpMkLst>
            <pc:docMk/>
            <pc:sldMk cId="3165429852" sldId="272"/>
            <ac:cxnSpMk id="9" creationId="{2C2E84B1-F453-4A94-B6F0-272E7B904CD7}"/>
          </ac:cxnSpMkLst>
        </pc:cxnChg>
        <pc:cxnChg chg="del">
          <ac:chgData name="煒俊 蔡" userId="4a3f66532ea5e255" providerId="LiveId" clId="{64E7B777-062F-472F-8957-F013FB6923CC}" dt="2019-05-26T15:15:13.093" v="1176" actId="478"/>
          <ac:cxnSpMkLst>
            <pc:docMk/>
            <pc:sldMk cId="3165429852" sldId="272"/>
            <ac:cxnSpMk id="15" creationId="{766AFF20-3531-4014-86A7-0AC5F2211C47}"/>
          </ac:cxnSpMkLst>
        </pc:cxnChg>
        <pc:cxnChg chg="del">
          <ac:chgData name="煒俊 蔡" userId="4a3f66532ea5e255" providerId="LiveId" clId="{64E7B777-062F-472F-8957-F013FB6923CC}" dt="2019-05-26T15:15:16.300" v="1179" actId="478"/>
          <ac:cxnSpMkLst>
            <pc:docMk/>
            <pc:sldMk cId="3165429852" sldId="272"/>
            <ac:cxnSpMk id="17" creationId="{A549B810-1E3F-403E-975F-113062E25A4A}"/>
          </ac:cxnSpMkLst>
        </pc:cxnChg>
        <pc:cxnChg chg="del">
          <ac:chgData name="煒俊 蔡" userId="4a3f66532ea5e255" providerId="LiveId" clId="{64E7B777-062F-472F-8957-F013FB6923CC}" dt="2019-05-26T15:15:14.488" v="1177" actId="478"/>
          <ac:cxnSpMkLst>
            <pc:docMk/>
            <pc:sldMk cId="3165429852" sldId="272"/>
            <ac:cxnSpMk id="18" creationId="{5081C31F-0808-4443-B225-FED53029D20F}"/>
          </ac:cxnSpMkLst>
        </pc:cxnChg>
      </pc:sldChg>
      <pc:sldChg chg="modSp add">
        <pc:chgData name="煒俊 蔡" userId="4a3f66532ea5e255" providerId="LiveId" clId="{64E7B777-062F-472F-8957-F013FB6923CC}" dt="2019-05-26T15:27:04.968" v="1303" actId="108"/>
        <pc:sldMkLst>
          <pc:docMk/>
          <pc:sldMk cId="3994523763" sldId="273"/>
        </pc:sldMkLst>
        <pc:spChg chg="mod">
          <ac:chgData name="煒俊 蔡" userId="4a3f66532ea5e255" providerId="LiveId" clId="{64E7B777-062F-472F-8957-F013FB6923CC}" dt="2019-05-26T15:27:04.968" v="1303" actId="108"/>
          <ac:spMkLst>
            <pc:docMk/>
            <pc:sldMk cId="3994523763" sldId="273"/>
            <ac:spMk id="3" creationId="{95F3BF5C-5F17-4B15-97BF-F2FA6688F2C8}"/>
          </ac:spMkLst>
        </pc:spChg>
      </pc:sldChg>
      <pc:sldChg chg="modSp add">
        <pc:chgData name="煒俊 蔡" userId="4a3f66532ea5e255" providerId="LiveId" clId="{64E7B777-062F-472F-8957-F013FB6923CC}" dt="2019-05-26T15:27:16.851" v="1307" actId="108"/>
        <pc:sldMkLst>
          <pc:docMk/>
          <pc:sldMk cId="197039460" sldId="275"/>
        </pc:sldMkLst>
        <pc:spChg chg="mod">
          <ac:chgData name="煒俊 蔡" userId="4a3f66532ea5e255" providerId="LiveId" clId="{64E7B777-062F-472F-8957-F013FB6923CC}" dt="2019-05-26T15:27:16.851" v="1307" actId="108"/>
          <ac:spMkLst>
            <pc:docMk/>
            <pc:sldMk cId="197039460" sldId="275"/>
            <ac:spMk id="3" creationId="{95F3BF5C-5F17-4B15-97BF-F2FA6688F2C8}"/>
          </ac:spMkLst>
        </pc:spChg>
      </pc:sldChg>
      <pc:sldChg chg="addSp delSp modSp add">
        <pc:chgData name="煒俊 蔡" userId="4a3f66532ea5e255" providerId="LiveId" clId="{64E7B777-062F-472F-8957-F013FB6923CC}" dt="2019-05-26T15:28:29.842" v="1326" actId="1076"/>
        <pc:sldMkLst>
          <pc:docMk/>
          <pc:sldMk cId="2844048410" sldId="276"/>
        </pc:sldMkLst>
        <pc:spChg chg="mod">
          <ac:chgData name="煒俊 蔡" userId="4a3f66532ea5e255" providerId="LiveId" clId="{64E7B777-062F-472F-8957-F013FB6923CC}" dt="2019-05-26T15:28:06.967" v="1317" actId="1076"/>
          <ac:spMkLst>
            <pc:docMk/>
            <pc:sldMk cId="2844048410" sldId="276"/>
            <ac:spMk id="2" creationId="{6BD2C45E-C1B1-4583-85AB-4F9AE501D80E}"/>
          </ac:spMkLst>
        </pc:spChg>
        <pc:spChg chg="del">
          <ac:chgData name="煒俊 蔡" userId="4a3f66532ea5e255" providerId="LiveId" clId="{64E7B777-062F-472F-8957-F013FB6923CC}" dt="2019-05-26T15:28:08.384" v="1318" actId="478"/>
          <ac:spMkLst>
            <pc:docMk/>
            <pc:sldMk cId="2844048410" sldId="276"/>
            <ac:spMk id="3" creationId="{B6AD898D-1253-4774-9322-FAA9038F6B9A}"/>
          </ac:spMkLst>
        </pc:spChg>
        <pc:picChg chg="add mod modCrop">
          <ac:chgData name="煒俊 蔡" userId="4a3f66532ea5e255" providerId="LiveId" clId="{64E7B777-062F-472F-8957-F013FB6923CC}" dt="2019-05-26T15:28:29.842" v="1326" actId="1076"/>
          <ac:picMkLst>
            <pc:docMk/>
            <pc:sldMk cId="2844048410" sldId="276"/>
            <ac:picMk id="6" creationId="{FCBE6E13-3F7C-4527-A02D-0C5EA2E46A44}"/>
          </ac:picMkLst>
        </pc:picChg>
      </pc:sldChg>
      <pc:sldChg chg="modSp add">
        <pc:chgData name="煒俊 蔡" userId="4a3f66532ea5e255" providerId="LiveId" clId="{64E7B777-062F-472F-8957-F013FB6923CC}" dt="2019-05-26T15:30:37.544" v="1372" actId="1076"/>
        <pc:sldMkLst>
          <pc:docMk/>
          <pc:sldMk cId="2387100776" sldId="277"/>
        </pc:sldMkLst>
        <pc:spChg chg="mod">
          <ac:chgData name="煒俊 蔡" userId="4a3f66532ea5e255" providerId="LiveId" clId="{64E7B777-062F-472F-8957-F013FB6923CC}" dt="2019-05-26T15:30:37.544" v="1372" actId="1076"/>
          <ac:spMkLst>
            <pc:docMk/>
            <pc:sldMk cId="2387100776" sldId="277"/>
            <ac:spMk id="2" creationId="{6BD2C45E-C1B1-4583-85AB-4F9AE501D80E}"/>
          </ac:spMkLst>
        </pc:spChg>
        <pc:picChg chg="mod modCrop">
          <ac:chgData name="煒俊 蔡" userId="4a3f66532ea5e255" providerId="LiveId" clId="{64E7B777-062F-472F-8957-F013FB6923CC}" dt="2019-05-26T15:30:20.457" v="1367" actId="1076"/>
          <ac:picMkLst>
            <pc:docMk/>
            <pc:sldMk cId="2387100776" sldId="277"/>
            <ac:picMk id="6" creationId="{FCBE6E13-3F7C-4527-A02D-0C5EA2E46A44}"/>
          </ac:picMkLst>
        </pc:picChg>
      </pc:sldChg>
      <pc:sldChg chg="addSp delSp modSp add">
        <pc:chgData name="煒俊 蔡" userId="4a3f66532ea5e255" providerId="LiveId" clId="{64E7B777-062F-472F-8957-F013FB6923CC}" dt="2019-05-26T15:32:56.394" v="1421" actId="1076"/>
        <pc:sldMkLst>
          <pc:docMk/>
          <pc:sldMk cId="162985120" sldId="278"/>
        </pc:sldMkLst>
        <pc:spChg chg="mod">
          <ac:chgData name="煒俊 蔡" userId="4a3f66532ea5e255" providerId="LiveId" clId="{64E7B777-062F-472F-8957-F013FB6923CC}" dt="2019-05-26T15:29:55.536" v="1361"/>
          <ac:spMkLst>
            <pc:docMk/>
            <pc:sldMk cId="162985120" sldId="278"/>
            <ac:spMk id="2" creationId="{6BD2C45E-C1B1-4583-85AB-4F9AE501D80E}"/>
          </ac:spMkLst>
        </pc:spChg>
        <pc:picChg chg="add mod ord">
          <ac:chgData name="煒俊 蔡" userId="4a3f66532ea5e255" providerId="LiveId" clId="{64E7B777-062F-472F-8957-F013FB6923CC}" dt="2019-05-26T15:32:22.123" v="1412" actId="171"/>
          <ac:picMkLst>
            <pc:docMk/>
            <pc:sldMk cId="162985120" sldId="278"/>
            <ac:picMk id="5" creationId="{D6367751-4A3E-4BAB-A05C-2CC7120E03D4}"/>
          </ac:picMkLst>
        </pc:picChg>
        <pc:picChg chg="del">
          <ac:chgData name="煒俊 蔡" userId="4a3f66532ea5e255" providerId="LiveId" clId="{64E7B777-062F-472F-8957-F013FB6923CC}" dt="2019-05-26T15:30:41.941" v="1373" actId="478"/>
          <ac:picMkLst>
            <pc:docMk/>
            <pc:sldMk cId="162985120" sldId="278"/>
            <ac:picMk id="6" creationId="{FCBE6E13-3F7C-4527-A02D-0C5EA2E46A44}"/>
          </ac:picMkLst>
        </pc:picChg>
        <pc:picChg chg="add mod">
          <ac:chgData name="煒俊 蔡" userId="4a3f66532ea5e255" providerId="LiveId" clId="{64E7B777-062F-472F-8957-F013FB6923CC}" dt="2019-05-26T15:32:51.801" v="1419" actId="1076"/>
          <ac:picMkLst>
            <pc:docMk/>
            <pc:sldMk cId="162985120" sldId="278"/>
            <ac:picMk id="8" creationId="{EEEF5319-8AE8-4A31-AFB5-E18EDF6CB0C7}"/>
          </ac:picMkLst>
        </pc:picChg>
        <pc:picChg chg="add mod">
          <ac:chgData name="煒俊 蔡" userId="4a3f66532ea5e255" providerId="LiveId" clId="{64E7B777-062F-472F-8957-F013FB6923CC}" dt="2019-05-26T15:32:19.976" v="1411" actId="1076"/>
          <ac:picMkLst>
            <pc:docMk/>
            <pc:sldMk cId="162985120" sldId="278"/>
            <ac:picMk id="10" creationId="{81A2431D-AC8F-4C8E-9660-9D2FEE2D82E2}"/>
          </ac:picMkLst>
        </pc:picChg>
        <pc:picChg chg="add mod">
          <ac:chgData name="煒俊 蔡" userId="4a3f66532ea5e255" providerId="LiveId" clId="{64E7B777-062F-472F-8957-F013FB6923CC}" dt="2019-05-26T15:32:56.394" v="1421" actId="1076"/>
          <ac:picMkLst>
            <pc:docMk/>
            <pc:sldMk cId="162985120" sldId="278"/>
            <ac:picMk id="12" creationId="{6EB8936F-2D35-425B-8B4F-9CE803F0F3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780B5-1EE9-4A99-98F1-2150B11387EB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35D2-A921-4EFB-931A-276F4E5167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9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5E54DB-D7BC-4972-9667-63F8A94CB0CD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A756-889C-408F-8B25-441F93662B79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409955-7873-41AB-85C8-783F6704945E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40DED6-4C28-45B5-B09F-4ADEEB1A6F1E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565D9E-DB67-4813-A6FD-A7D8D719CC6F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BF9C-F428-4CD1-A21D-F40037D96468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0907-C4EB-42A1-9D05-E8FB29EBDE85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D8D0-9BAC-403D-A72E-C691E2706846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FE51345-CCDC-4EF1-8F5E-DB9D57A4A697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A1E23BB-5284-4573-8714-C26F7E9593EA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7ED4-EFFF-455D-84AC-6D580EE1490B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1CB1-E401-4845-AA9B-FDF068553A2D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4E2A-C97E-4330-89A6-01AE7B99B06A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47DE-F9A3-4E5B-9579-AEC255F7A098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4803-5E18-4CBF-A8CD-91F53BC8999B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FCD1-8A80-4347-8944-40486E3B3EE6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FD31-E08F-421E-A2C2-5097DA8E22F4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TsaiCoding/LotteryGame/blob/master/LotteryGame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C575D-C3D3-437D-B1B7-3DD258F6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16029"/>
            <a:ext cx="9448800" cy="1212472"/>
          </a:xfrm>
        </p:spPr>
        <p:txBody>
          <a:bodyPr>
            <a:normAutofit/>
          </a:bodyPr>
          <a:lstStyle/>
          <a:p>
            <a:r>
              <a:rPr lang="en-US" altLang="zh-TW" sz="6100" dirty="0">
                <a:solidFill>
                  <a:schemeClr val="accent6"/>
                </a:solidFill>
              </a:rPr>
              <a:t>Lottery</a:t>
            </a:r>
            <a:r>
              <a:rPr lang="en-US" altLang="zh-TW" sz="6100" dirty="0"/>
              <a:t> </a:t>
            </a:r>
            <a:r>
              <a:rPr lang="en-US" altLang="zh-TW" sz="6100" dirty="0">
                <a:solidFill>
                  <a:srgbClr val="FFFF00"/>
                </a:solidFill>
              </a:rPr>
              <a:t>game</a:t>
            </a:r>
            <a:r>
              <a:rPr lang="en-US" altLang="zh-TW" sz="6100" dirty="0"/>
              <a:t> </a:t>
            </a:r>
            <a:r>
              <a:rPr lang="en-US" altLang="zh-TW" sz="6100" dirty="0">
                <a:solidFill>
                  <a:srgbClr val="92D050"/>
                </a:solidFill>
              </a:rPr>
              <a:t>project</a:t>
            </a:r>
            <a:endParaRPr lang="zh-TW" altLang="en-US" sz="6100" dirty="0">
              <a:solidFill>
                <a:srgbClr val="92D05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4FE648-4CAA-4E8E-A6FC-DC4B6AFE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41" y="3909038"/>
            <a:ext cx="8968772" cy="685800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dirty="0"/>
              <a:t>組員</a:t>
            </a:r>
            <a:r>
              <a:rPr lang="en-US" altLang="zh-TW" sz="3200" dirty="0"/>
              <a:t>:</a:t>
            </a:r>
            <a:r>
              <a:rPr lang="zh-TW" altLang="en-US" sz="3200" dirty="0"/>
              <a:t> 蔡煒</a:t>
            </a:r>
            <a:r>
              <a:rPr lang="zh-TW" altLang="en-US" sz="3200" dirty="0">
                <a:latin typeface="+mj-ea"/>
                <a:ea typeface="+mj-ea"/>
              </a:rPr>
              <a:t>俊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</a:t>
            </a:r>
            <a:r>
              <a:rPr lang="zh-TW" altLang="en-US" sz="3200" dirty="0"/>
              <a:t>長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r>
              <a:rPr lang="zh-TW" altLang="en-US" sz="3200" dirty="0">
                <a:latin typeface="+mj-ea"/>
                <a:ea typeface="+mj-ea"/>
              </a:rPr>
              <a:t>、陳冠霖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組員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r>
              <a:rPr lang="zh-TW" altLang="en-US" sz="3200" dirty="0">
                <a:latin typeface="+mj-ea"/>
                <a:ea typeface="+mj-ea"/>
              </a:rPr>
              <a:t>、李盺樺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組員</a:t>
            </a:r>
            <a:r>
              <a:rPr lang="en-US" altLang="zh-TW" sz="3200" dirty="0">
                <a:latin typeface="+mj-ea"/>
                <a:ea typeface="+mj-ea"/>
              </a:rPr>
              <a:t>)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2134C-4594-4F05-B0D1-0380F44F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E6BE-D730-453B-83AE-4E2714EBF3F3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6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2" y="2694224"/>
            <a:ext cx="10820400" cy="146955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2800" dirty="0">
                <a:latin typeface="+mj-ea"/>
              </a:rPr>
              <a:t>主要是向系統</a:t>
            </a:r>
            <a:r>
              <a:rPr lang="zh-TW" altLang="en-US" sz="2800" b="1" dirty="0">
                <a:solidFill>
                  <a:srgbClr val="FFFF00"/>
                </a:solidFill>
                <a:latin typeface="+mj-ea"/>
              </a:rPr>
              <a:t>索取記憶體區塊</a:t>
            </a:r>
            <a:r>
              <a:rPr lang="en-US" altLang="zh-TW" sz="2800" b="1" dirty="0">
                <a:solidFill>
                  <a:srgbClr val="FFFF00"/>
                </a:solidFill>
                <a:latin typeface="+mj-ea"/>
              </a:rPr>
              <a:t/>
            </a:r>
            <a:br>
              <a:rPr lang="en-US" altLang="zh-TW" sz="2800" b="1" dirty="0">
                <a:solidFill>
                  <a:srgbClr val="FFFF00"/>
                </a:solidFill>
                <a:latin typeface="+mj-ea"/>
              </a:rPr>
            </a:br>
            <a:r>
              <a:rPr lang="en-US" altLang="zh-TW" sz="2800" dirty="0">
                <a:latin typeface="+mj-ea"/>
              </a:rPr>
              <a:t/>
            </a:r>
            <a:br>
              <a:rPr lang="en-US" altLang="zh-TW" sz="2800" dirty="0">
                <a:latin typeface="+mj-ea"/>
              </a:rPr>
            </a:br>
            <a:r>
              <a:rPr lang="en-US" altLang="zh-TW" sz="2800" dirty="0">
                <a:latin typeface="+mj-ea"/>
              </a:rPr>
              <a:t/>
            </a:r>
            <a:br>
              <a:rPr lang="en-US" altLang="zh-TW" sz="2800" dirty="0">
                <a:latin typeface="+mj-ea"/>
              </a:rPr>
            </a:br>
            <a:r>
              <a:rPr lang="zh-TW" altLang="en-US" sz="2800" dirty="0">
                <a:latin typeface="+mj-ea"/>
              </a:rPr>
              <a:t>使用完畢後，用</a:t>
            </a:r>
            <a:r>
              <a:rPr lang="en-US" altLang="zh-TW" sz="2800" dirty="0">
                <a:latin typeface="+mj-ea"/>
              </a:rPr>
              <a:t>free</a:t>
            </a:r>
            <a:r>
              <a:rPr lang="zh-TW" altLang="en-US" sz="2800" dirty="0">
                <a:latin typeface="+mj-ea"/>
              </a:rPr>
              <a:t>的語法將配置的</a:t>
            </a:r>
            <a:r>
              <a:rPr lang="zh-TW" altLang="en-US" sz="2800" b="1" dirty="0">
                <a:solidFill>
                  <a:srgbClr val="FFFF00"/>
                </a:solidFill>
                <a:latin typeface="+mj-ea"/>
              </a:rPr>
              <a:t>記憶體釋放 </a:t>
            </a:r>
            <a:r>
              <a:rPr lang="en-US" altLang="zh-TW" sz="2800" dirty="0">
                <a:solidFill>
                  <a:srgbClr val="FFFF00"/>
                </a:solidFill>
                <a:latin typeface="+mj-ea"/>
              </a:rPr>
              <a:t/>
            </a:r>
            <a:br>
              <a:rPr lang="en-US" altLang="zh-TW" sz="2800" dirty="0">
                <a:solidFill>
                  <a:srgbClr val="FFFF00"/>
                </a:solidFill>
                <a:latin typeface="+mj-ea"/>
              </a:rPr>
            </a:br>
            <a:endParaRPr lang="en-US" altLang="zh-TW" sz="2800" dirty="0">
              <a:solidFill>
                <a:srgbClr val="FFFF00"/>
              </a:solidFill>
              <a:latin typeface="+mj-ea"/>
            </a:endParaRPr>
          </a:p>
        </p:txBody>
      </p:sp>
      <p:sp>
        <p:nvSpPr>
          <p:cNvPr id="6" name="直排文字版面配置區 5">
            <a:extLst>
              <a:ext uri="{FF2B5EF4-FFF2-40B4-BE49-F238E27FC236}">
                <a16:creationId xmlns:a16="http://schemas.microsoft.com/office/drawing/2014/main" id="{D645517B-13D9-407E-B622-7461A379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8217" y="427111"/>
            <a:ext cx="4101207" cy="652842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solidFill>
                  <a:srgbClr val="FFFF00"/>
                </a:solidFill>
              </a:rPr>
              <a:t>M</a:t>
            </a:r>
            <a:r>
              <a:rPr lang="en-US" altLang="zh-TW" sz="2000" dirty="0"/>
              <a:t>emory </a:t>
            </a:r>
            <a:r>
              <a:rPr lang="en-US" altLang="zh-TW" sz="2000" b="1" dirty="0">
                <a:solidFill>
                  <a:srgbClr val="FFFF00"/>
                </a:solidFill>
              </a:rPr>
              <a:t>alloc</a:t>
            </a:r>
            <a:r>
              <a:rPr lang="en-US" altLang="zh-TW" sz="2000" dirty="0"/>
              <a:t>ation</a:t>
            </a:r>
            <a:r>
              <a:rPr lang="en-US" altLang="zh-TW" sz="2000" dirty="0">
                <a:latin typeface="+mj-ea"/>
              </a:rPr>
              <a:t>(</a:t>
            </a:r>
            <a:r>
              <a:rPr lang="en-US" altLang="zh-TW" sz="2000" b="1" dirty="0">
                <a:solidFill>
                  <a:srgbClr val="FFFF00"/>
                </a:solidFill>
              </a:rPr>
              <a:t>malloc</a:t>
            </a:r>
            <a:r>
              <a:rPr lang="en-US" altLang="zh-TW" sz="2000" dirty="0">
                <a:latin typeface="+mj-ea"/>
              </a:rPr>
              <a:t>)</a:t>
            </a: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 smtClean="0"/>
              <a:t>報告大綱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2400" dirty="0"/>
          </a:p>
          <a:p>
            <a:r>
              <a:rPr lang="zh-TW" altLang="en-US" sz="4000" dirty="0"/>
              <a:t>流程圖</a:t>
            </a:r>
            <a:endParaRPr lang="en-US" altLang="zh-TW" sz="4000" dirty="0"/>
          </a:p>
          <a:p>
            <a:r>
              <a:rPr lang="zh-TW" altLang="en-US" sz="4000" dirty="0"/>
              <a:t>工作分配</a:t>
            </a:r>
            <a:endParaRPr lang="en-US" altLang="zh-TW" sz="4000" dirty="0"/>
          </a:p>
          <a:p>
            <a:r>
              <a:rPr lang="zh-TW" altLang="en-US" sz="4000" dirty="0"/>
              <a:t>小專題程式碼</a:t>
            </a:r>
            <a:endParaRPr lang="en-US" altLang="zh-TW" sz="4000" dirty="0"/>
          </a:p>
          <a:p>
            <a:pPr lvl="1"/>
            <a:r>
              <a:rPr lang="zh-TW" altLang="en-US" sz="2400" dirty="0"/>
              <a:t>動態記憶體配置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rgbClr val="FFFF00"/>
                </a:solidFill>
              </a:rPr>
              <a:t>前置處理器</a:t>
            </a:r>
            <a:endParaRPr lang="en-US" altLang="zh-TW" sz="2400" dirty="0">
              <a:solidFill>
                <a:srgbClr val="FFFF00"/>
              </a:solidFill>
            </a:endParaRPr>
          </a:p>
          <a:p>
            <a:pPr lvl="1"/>
            <a:r>
              <a:rPr lang="zh-TW" altLang="en-US" sz="2400" dirty="0"/>
              <a:t>引入自訂標頭檔</a:t>
            </a:r>
            <a:r>
              <a:rPr lang="en-US" altLang="zh-TW" sz="2400" dirty="0"/>
              <a:t>(Header file)</a:t>
            </a:r>
          </a:p>
          <a:p>
            <a:pPr lvl="2"/>
            <a:r>
              <a:rPr lang="zh-TW" altLang="en-US" sz="2000" dirty="0"/>
              <a:t>巨集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marco</a:t>
            </a:r>
            <a:r>
              <a:rPr lang="en-US" altLang="zh-TW" sz="2000" dirty="0"/>
              <a:t>)</a:t>
            </a:r>
          </a:p>
          <a:p>
            <a:r>
              <a:rPr lang="zh-TW" altLang="en-US" sz="4000" dirty="0"/>
              <a:t>成品</a:t>
            </a:r>
            <a:endParaRPr lang="en-US" altLang="zh-TW" sz="4000" dirty="0"/>
          </a:p>
          <a:p>
            <a:pPr lvl="1"/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3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82" y="797928"/>
            <a:ext cx="8610600" cy="118187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前置處理器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6/10/2019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824" b="72777"/>
          <a:stretch/>
        </p:blipFill>
        <p:spPr>
          <a:xfrm>
            <a:off x="2299982" y="2104442"/>
            <a:ext cx="7915448" cy="36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2400" dirty="0"/>
          </a:p>
          <a:p>
            <a:r>
              <a:rPr lang="zh-TW" altLang="en-US" sz="4000" dirty="0"/>
              <a:t>流程圖</a:t>
            </a:r>
            <a:endParaRPr lang="en-US" altLang="zh-TW" sz="4000" dirty="0"/>
          </a:p>
          <a:p>
            <a:r>
              <a:rPr lang="zh-TW" altLang="en-US" sz="4000" dirty="0"/>
              <a:t>工作分配</a:t>
            </a:r>
            <a:endParaRPr lang="en-US" altLang="zh-TW" sz="4000" dirty="0"/>
          </a:p>
          <a:p>
            <a:r>
              <a:rPr lang="zh-TW" altLang="en-US" sz="4000" dirty="0"/>
              <a:t>小專題程式碼</a:t>
            </a:r>
            <a:endParaRPr lang="en-US" altLang="zh-TW" sz="4000" dirty="0"/>
          </a:p>
          <a:p>
            <a:pPr lvl="1"/>
            <a:r>
              <a:rPr lang="zh-TW" altLang="en-US" sz="2400" dirty="0"/>
              <a:t>動態記憶體配置</a:t>
            </a:r>
            <a:endParaRPr lang="en-US" altLang="zh-TW" sz="2400" dirty="0"/>
          </a:p>
          <a:p>
            <a:pPr lvl="1"/>
            <a:r>
              <a:rPr lang="zh-TW" altLang="en-US" sz="2400" dirty="0"/>
              <a:t>前置處理器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rgbClr val="FFFF00"/>
                </a:solidFill>
              </a:rPr>
              <a:t>引入自訂標頭檔</a:t>
            </a:r>
            <a:r>
              <a:rPr lang="en-US" altLang="zh-TW" sz="2400" dirty="0">
                <a:solidFill>
                  <a:srgbClr val="FFFF00"/>
                </a:solidFill>
              </a:rPr>
              <a:t>(Header file)</a:t>
            </a:r>
          </a:p>
          <a:p>
            <a:pPr lvl="2"/>
            <a:r>
              <a:rPr lang="zh-TW" altLang="en-US" sz="2000" dirty="0"/>
              <a:t>巨集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marco</a:t>
            </a:r>
            <a:r>
              <a:rPr lang="en-US" altLang="zh-TW" sz="2000" dirty="0"/>
              <a:t>)</a:t>
            </a:r>
          </a:p>
          <a:p>
            <a:r>
              <a:rPr lang="zh-TW" altLang="en-US" sz="4000" dirty="0"/>
              <a:t>成品</a:t>
            </a:r>
            <a:endParaRPr lang="en-US" altLang="zh-TW" sz="4000" dirty="0"/>
          </a:p>
          <a:p>
            <a:pPr lvl="1"/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8" y="1207787"/>
            <a:ext cx="8610600" cy="118187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引入自訂標頭檔</a:t>
            </a:r>
            <a:r>
              <a:rPr lang="en-US" altLang="zh-TW" b="1" dirty="0"/>
              <a:t>(Header file)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6/10/2019</a:t>
            </a:fld>
            <a:endParaRPr lang="en-US" dirty="0"/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CBE6E13-3F7C-4527-A02D-0C5EA2E4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" t="13085" r="51562" b="72891"/>
          <a:stretch/>
        </p:blipFill>
        <p:spPr>
          <a:xfrm>
            <a:off x="1855670" y="3124104"/>
            <a:ext cx="7815241" cy="18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209" y="634139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14" y="1544217"/>
            <a:ext cx="10820400" cy="4436705"/>
          </a:xfrm>
        </p:spPr>
        <p:txBody>
          <a:bodyPr>
            <a:noAutofit/>
          </a:bodyPr>
          <a:lstStyle/>
          <a:p>
            <a:endParaRPr lang="en-US" altLang="zh-TW" sz="2400" dirty="0"/>
          </a:p>
          <a:p>
            <a:r>
              <a:rPr lang="zh-TW" altLang="en-US" sz="4000" dirty="0"/>
              <a:t>流程圖</a:t>
            </a:r>
            <a:endParaRPr lang="en-US" altLang="zh-TW" sz="4000" dirty="0"/>
          </a:p>
          <a:p>
            <a:r>
              <a:rPr lang="zh-TW" altLang="en-US" sz="4000" dirty="0"/>
              <a:t>工作分配</a:t>
            </a:r>
            <a:endParaRPr lang="en-US" altLang="zh-TW" sz="4000" dirty="0"/>
          </a:p>
          <a:p>
            <a:r>
              <a:rPr lang="zh-TW" altLang="en-US" sz="4000" dirty="0"/>
              <a:t>小專題程式碼</a:t>
            </a:r>
            <a:endParaRPr lang="en-US" altLang="zh-TW" sz="4000" dirty="0"/>
          </a:p>
          <a:p>
            <a:pPr lvl="1"/>
            <a:r>
              <a:rPr lang="zh-TW" altLang="en-US" sz="2400" dirty="0"/>
              <a:t>動態記憶體配置</a:t>
            </a:r>
            <a:endParaRPr lang="en-US" altLang="zh-TW" sz="2400" dirty="0"/>
          </a:p>
          <a:p>
            <a:pPr lvl="1"/>
            <a:r>
              <a:rPr lang="zh-TW" altLang="en-US" sz="2400" dirty="0"/>
              <a:t>前置處理器</a:t>
            </a:r>
            <a:endParaRPr lang="en-US" altLang="zh-TW" sz="2400" dirty="0"/>
          </a:p>
          <a:p>
            <a:pPr lvl="1"/>
            <a:r>
              <a:rPr lang="zh-TW" altLang="en-US" sz="2400" dirty="0"/>
              <a:t>引入自訂標頭檔</a:t>
            </a:r>
            <a:r>
              <a:rPr lang="en-US" altLang="zh-TW" sz="2400" dirty="0"/>
              <a:t>(Header file)</a:t>
            </a:r>
          </a:p>
          <a:p>
            <a:pPr lvl="2"/>
            <a:r>
              <a:rPr lang="zh-TW" altLang="en-US" sz="2000" dirty="0">
                <a:solidFill>
                  <a:srgbClr val="FFFF00"/>
                </a:solidFill>
              </a:rPr>
              <a:t>巨集</a:t>
            </a:r>
            <a:r>
              <a:rPr lang="en-US" altLang="zh-TW" sz="2000" dirty="0">
                <a:solidFill>
                  <a:srgbClr val="FFFF00"/>
                </a:solidFill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</a:rPr>
              <a:t>marco</a:t>
            </a:r>
            <a:r>
              <a:rPr lang="en-US" altLang="zh-TW" sz="2000" dirty="0">
                <a:solidFill>
                  <a:srgbClr val="FFFF00"/>
                </a:solidFill>
              </a:rPr>
              <a:t>)</a:t>
            </a:r>
          </a:p>
          <a:p>
            <a:r>
              <a:rPr lang="zh-TW" altLang="en-US" sz="4000" dirty="0"/>
              <a:t>成品</a:t>
            </a:r>
            <a:endParaRPr lang="en-US" altLang="zh-TW" sz="4000" dirty="0"/>
          </a:p>
          <a:p>
            <a:pPr lvl="1"/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2C45E-C1B1-4583-85AB-4F9AE501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06" y="876820"/>
            <a:ext cx="8610600" cy="1181873"/>
          </a:xfrm>
        </p:spPr>
        <p:txBody>
          <a:bodyPr>
            <a:normAutofit/>
          </a:bodyPr>
          <a:lstStyle/>
          <a:p>
            <a:pPr lvl="2"/>
            <a:r>
              <a:rPr lang="zh-TW" altLang="en-US" sz="40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巨集 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TW" sz="2400" b="1" kern="1200" cap="all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marco</a:t>
            </a:r>
            <a:r>
              <a:rPr lang="en-US" altLang="zh-TW" sz="24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b="1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0AE4-7033-42C5-A4D5-E8E3E9C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4E4D-B272-4E6E-83BD-28B783E65415}" type="datetime1">
              <a:rPr lang="en-US" altLang="zh-TW" smtClean="0"/>
              <a:t>6/10/2019</a:t>
            </a:fld>
            <a:endParaRPr lang="en-US" dirty="0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EEF5319-8AE8-4A31-AFB5-E18EDF6C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337" y="2628386"/>
            <a:ext cx="5050539" cy="2104391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81A2431D-AC8F-4C8E-9660-9D2FEE2D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4025237"/>
            <a:ext cx="5486400" cy="2286000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6367751-4A3E-4BAB-A05C-2CC7120E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19" y="2537582"/>
            <a:ext cx="5486399" cy="2286000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6EB8936F-2D35-425B-8B4F-9CE803F0F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27" y="2161441"/>
            <a:ext cx="2530285" cy="10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A4A2E89-A2CA-4439-A757-3BD2ACBD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4124396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zh-TW" altLang="en-US" sz="3200"/>
              <a:t>小專題程式碼</a:t>
            </a:r>
            <a:r>
              <a:rPr lang="en-US" altLang="zh-TW" sz="3200"/>
              <a:t>(</a:t>
            </a:r>
            <a:r>
              <a:rPr lang="zh-TW" altLang="en-US" sz="3200"/>
              <a:t>完整</a:t>
            </a:r>
            <a:r>
              <a:rPr lang="en-US" altLang="zh-TW" sz="3200"/>
              <a:t>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BEC8794-57D0-4A4A-8B2C-CEE9A308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124395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TW" sz="1600">
                <a:hlinkClick r:id="rId3"/>
              </a:rPr>
              <a:t>https://github.com/KevinTsaiCoding/LotteryGame</a:t>
            </a:r>
            <a:endParaRPr lang="en-US" altLang="zh-TW" sz="1600"/>
          </a:p>
        </p:txBody>
      </p:sp>
      <p:pic>
        <p:nvPicPr>
          <p:cNvPr id="9" name="圖片 8" descr="一張含有 填字遊戲, 文字 的圖片&#10;&#10;自動產生的描述">
            <a:extLst>
              <a:ext uri="{FF2B5EF4-FFF2-40B4-BE49-F238E27FC236}">
                <a16:creationId xmlns:a16="http://schemas.microsoft.com/office/drawing/2014/main" id="{144FF7EE-496D-4DA3-8680-BCE5F8202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" r="269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75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30AB75-40F8-4EB3-906A-444E9749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6/10/2019</a:t>
            </a:fld>
            <a:endParaRPr lang="en-US"/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CDE96106-5737-488E-A3BF-EFF246197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726359" y="2727106"/>
            <a:ext cx="2573611" cy="33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203" y="740294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58" y="1772588"/>
            <a:ext cx="10820400" cy="4024125"/>
          </a:xfrm>
        </p:spPr>
        <p:txBody>
          <a:bodyPr>
            <a:noAutofit/>
          </a:bodyPr>
          <a:lstStyle/>
          <a:p>
            <a:endParaRPr lang="en-US" altLang="zh-TW" sz="2400" dirty="0"/>
          </a:p>
          <a:p>
            <a:r>
              <a:rPr lang="zh-TW" altLang="en-US" sz="4000" dirty="0"/>
              <a:t>流程圖</a:t>
            </a:r>
            <a:endParaRPr lang="en-US" altLang="zh-TW" sz="4000" dirty="0"/>
          </a:p>
          <a:p>
            <a:r>
              <a:rPr lang="zh-TW" altLang="en-US" sz="4000" dirty="0"/>
              <a:t>工作分配</a:t>
            </a:r>
            <a:endParaRPr lang="en-US" altLang="zh-TW" sz="4000" dirty="0"/>
          </a:p>
          <a:p>
            <a:r>
              <a:rPr lang="zh-TW" altLang="en-US" sz="4000" dirty="0"/>
              <a:t>小專題程式碼</a:t>
            </a:r>
            <a:endParaRPr lang="en-US" altLang="zh-TW" sz="4000" dirty="0"/>
          </a:p>
          <a:p>
            <a:pPr lvl="1"/>
            <a:r>
              <a:rPr lang="zh-TW" altLang="en-US" sz="2400" dirty="0"/>
              <a:t>動態記憶體配置</a:t>
            </a:r>
            <a:endParaRPr lang="en-US" altLang="zh-TW" sz="2400" dirty="0"/>
          </a:p>
          <a:p>
            <a:pPr lvl="1"/>
            <a:r>
              <a:rPr lang="zh-TW" altLang="en-US" sz="2400" dirty="0"/>
              <a:t>程式前置處理器</a:t>
            </a:r>
            <a:endParaRPr lang="en-US" altLang="zh-TW" sz="2400" dirty="0"/>
          </a:p>
          <a:p>
            <a:pPr lvl="1"/>
            <a:r>
              <a:rPr lang="zh-TW" altLang="en-US" sz="2400" dirty="0"/>
              <a:t>引入自訂標頭檔</a:t>
            </a:r>
            <a:r>
              <a:rPr lang="en-US" altLang="zh-TW" sz="2400" dirty="0"/>
              <a:t>(Header file)</a:t>
            </a:r>
          </a:p>
          <a:p>
            <a:pPr lvl="2"/>
            <a:r>
              <a:rPr lang="zh-TW" altLang="en-US" sz="2000" dirty="0"/>
              <a:t>巨集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marco</a:t>
            </a:r>
            <a:r>
              <a:rPr lang="en-US" altLang="zh-TW" sz="2000" dirty="0"/>
              <a:t>)</a:t>
            </a:r>
          </a:p>
          <a:p>
            <a:r>
              <a:rPr lang="zh-TW" altLang="en-US" sz="4000" dirty="0">
                <a:solidFill>
                  <a:srgbClr val="FFFF00"/>
                </a:solidFill>
              </a:rPr>
              <a:t>成品</a:t>
            </a:r>
            <a:endParaRPr lang="en-US" altLang="zh-TW" sz="4000" dirty="0">
              <a:solidFill>
                <a:srgbClr val="FFFF00"/>
              </a:solidFill>
            </a:endParaRPr>
          </a:p>
          <a:p>
            <a:pPr lvl="1"/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B4D940-E81C-4343-866D-D70ACAC3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770077"/>
            <a:ext cx="1335948" cy="594496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3200" dirty="0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69334-5129-444D-9A96-5161B590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83842"/>
            <a:ext cx="4517049" cy="845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https://github.com/KevinTsaiCoding/LotteryGame/blob/master/LotteryGame.exe</a:t>
            </a:r>
            <a:endParaRPr lang="zh-TW" altLang="en-US" sz="1600" dirty="0"/>
          </a:p>
        </p:txBody>
      </p:sp>
      <p:pic>
        <p:nvPicPr>
          <p:cNvPr id="7" name="圖片 6" descr="一張含有 文字, 填字遊戲, 室內 的圖片&#10;&#10;自動產生的描述">
            <a:extLst>
              <a:ext uri="{FF2B5EF4-FFF2-40B4-BE49-F238E27FC236}">
                <a16:creationId xmlns:a16="http://schemas.microsoft.com/office/drawing/2014/main" id="{6B42681B-5373-4792-9D4C-DD6031A45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0" b="2"/>
          <a:stretch/>
        </p:blipFill>
        <p:spPr>
          <a:xfrm>
            <a:off x="5349607" y="746125"/>
            <a:ext cx="3314451" cy="3358380"/>
          </a:xfrm>
          <a:prstGeom prst="rect">
            <a:avLst/>
          </a:prstGeom>
        </p:spPr>
      </p:pic>
      <p:sp>
        <p:nvSpPr>
          <p:cNvPr id="16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6F88D-C912-4459-9469-36661F9D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F0D43-9148-4C9A-BA44-1BA16A40EA1D}" type="datetime1">
              <a:rPr lang="en-US" altLang="zh-TW" smtClean="0"/>
              <a:pPr>
                <a:spcAft>
                  <a:spcPts val="600"/>
                </a:spcAft>
              </a:pPr>
              <a:t>6/10/2019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366122-89DB-414B-9658-56934DFFB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16594" b="-2"/>
          <a:stretch/>
        </p:blipFill>
        <p:spPr>
          <a:xfrm>
            <a:off x="8810817" y="2823395"/>
            <a:ext cx="2695383" cy="35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19" y="608525"/>
            <a:ext cx="3327337" cy="807441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8" y="1782577"/>
            <a:ext cx="10820400" cy="420716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3600" dirty="0">
                <a:solidFill>
                  <a:srgbClr val="FFFF00"/>
                </a:solidFill>
              </a:rPr>
              <a:t>流程圖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/>
              <a:t>工作分配</a:t>
            </a:r>
            <a:endParaRPr lang="en-US" altLang="zh-TW" sz="3600" dirty="0"/>
          </a:p>
          <a:p>
            <a:r>
              <a:rPr lang="zh-TW" altLang="en-US" sz="3600" dirty="0"/>
              <a:t>小專題程式碼</a:t>
            </a:r>
            <a:endParaRPr lang="en-US" altLang="zh-TW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endParaRPr lang="en-US" altLang="zh-TW" dirty="0"/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499" y="3137902"/>
            <a:ext cx="3742515" cy="582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Flowchart –</a:t>
            </a:r>
            <a:r>
              <a:rPr lang="zh-TW" altLang="en-US" sz="4800" dirty="0"/>
              <a:t>流程圖</a:t>
            </a:r>
          </a:p>
        </p:txBody>
      </p: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DD794BF-9BE2-42D8-A834-7EF58FEF707C}"/>
              </a:ext>
            </a:extLst>
          </p:cNvPr>
          <p:cNvGrpSpPr/>
          <p:nvPr/>
        </p:nvGrpSpPr>
        <p:grpSpPr>
          <a:xfrm>
            <a:off x="7519416" y="10"/>
            <a:ext cx="4672584" cy="6857990"/>
            <a:chOff x="7519416" y="10"/>
            <a:chExt cx="4672584" cy="6857990"/>
          </a:xfrm>
        </p:grpSpPr>
        <p:pic>
          <p:nvPicPr>
            <p:cNvPr id="8" name="內容版面配置區 4" descr="一張含有 文字, 地圖 的圖片&#10;&#10;自動產生的描述">
              <a:extLst>
                <a:ext uri="{FF2B5EF4-FFF2-40B4-BE49-F238E27FC236}">
                  <a16:creationId xmlns:a16="http://schemas.microsoft.com/office/drawing/2014/main" id="{D3B6DE81-F246-4C43-AC32-7271C4A25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453" b="-1"/>
            <a:stretch/>
          </p:blipFill>
          <p:spPr>
            <a:xfrm>
              <a:off x="7519416" y="10"/>
              <a:ext cx="4672584" cy="685799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941150-E3C1-4200-978C-7A5E5FEAAFAF}"/>
                </a:ext>
              </a:extLst>
            </p:cNvPr>
            <p:cNvSpPr/>
            <p:nvPr/>
          </p:nvSpPr>
          <p:spPr>
            <a:xfrm>
              <a:off x="9257897" y="173801"/>
              <a:ext cx="873957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5ADB7F3-33F5-48F2-B67B-8F128889D92E}"/>
                </a:ext>
              </a:extLst>
            </p:cNvPr>
            <p:cNvSpPr/>
            <p:nvPr/>
          </p:nvSpPr>
          <p:spPr>
            <a:xfrm>
              <a:off x="10270408" y="6458554"/>
              <a:ext cx="848310" cy="2539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0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</a:t>
              </a:r>
              <a:r>
                <a:rPr lang="en-US" altLang="zh-TW" sz="105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 main</a:t>
              </a:r>
              <a:endParaRPr lang="zh-TW" altLang="en-US" sz="105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961238" cy="365125"/>
          </a:xfrm>
        </p:spPr>
        <p:txBody>
          <a:bodyPr/>
          <a:lstStyle/>
          <a:p>
            <a:fld id="{0B13D899-7498-40CB-B279-6745F7F2B29F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895396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04" y="1796144"/>
            <a:ext cx="10820400" cy="4560206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3600" dirty="0"/>
              <a:t>流程圖</a:t>
            </a:r>
            <a:endParaRPr lang="en-US" altLang="zh-TW" sz="3600" dirty="0"/>
          </a:p>
          <a:p>
            <a:r>
              <a:rPr lang="zh-TW" altLang="en-US" sz="3600" dirty="0">
                <a:solidFill>
                  <a:srgbClr val="FFFF00"/>
                </a:solidFill>
              </a:rPr>
              <a:t>工作分配</a:t>
            </a:r>
            <a:endParaRPr lang="en-US" altLang="zh-TW" sz="3600" dirty="0">
              <a:solidFill>
                <a:srgbClr val="FFFF00"/>
              </a:solidFill>
            </a:endParaRPr>
          </a:p>
          <a:p>
            <a:r>
              <a:rPr lang="zh-TW" altLang="en-US" sz="3600" dirty="0"/>
              <a:t>小專題程式碼</a:t>
            </a:r>
            <a:endParaRPr lang="en-US" altLang="zh-TW" sz="3600" dirty="0"/>
          </a:p>
          <a:p>
            <a:pPr lvl="1"/>
            <a:r>
              <a:rPr lang="zh-TW" altLang="en-US" dirty="0"/>
              <a:t>動態記憶體配置</a:t>
            </a:r>
            <a:endParaRPr lang="en-US" altLang="zh-TW" dirty="0"/>
          </a:p>
          <a:p>
            <a:pPr lvl="1"/>
            <a:r>
              <a:rPr lang="zh-TW" altLang="en-US" dirty="0"/>
              <a:t>前置處理器</a:t>
            </a:r>
            <a:endParaRPr lang="en-US" altLang="zh-TW" dirty="0"/>
          </a:p>
          <a:p>
            <a:pPr lvl="1"/>
            <a:r>
              <a:rPr lang="zh-TW" altLang="en-US" dirty="0"/>
              <a:t>引入自訂標頭檔</a:t>
            </a:r>
            <a:r>
              <a:rPr lang="en-US" altLang="zh-TW" dirty="0"/>
              <a:t>(Header file)</a:t>
            </a:r>
          </a:p>
          <a:p>
            <a:pPr lvl="2"/>
            <a:r>
              <a:rPr lang="zh-TW" altLang="en-US" dirty="0"/>
              <a:t>巨集</a:t>
            </a:r>
            <a:r>
              <a:rPr lang="en-US" altLang="zh-TW" dirty="0"/>
              <a:t>(</a:t>
            </a:r>
            <a:r>
              <a:rPr lang="en-US" altLang="zh-TW" dirty="0" err="1"/>
              <a:t>marco</a:t>
            </a:r>
            <a:r>
              <a:rPr lang="en-US" altLang="zh-TW" dirty="0"/>
              <a:t>)</a:t>
            </a:r>
          </a:p>
          <a:p>
            <a:r>
              <a:rPr lang="zh-TW" altLang="en-US" sz="3600" dirty="0"/>
              <a:t>成品</a:t>
            </a:r>
            <a:endParaRPr lang="en-US" altLang="zh-TW" sz="3600" dirty="0"/>
          </a:p>
          <a:p>
            <a:pPr lvl="1"/>
            <a:endParaRPr lang="zh-TW" altLang="en-US" sz="2200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D899-7498-40CB-B279-6745F7F2B29F}" type="datetime1">
              <a:rPr lang="en-US" altLang="zh-TW" smtClean="0"/>
              <a:t>6/10/2019</a:t>
            </a:fld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021E1AF-6A8C-4639-8621-0F2085C54D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1208" y="1627347"/>
            <a:ext cx="11902495" cy="4496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3200" dirty="0"/>
              <a:t>工作分配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陳冠霖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電腦選號部分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電腦選號開獎結果與獲得金額資訊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李昕樺</a:t>
            </a:r>
            <a:r>
              <a:rPr lang="en-US" altLang="zh-TW" sz="2400" dirty="0"/>
              <a:t>:</a:t>
            </a:r>
            <a:r>
              <a:rPr lang="zh-TW" altLang="en-US" sz="2400" dirty="0"/>
              <a:t> 大樂透 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玩家選號開獎結果與獲得金額資訊</a:t>
            </a:r>
            <a:endParaRPr lang="en-US" altLang="zh-TW" sz="2400" dirty="0"/>
          </a:p>
          <a:p>
            <a:pPr marL="0" indent="0" algn="just">
              <a:buNone/>
            </a:pPr>
            <a:endParaRPr lang="en-US" altLang="zh-TW" sz="2400" dirty="0"/>
          </a:p>
          <a:p>
            <a:pPr marL="0" indent="0" algn="just">
              <a:buNone/>
            </a:pPr>
            <a:r>
              <a:rPr lang="zh-TW" altLang="en-US" sz="2400" dirty="0"/>
              <a:t>蔡煒俊</a:t>
            </a:r>
            <a:r>
              <a:rPr lang="en-US" altLang="zh-TW" sz="2400" dirty="0"/>
              <a:t>:</a:t>
            </a:r>
            <a:r>
              <a:rPr lang="zh-TW" altLang="en-US" sz="2400" dirty="0"/>
              <a:t> 三星彩 電腦</a:t>
            </a:r>
            <a:r>
              <a:rPr lang="en-US" altLang="zh-TW" sz="2400" dirty="0"/>
              <a:t>/</a:t>
            </a:r>
            <a:r>
              <a:rPr lang="zh-TW" altLang="en-US" sz="2400" dirty="0"/>
              <a:t>玩家選號部分</a:t>
            </a:r>
            <a:r>
              <a:rPr lang="en-US" altLang="zh-TW" sz="2400" dirty="0"/>
              <a:t>, </a:t>
            </a:r>
            <a:r>
              <a:rPr lang="zh-TW" altLang="en-US" sz="2400" dirty="0"/>
              <a:t>整合組員程式碼</a:t>
            </a:r>
            <a:r>
              <a:rPr lang="en-US" altLang="zh-TW" sz="2400" dirty="0"/>
              <a:t>, </a:t>
            </a:r>
          </a:p>
          <a:p>
            <a:pPr marL="0" indent="0" algn="just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  登入畫面與目錄設計</a:t>
            </a:r>
            <a:r>
              <a:rPr lang="en-US" altLang="zh-TW" sz="2400" dirty="0"/>
              <a:t>, </a:t>
            </a:r>
            <a:r>
              <a:rPr lang="zh-TW" altLang="en-US" sz="2400" dirty="0"/>
              <a:t>設計所有特效</a:t>
            </a:r>
            <a:r>
              <a:rPr lang="en-US" altLang="zh-TW" sz="2400" dirty="0"/>
              <a:t>, </a:t>
            </a:r>
            <a:r>
              <a:rPr lang="zh-TW" altLang="en-US" sz="2400" dirty="0"/>
              <a:t>寫程式</a:t>
            </a:r>
            <a:r>
              <a:rPr lang="zh-TW" altLang="en-US" sz="2400" dirty="0" smtClean="0"/>
              <a:t>巨集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繪製流程圖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556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164" y="710314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59" y="1757598"/>
            <a:ext cx="10820400" cy="4024125"/>
          </a:xfrm>
        </p:spPr>
        <p:txBody>
          <a:bodyPr>
            <a:noAutofit/>
          </a:bodyPr>
          <a:lstStyle/>
          <a:p>
            <a:endParaRPr lang="en-US" altLang="zh-TW" sz="2400" dirty="0"/>
          </a:p>
          <a:p>
            <a:r>
              <a:rPr lang="zh-TW" altLang="en-US" sz="4000" dirty="0"/>
              <a:t>流程圖</a:t>
            </a:r>
            <a:endParaRPr lang="en-US" altLang="zh-TW" sz="4000" dirty="0"/>
          </a:p>
          <a:p>
            <a:r>
              <a:rPr lang="zh-TW" altLang="en-US" sz="4000" dirty="0"/>
              <a:t>工作分配</a:t>
            </a:r>
            <a:endParaRPr lang="en-US" altLang="zh-TW" sz="4000" dirty="0"/>
          </a:p>
          <a:p>
            <a:pPr>
              <a:lnSpc>
                <a:spcPct val="100000"/>
              </a:lnSpc>
            </a:pPr>
            <a:r>
              <a:rPr lang="zh-TW" altLang="en-US" sz="4000" dirty="0">
                <a:solidFill>
                  <a:srgbClr val="FFFF00"/>
                </a:solidFill>
              </a:rPr>
              <a:t>小專題程式碼</a:t>
            </a:r>
            <a:endParaRPr lang="en-US" altLang="zh-TW" sz="4000" dirty="0">
              <a:solidFill>
                <a:srgbClr val="FFFF00"/>
              </a:solidFill>
            </a:endParaRPr>
          </a:p>
          <a:p>
            <a:pPr lvl="1"/>
            <a:r>
              <a:rPr lang="zh-TW" altLang="en-US" sz="2400" dirty="0"/>
              <a:t>動態記憶體配置</a:t>
            </a:r>
            <a:endParaRPr lang="en-US" altLang="zh-TW" sz="2400" dirty="0"/>
          </a:p>
          <a:p>
            <a:pPr lvl="1"/>
            <a:r>
              <a:rPr lang="zh-TW" altLang="en-US" sz="2400" dirty="0"/>
              <a:t>前置處理器</a:t>
            </a:r>
            <a:endParaRPr lang="en-US" altLang="zh-TW" sz="2400" dirty="0"/>
          </a:p>
          <a:p>
            <a:pPr lvl="1"/>
            <a:r>
              <a:rPr lang="zh-TW" altLang="en-US" sz="2400" dirty="0"/>
              <a:t>引入自訂標頭檔</a:t>
            </a:r>
            <a:r>
              <a:rPr lang="en-US" altLang="zh-TW" sz="2400" dirty="0"/>
              <a:t>(Header file)</a:t>
            </a:r>
          </a:p>
          <a:p>
            <a:pPr lvl="2"/>
            <a:r>
              <a:rPr lang="zh-TW" altLang="en-US" sz="2000" dirty="0"/>
              <a:t>巨集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marco</a:t>
            </a:r>
            <a:r>
              <a:rPr lang="en-US" altLang="zh-TW" sz="2000" dirty="0"/>
              <a:t>)</a:t>
            </a:r>
          </a:p>
          <a:p>
            <a:r>
              <a:rPr lang="zh-TW" altLang="en-US" sz="4000" dirty="0"/>
              <a:t>成品</a:t>
            </a:r>
            <a:endParaRPr lang="en-US" altLang="zh-TW" sz="4000" dirty="0"/>
          </a:p>
          <a:p>
            <a:pPr lvl="1"/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69">
            <a:extLst>
              <a:ext uri="{FF2B5EF4-FFF2-40B4-BE49-F238E27FC236}">
                <a16:creationId xmlns:a16="http://schemas.microsoft.com/office/drawing/2014/main" id="{0959F59E-86AC-4677-BFB0-9CD55AB10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71">
            <a:extLst>
              <a:ext uri="{FF2B5EF4-FFF2-40B4-BE49-F238E27FC236}">
                <a16:creationId xmlns:a16="http://schemas.microsoft.com/office/drawing/2014/main" id="{997ED08E-7CE7-4539-8E16-6A356378B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7324526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1CC833FA-6A8A-4EB1-8A0B-844D5591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662482"/>
            <a:ext cx="6999492" cy="5547096"/>
          </a:xfrm>
          <a:prstGeom prst="rect">
            <a:avLst/>
          </a:prstGeom>
        </p:spPr>
      </p:pic>
      <p:sp>
        <p:nvSpPr>
          <p:cNvPr id="158" name="Rectangle 73">
            <a:extLst>
              <a:ext uri="{FF2B5EF4-FFF2-40B4-BE49-F238E27FC236}">
                <a16:creationId xmlns:a16="http://schemas.microsoft.com/office/drawing/2014/main" id="{39F96DC1-4B54-4B36-B945-425E4C04A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87090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84AADA9D-0F33-4DFF-BF81-76C68AC3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50" y="643467"/>
            <a:ext cx="2481189" cy="1532134"/>
          </a:xfrm>
          <a:prstGeom prst="rect">
            <a:avLst/>
          </a:prstGeom>
        </p:spPr>
      </p:pic>
      <p:sp>
        <p:nvSpPr>
          <p:cNvPr id="159" name="Rectangle 75">
            <a:extLst>
              <a:ext uri="{FF2B5EF4-FFF2-40B4-BE49-F238E27FC236}">
                <a16:creationId xmlns:a16="http://schemas.microsoft.com/office/drawing/2014/main" id="{A4F450A1-0760-4C39-82E4-515AA4FC9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2511639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4371DE-E989-4734-9A3B-24FF0215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119" y="2672506"/>
            <a:ext cx="2532452" cy="1532134"/>
          </a:xfrm>
          <a:prstGeom prst="rect">
            <a:avLst/>
          </a:prstGeom>
        </p:spPr>
      </p:pic>
      <p:sp>
        <p:nvSpPr>
          <p:cNvPr id="160" name="Rectangle 77">
            <a:extLst>
              <a:ext uri="{FF2B5EF4-FFF2-40B4-BE49-F238E27FC236}">
                <a16:creationId xmlns:a16="http://schemas.microsoft.com/office/drawing/2014/main" id="{0185CD32-2E94-4663-81AE-CC54E44AC2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9003" y="4528738"/>
            <a:ext cx="3745983" cy="18562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5210C011-1823-418F-A3C5-B9C7AFF34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474" y="4689429"/>
            <a:ext cx="2711742" cy="1532134"/>
          </a:xfrm>
          <a:prstGeom prst="rect">
            <a:avLst/>
          </a:prstGeom>
        </p:spPr>
      </p:pic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833A73FC-E615-466D-A088-85EEC40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9003" y="6435478"/>
            <a:ext cx="2911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0B13D899-7498-40CB-B279-6745F7F2B29F}" type="datetime1">
              <a:rPr lang="en-US" altLang="zh-TW" sz="1200"/>
              <a:pPr algn="l" defTabSz="914400">
                <a:spcAft>
                  <a:spcPts val="600"/>
                </a:spcAft>
              </a:pPr>
              <a:t>6/10/2019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5444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18D0-D884-43CF-9980-ED9934E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33" y="1249960"/>
            <a:ext cx="2297534" cy="807441"/>
          </a:xfrm>
        </p:spPr>
        <p:txBody>
          <a:bodyPr/>
          <a:lstStyle/>
          <a:p>
            <a:pPr algn="ctr"/>
            <a:r>
              <a:rPr lang="zh-TW" altLang="en-US" b="1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3BF5C-5F17-4B15-97BF-F2FA6688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79" y="1862529"/>
            <a:ext cx="10820400" cy="4024125"/>
          </a:xfrm>
        </p:spPr>
        <p:txBody>
          <a:bodyPr>
            <a:noAutofit/>
          </a:bodyPr>
          <a:lstStyle/>
          <a:p>
            <a:endParaRPr lang="en-US" altLang="zh-TW" sz="2400" dirty="0"/>
          </a:p>
          <a:p>
            <a:r>
              <a:rPr lang="zh-TW" altLang="en-US" sz="4000" dirty="0"/>
              <a:t>流程圖</a:t>
            </a:r>
            <a:endParaRPr lang="en-US" altLang="zh-TW" sz="4000" dirty="0"/>
          </a:p>
          <a:p>
            <a:r>
              <a:rPr lang="zh-TW" altLang="en-US" sz="4000" dirty="0"/>
              <a:t>工作分配</a:t>
            </a:r>
            <a:endParaRPr lang="en-US" altLang="zh-TW" sz="4000" dirty="0"/>
          </a:p>
          <a:p>
            <a:r>
              <a:rPr lang="zh-TW" altLang="en-US" sz="4000" dirty="0"/>
              <a:t>小專題程式碼</a:t>
            </a:r>
            <a:endParaRPr lang="en-US" altLang="zh-TW" sz="4000" dirty="0"/>
          </a:p>
          <a:p>
            <a:pPr lvl="1"/>
            <a:r>
              <a:rPr lang="zh-TW" altLang="en-US" sz="2400" dirty="0">
                <a:solidFill>
                  <a:srgbClr val="FFFF00"/>
                </a:solidFill>
              </a:rPr>
              <a:t>動態記憶體配置</a:t>
            </a:r>
            <a:endParaRPr lang="en-US" altLang="zh-TW" sz="2400" dirty="0">
              <a:solidFill>
                <a:srgbClr val="FFFF00"/>
              </a:solidFill>
            </a:endParaRPr>
          </a:p>
          <a:p>
            <a:pPr lvl="1"/>
            <a:r>
              <a:rPr lang="zh-TW" altLang="en-US" sz="2400" dirty="0"/>
              <a:t>前置處理器</a:t>
            </a:r>
            <a:endParaRPr lang="en-US" altLang="zh-TW" sz="2400" dirty="0"/>
          </a:p>
          <a:p>
            <a:pPr lvl="1"/>
            <a:r>
              <a:rPr lang="zh-TW" altLang="en-US" sz="2400" dirty="0"/>
              <a:t>引入自訂標頭檔</a:t>
            </a:r>
            <a:r>
              <a:rPr lang="en-US" altLang="zh-TW" sz="2400" dirty="0"/>
              <a:t>(Header file)</a:t>
            </a:r>
          </a:p>
          <a:p>
            <a:pPr lvl="2"/>
            <a:r>
              <a:rPr lang="zh-TW" altLang="en-US" sz="2000" dirty="0"/>
              <a:t>巨集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marco</a:t>
            </a:r>
            <a:r>
              <a:rPr lang="en-US" altLang="zh-TW" sz="2000" dirty="0"/>
              <a:t>)</a:t>
            </a:r>
          </a:p>
          <a:p>
            <a:r>
              <a:rPr lang="zh-TW" altLang="en-US" sz="4000" dirty="0"/>
              <a:t>成品</a:t>
            </a:r>
            <a:endParaRPr lang="en-US" altLang="zh-TW" sz="4000" dirty="0"/>
          </a:p>
          <a:p>
            <a:pPr lvl="1"/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4E5427-B82A-4A4A-AB43-477F626B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7F09-711D-4D10-9EB7-2FC283175FB7}" type="datetime1">
              <a:rPr lang="en-US" altLang="zh-TW" smtClean="0"/>
              <a:t>6/10/2019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5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622C2A-914E-446A-B6E4-4886C1F5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45" y="3485095"/>
            <a:ext cx="3864917" cy="446928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altLang="zh-TW" sz="1800" b="1" dirty="0">
                <a:solidFill>
                  <a:srgbClr val="FF0000"/>
                </a:solidFill>
              </a:rPr>
              <a:t>M</a:t>
            </a:r>
            <a:r>
              <a:rPr lang="en-US" altLang="zh-TW" sz="1800" dirty="0"/>
              <a:t>emory </a:t>
            </a:r>
            <a:r>
              <a:rPr lang="en-US" altLang="zh-TW" sz="1800" b="1" dirty="0">
                <a:solidFill>
                  <a:srgbClr val="FF0000"/>
                </a:solidFill>
              </a:rPr>
              <a:t>alloc</a:t>
            </a:r>
            <a:r>
              <a:rPr lang="en-US" altLang="zh-TW" sz="1800" dirty="0"/>
              <a:t>ation</a:t>
            </a:r>
            <a:r>
              <a:rPr lang="en-US" altLang="zh-TW" sz="1800" dirty="0">
                <a:latin typeface="+mj-ea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</a:rPr>
              <a:t>malloc</a:t>
            </a:r>
            <a:r>
              <a:rPr lang="en-US" altLang="zh-TW" sz="1800" dirty="0">
                <a:latin typeface="+mj-ea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FD9D3-0E77-42C3-B89D-A987E7760A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48F185-A6F4-40C2-A466-5CB3F23F2F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A98A9-C1B2-4215-AC39-375ECDC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6961" y="6311804"/>
            <a:ext cx="2910840" cy="3746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04E4D-B272-4E6E-83BD-28B783E65415}" type="datetime1">
              <a:rPr lang="en-US" altLang="zh-TW" smtClean="0"/>
              <a:pPr>
                <a:spcAft>
                  <a:spcPts val="600"/>
                </a:spcAft>
              </a:pPr>
              <a:t>6/10/2019</a:t>
            </a:fld>
            <a:endParaRPr 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7CA2E53-FF41-40D4-9FD5-18CC30607486}"/>
              </a:ext>
            </a:extLst>
          </p:cNvPr>
          <p:cNvGrpSpPr/>
          <p:nvPr/>
        </p:nvGrpSpPr>
        <p:grpSpPr>
          <a:xfrm>
            <a:off x="-73862" y="-1"/>
            <a:ext cx="7794245" cy="4085430"/>
            <a:chOff x="-72660" y="183396"/>
            <a:chExt cx="7794245" cy="4085430"/>
          </a:xfrm>
        </p:grpSpPr>
        <p:pic>
          <p:nvPicPr>
            <p:cNvPr id="5" name="圖片 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91D0EF9B-A626-4A37-A550-6A10477A6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751" t="2674" r="10682" b="37754"/>
            <a:stretch/>
          </p:blipFill>
          <p:spPr>
            <a:xfrm>
              <a:off x="-72660" y="183396"/>
              <a:ext cx="7794245" cy="4085430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C2E84B1-F453-4A94-B6F0-272E7B904CD7}"/>
                </a:ext>
              </a:extLst>
            </p:cNvPr>
            <p:cNvCxnSpPr/>
            <p:nvPr/>
          </p:nvCxnSpPr>
          <p:spPr>
            <a:xfrm>
              <a:off x="872455" y="3590488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66AFF20-3531-4014-86A7-0AC5F2211C47}"/>
                </a:ext>
              </a:extLst>
            </p:cNvPr>
            <p:cNvCxnSpPr/>
            <p:nvPr/>
          </p:nvCxnSpPr>
          <p:spPr>
            <a:xfrm>
              <a:off x="872455" y="3825032"/>
              <a:ext cx="531023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549B810-1E3F-403E-975F-113062E25A4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5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081C31F-0808-4443-B225-FED53029D20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75" y="3590488"/>
              <a:ext cx="0" cy="2345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3078BA0-DDCA-4C80-9C8B-EBE83031432B}"/>
              </a:ext>
            </a:extLst>
          </p:cNvPr>
          <p:cNvGrpSpPr/>
          <p:nvPr/>
        </p:nvGrpSpPr>
        <p:grpSpPr>
          <a:xfrm>
            <a:off x="496031" y="4085429"/>
            <a:ext cx="6060673" cy="2695384"/>
            <a:chOff x="475377" y="4380911"/>
            <a:chExt cx="5486400" cy="2286000"/>
          </a:xfrm>
        </p:grpSpPr>
        <p:pic>
          <p:nvPicPr>
            <p:cNvPr id="25" name="圖片 24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F53F5CAA-5633-49BD-86D5-62B9BC87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77" y="4380911"/>
              <a:ext cx="5486400" cy="2286000"/>
            </a:xfrm>
            <a:prstGeom prst="rect">
              <a:avLst/>
            </a:prstGeom>
          </p:spPr>
        </p:pic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FECA2533-F32A-4FC6-B677-856397BB6C0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78DE553-E33E-4239-818D-E70B36DC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6023586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772844C-80E0-42A0-891A-3F873262194E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50" y="5788404"/>
              <a:ext cx="0" cy="2351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94921A9F-5A66-4F3D-BB8F-47B82F677F45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26" y="5788404"/>
              <a:ext cx="1199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021484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374</Words>
  <Application>Microsoft Office PowerPoint</Application>
  <PresentationFormat>寬螢幕</PresentationFormat>
  <Paragraphs>130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Century Gothic</vt:lpstr>
      <vt:lpstr>飛機雲</vt:lpstr>
      <vt:lpstr>Lottery game project</vt:lpstr>
      <vt:lpstr>報告大綱</vt:lpstr>
      <vt:lpstr>PowerPoint 簡報</vt:lpstr>
      <vt:lpstr>報告大綱</vt:lpstr>
      <vt:lpstr>PowerPoint 簡報</vt:lpstr>
      <vt:lpstr>報告大綱</vt:lpstr>
      <vt:lpstr>PowerPoint 簡報</vt:lpstr>
      <vt:lpstr>報告大綱</vt:lpstr>
      <vt:lpstr>Memory allocation(malloc)</vt:lpstr>
      <vt:lpstr>主要是向系統索取記憶體區塊   使用完畢後，用free的語法將配置的記憶體釋放  </vt:lpstr>
      <vt:lpstr>報告大綱</vt:lpstr>
      <vt:lpstr>前置處理器</vt:lpstr>
      <vt:lpstr>報告大綱</vt:lpstr>
      <vt:lpstr>引入自訂標頭檔(Header file) </vt:lpstr>
      <vt:lpstr>報告大綱</vt:lpstr>
      <vt:lpstr>巨集 (marco)</vt:lpstr>
      <vt:lpstr>小專題程式碼(完整)</vt:lpstr>
      <vt:lpstr>報告大綱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Lottery game project</dc:title>
  <dc:creator>煒俊 蔡</dc:creator>
  <cp:lastModifiedBy>USER</cp:lastModifiedBy>
  <cp:revision>10</cp:revision>
  <dcterms:created xsi:type="dcterms:W3CDTF">2019-05-26T15:29:01Z</dcterms:created>
  <dcterms:modified xsi:type="dcterms:W3CDTF">2019-06-10T05:57:42Z</dcterms:modified>
</cp:coreProperties>
</file>