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1383" r:id="rId2"/>
    <p:sldId id="1386" r:id="rId3"/>
    <p:sldId id="1384" r:id="rId4"/>
    <p:sldId id="138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31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560" y="90151"/>
            <a:ext cx="2045531" cy="643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058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2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68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56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717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109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5D87-DFE4-A440-A4C9-6F024FAD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0D8E-CEB6-E54E-8770-233BCF1636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ML</a:t>
            </a:r>
          </a:p>
          <a:p>
            <a:r>
              <a:rPr lang="en-US" dirty="0"/>
              <a:t>Support vector machine </a:t>
            </a:r>
          </a:p>
          <a:p>
            <a:r>
              <a:rPr lang="en-US" dirty="0"/>
              <a:t>Logistic regression and boosting  </a:t>
            </a:r>
          </a:p>
          <a:p>
            <a:r>
              <a:rPr lang="en-US" dirty="0"/>
              <a:t>Clustering and dimension reduction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CB0F-7EC3-7843-A8A7-344D6948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2305-E218-2849-90E9-F70F34AF1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Deep Learning</a:t>
            </a:r>
          </a:p>
          <a:p>
            <a:r>
              <a:rPr lang="en-US" dirty="0"/>
              <a:t>Convolutional Neural Network</a:t>
            </a:r>
          </a:p>
          <a:p>
            <a:r>
              <a:rPr lang="en-US" dirty="0"/>
              <a:t>Recurrent Neural Network </a:t>
            </a:r>
          </a:p>
          <a:p>
            <a:r>
              <a:rPr lang="en-US" dirty="0"/>
              <a:t>Generative Adversarial Network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9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A1C7-9488-2740-8AFE-10F9CED9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19A2-B531-0343-906C-E87BA4FD73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Reinforcement Learning</a:t>
            </a:r>
          </a:p>
          <a:p>
            <a:r>
              <a:rPr lang="en-US" dirty="0"/>
              <a:t> Value Functions and Q-Learning </a:t>
            </a:r>
          </a:p>
          <a:p>
            <a:r>
              <a:rPr lang="en-US" dirty="0"/>
              <a:t>Policy Gradient Methods &amp; Actor-Critic Introduction</a:t>
            </a:r>
          </a:p>
          <a:p>
            <a:r>
              <a:rPr lang="en-US" dirty="0"/>
              <a:t>Exploration and Exploitation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6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259-79E9-A94E-B0AB-63D45E32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37FE-1657-5A4F-800E-701DBE7AAF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Adversarial Attack </a:t>
            </a:r>
          </a:p>
          <a:p>
            <a:r>
              <a:rPr lang="en-US" dirty="0"/>
              <a:t>Adversarial Defense &amp; Detection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2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SimSun</vt:lpstr>
      <vt:lpstr>Arial</vt:lpstr>
      <vt:lpstr>Franklin Gothic Book</vt:lpstr>
      <vt:lpstr>Perpetua</vt:lpstr>
      <vt:lpstr>Times New Roman</vt:lpstr>
      <vt:lpstr>Wingdings</vt:lpstr>
      <vt:lpstr>Wingdings 2</vt:lpstr>
      <vt:lpstr>Equity</vt:lpstr>
      <vt:lpstr>Machine Learning Basis</vt:lpstr>
      <vt:lpstr>Deep Learning </vt:lpstr>
      <vt:lpstr>Reinforcement Learning</vt:lpstr>
      <vt:lpstr>Adversarial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Basis</dc:title>
  <dc:creator>Microsoft Office User</dc:creator>
  <cp:lastModifiedBy>Microsoft Office User</cp:lastModifiedBy>
  <cp:revision>1</cp:revision>
  <dcterms:created xsi:type="dcterms:W3CDTF">2019-03-24T09:11:04Z</dcterms:created>
  <dcterms:modified xsi:type="dcterms:W3CDTF">2019-03-24T09:13:03Z</dcterms:modified>
</cp:coreProperties>
</file>