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3383-DCC6-4351-83EE-94B0FDE34DFF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C6C0-BB64-4066-9352-362B081CE8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96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3383-DCC6-4351-83EE-94B0FDE34DFF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C6C0-BB64-4066-9352-362B081CE8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06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3383-DCC6-4351-83EE-94B0FDE34DFF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C6C0-BB64-4066-9352-362B081CE8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3383-DCC6-4351-83EE-94B0FDE34DFF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C6C0-BB64-4066-9352-362B081CE8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46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3383-DCC6-4351-83EE-94B0FDE34DFF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C6C0-BB64-4066-9352-362B081CE8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4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3383-DCC6-4351-83EE-94B0FDE34DFF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C6C0-BB64-4066-9352-362B081CE8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63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3383-DCC6-4351-83EE-94B0FDE34DFF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C6C0-BB64-4066-9352-362B081CE8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61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3383-DCC6-4351-83EE-94B0FDE34DFF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C6C0-BB64-4066-9352-362B081CE8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64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3383-DCC6-4351-83EE-94B0FDE34DFF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C6C0-BB64-4066-9352-362B081CE8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51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3383-DCC6-4351-83EE-94B0FDE34DFF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C6C0-BB64-4066-9352-362B081CE8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77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3383-DCC6-4351-83EE-94B0FDE34DFF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C6C0-BB64-4066-9352-362B081CE8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28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3383-DCC6-4351-83EE-94B0FDE34DFF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C6C0-BB64-4066-9352-362B081CE8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47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" b="28902"/>
          <a:stretch/>
        </p:blipFill>
        <p:spPr>
          <a:xfrm>
            <a:off x="809250" y="1625600"/>
            <a:ext cx="11382750" cy="4425589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</p:spPr>
      </p:pic>
      <p:sp>
        <p:nvSpPr>
          <p:cNvPr id="9" name="Rechteck 8"/>
          <p:cNvSpPr/>
          <p:nvPr/>
        </p:nvSpPr>
        <p:spPr>
          <a:xfrm>
            <a:off x="0" y="4717642"/>
            <a:ext cx="12192000" cy="1900334"/>
          </a:xfrm>
          <a:prstGeom prst="rect">
            <a:avLst/>
          </a:prstGeom>
          <a:solidFill>
            <a:srgbClr val="A7ACA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72" y="143390"/>
            <a:ext cx="1256290" cy="12562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0" y="4491722"/>
            <a:ext cx="8302171" cy="1994863"/>
          </a:xfrm>
        </p:spPr>
        <p:txBody>
          <a:bodyPr>
            <a:noAutofit/>
          </a:bodyPr>
          <a:lstStyle/>
          <a:p>
            <a:r>
              <a:rPr lang="de-DE" sz="1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HELPI</a:t>
            </a:r>
            <a:endParaRPr lang="de-DE" sz="1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573381" y="6169524"/>
            <a:ext cx="3618619" cy="542981"/>
          </a:xfrm>
        </p:spPr>
        <p:txBody>
          <a:bodyPr>
            <a:normAutofit/>
          </a:bodyPr>
          <a:lstStyle/>
          <a:p>
            <a:r>
              <a:rPr lang="de-DE" i="1" dirty="0" smtClean="0">
                <a:solidFill>
                  <a:schemeClr val="bg1"/>
                </a:solidFill>
              </a:rPr>
              <a:t>Der </a:t>
            </a:r>
            <a:r>
              <a:rPr lang="de-DE" i="1" dirty="0" err="1" smtClean="0">
                <a:solidFill>
                  <a:schemeClr val="bg1"/>
                </a:solidFill>
              </a:rPr>
              <a:t>Errorsupportbot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09250" y="1192488"/>
            <a:ext cx="406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CHATBOT IN A WEEK HACKATHON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0" y="0"/>
            <a:ext cx="177800" cy="6554196"/>
          </a:xfrm>
          <a:prstGeom prst="rect">
            <a:avLst/>
          </a:prstGeom>
          <a:solidFill>
            <a:srgbClr val="A7ACA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9878217" y="6582422"/>
            <a:ext cx="2588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http://www.helpibot.tk/</a:t>
            </a:r>
          </a:p>
        </p:txBody>
      </p:sp>
    </p:spTree>
    <p:extLst>
      <p:ext uri="{BB962C8B-B14F-4D97-AF65-F5344CB8AC3E}">
        <p14:creationId xmlns:p14="http://schemas.microsoft.com/office/powerpoint/2010/main" val="2080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Dear</a:t>
            </a:r>
            <a:r>
              <a:rPr lang="de-DE" dirty="0" smtClean="0"/>
              <a:t> </a:t>
            </a:r>
            <a:r>
              <a:rPr lang="de-DE" dirty="0" err="1" smtClean="0"/>
              <a:t>Diary</a:t>
            </a:r>
            <a:r>
              <a:rPr lang="de-DE" dirty="0" smtClean="0"/>
              <a:t> - 26.09.2018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Schema erstellt &amp; Ziele definiert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Erstellen eines Feinkonzepts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Was wollen wir erreichen? Was soll unser Bot am Ende können?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Bewertung und Auswahl der Umsetzungstechnologie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Azure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LUIS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QnA-Maker</a:t>
            </a:r>
            <a:endParaRPr lang="de-DE" dirty="0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743" y="254015"/>
            <a:ext cx="922461" cy="922461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6554196"/>
            <a:ext cx="12192000" cy="303803"/>
          </a:xfrm>
          <a:prstGeom prst="rect">
            <a:avLst/>
          </a:prstGeom>
          <a:solidFill>
            <a:srgbClr val="A7ACA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0" y="0"/>
            <a:ext cx="177800" cy="6554196"/>
          </a:xfrm>
          <a:prstGeom prst="rect">
            <a:avLst/>
          </a:prstGeom>
          <a:solidFill>
            <a:srgbClr val="A7ACA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0059527" y="6152559"/>
            <a:ext cx="2588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http://www.helpibot.tk/</a:t>
            </a:r>
          </a:p>
        </p:txBody>
      </p:sp>
    </p:spTree>
    <p:extLst>
      <p:ext uri="{BB962C8B-B14F-4D97-AF65-F5344CB8AC3E}">
        <p14:creationId xmlns:p14="http://schemas.microsoft.com/office/powerpoint/2010/main" val="23352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Dear</a:t>
            </a:r>
            <a:r>
              <a:rPr lang="de-DE" dirty="0" smtClean="0"/>
              <a:t> </a:t>
            </a:r>
            <a:r>
              <a:rPr lang="de-DE" dirty="0" err="1" smtClean="0"/>
              <a:t>Diary</a:t>
            </a:r>
            <a:r>
              <a:rPr lang="de-DE" dirty="0" smtClean="0"/>
              <a:t> - 26.09.2018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Projekteinteilung in Phasen (Tagesziele festgestellt)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Phase 1: Main Release (soll funktionieren)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Phase 2: X Feature Release (Extra Features, wenn Zeit ist)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Einteilen des Teams in Schwerpunktbereiche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Programmieren (2P)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Organisation, Datenaufbereitung, Dokumentation (2,5P)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Tagesziel</a:t>
            </a:r>
            <a:r>
              <a:rPr lang="de-DE" dirty="0" smtClean="0"/>
              <a:t>: Der Bot soll fähig sein eine Frage </a:t>
            </a:r>
            <a:r>
              <a:rPr lang="de-DE" i="1" dirty="0" smtClean="0"/>
              <a:t>(logisch)</a:t>
            </a:r>
            <a:r>
              <a:rPr lang="de-DE" dirty="0" smtClean="0"/>
              <a:t> zu </a:t>
            </a:r>
            <a:r>
              <a:rPr lang="de-DE" dirty="0" smtClean="0"/>
              <a:t>beantworten</a:t>
            </a:r>
            <a:endParaRPr lang="de-DE" dirty="0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743" y="254015"/>
            <a:ext cx="922461" cy="92246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0" y="6554196"/>
            <a:ext cx="12192000" cy="303803"/>
          </a:xfrm>
          <a:prstGeom prst="rect">
            <a:avLst/>
          </a:prstGeom>
          <a:solidFill>
            <a:srgbClr val="A7ACA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177800" cy="6554196"/>
          </a:xfrm>
          <a:prstGeom prst="rect">
            <a:avLst/>
          </a:prstGeom>
          <a:solidFill>
            <a:srgbClr val="A7ACA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0059527" y="6152559"/>
            <a:ext cx="2588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http://www.helpibot.tk/</a:t>
            </a:r>
          </a:p>
        </p:txBody>
      </p:sp>
    </p:spTree>
    <p:extLst>
      <p:ext uri="{BB962C8B-B14F-4D97-AF65-F5344CB8AC3E}">
        <p14:creationId xmlns:p14="http://schemas.microsoft.com/office/powerpoint/2010/main" val="6970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Feinkonzept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8" y="2117836"/>
            <a:ext cx="11062162" cy="3536882"/>
          </a:xfr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743" y="254015"/>
            <a:ext cx="922461" cy="922461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6554196"/>
            <a:ext cx="12192000" cy="303803"/>
          </a:xfrm>
          <a:prstGeom prst="rect">
            <a:avLst/>
          </a:prstGeom>
          <a:solidFill>
            <a:srgbClr val="A7ACA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0" y="0"/>
            <a:ext cx="177800" cy="6554196"/>
          </a:xfrm>
          <a:prstGeom prst="rect">
            <a:avLst/>
          </a:prstGeom>
          <a:solidFill>
            <a:srgbClr val="A7ACA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0059527" y="6152559"/>
            <a:ext cx="2588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http://www.helpibot.tk/</a:t>
            </a:r>
          </a:p>
        </p:txBody>
      </p:sp>
    </p:spTree>
    <p:extLst>
      <p:ext uri="{BB962C8B-B14F-4D97-AF65-F5344CB8AC3E}">
        <p14:creationId xmlns:p14="http://schemas.microsoft.com/office/powerpoint/2010/main" val="41813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Gewünschtes Endergebnis der 1. Phase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algn="ctr">
              <a:buFont typeface="Wingdings" panose="05000000000000000000" pitchFamily="2" charset="2"/>
              <a:buChar char="§"/>
            </a:pPr>
            <a:endParaRPr lang="de-DE" dirty="0" smtClean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05374"/>
              </p:ext>
            </p:extLst>
          </p:nvPr>
        </p:nvGraphicFramePr>
        <p:xfrm>
          <a:off x="838197" y="1547654"/>
          <a:ext cx="10515602" cy="402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42946"/>
                <a:gridCol w="2572656"/>
              </a:tblGrid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solidFill>
                            <a:schemeClr val="tx1"/>
                          </a:solidFill>
                          <a:effectLst/>
                        </a:rPr>
                        <a:t>Hallo, ich bin </a:t>
                      </a:r>
                      <a:r>
                        <a:rPr lang="de-DE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Helpi</a:t>
                      </a:r>
                      <a:r>
                        <a:rPr lang="de-DE" sz="12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solidFill>
                            <a:schemeClr val="tx1"/>
                          </a:solidFill>
                          <a:effectLst/>
                        </a:rPr>
                        <a:t>Ich kann dir bei IT-Problemen helfen.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solidFill>
                            <a:schemeClr val="tx1"/>
                          </a:solidFill>
                          <a:effectLst/>
                        </a:rPr>
                        <a:t>Beschreibe dein Problem bitte in einem Satz, wie z.B. „Der Drucker druckt nicht“, oder „Kasse startet nicht“</a:t>
                      </a:r>
                      <a:endParaRPr lang="de-DE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35" marR="595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de-DE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35" marR="595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35" marR="595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solidFill>
                            <a:schemeClr val="accent6"/>
                          </a:solidFill>
                          <a:effectLst/>
                        </a:rPr>
                        <a:t>Eingabe Problem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1200" b="1" dirty="0" smtClean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59535" marR="595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„Folgende Lösungen passen zu deinem Problem: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[…]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[…]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[…]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Ist eine davon für dich passend?</a:t>
                      </a:r>
                      <a:endParaRPr lang="de-DE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35" marR="595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de-DE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35" marR="595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35" marR="595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de-DE" sz="1200" b="1" dirty="0" smtClean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solidFill>
                            <a:schemeClr val="accent6"/>
                          </a:solidFill>
                          <a:effectLst/>
                        </a:rPr>
                        <a:t>Eingabe </a:t>
                      </a:r>
                      <a:r>
                        <a:rPr lang="de-DE" sz="1200" b="1" dirty="0">
                          <a:solidFill>
                            <a:schemeClr val="accent6"/>
                          </a:solidFill>
                          <a:effectLst/>
                        </a:rPr>
                        <a:t>(Button oder Text</a:t>
                      </a:r>
                      <a:r>
                        <a:rPr lang="de-DE" sz="1200" b="1" dirty="0" smtClean="0">
                          <a:solidFill>
                            <a:schemeClr val="accent6"/>
                          </a:solidFill>
                          <a:effectLst/>
                        </a:rPr>
                        <a:t>?)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1200" b="1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59535" marR="595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Danke, dass ich dir helfen durfte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Soll ich die IT-Abteilung benachrichtigen?</a:t>
                      </a:r>
                      <a:endParaRPr lang="de-DE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35" marR="595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de-DE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35" marR="595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35" marR="595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de-DE" sz="1200" b="1" dirty="0" smtClean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solidFill>
                            <a:schemeClr val="accent6"/>
                          </a:solidFill>
                          <a:effectLst/>
                        </a:rPr>
                        <a:t>Eingabe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1200" b="1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59535" marR="595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Ich habe die IT benachrichtigt, sie wird sich dem Problem schnellstmöglich annehmen.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Es tut mir leid, dass ich dir nicht helfen konnte.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Bis zum nächsten Mal.</a:t>
                      </a:r>
                      <a:endParaRPr lang="de-DE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35" marR="595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de-DE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35" marR="595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743" y="254015"/>
            <a:ext cx="922461" cy="922461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554196"/>
            <a:ext cx="12192000" cy="303803"/>
          </a:xfrm>
          <a:prstGeom prst="rect">
            <a:avLst/>
          </a:prstGeom>
          <a:solidFill>
            <a:srgbClr val="A7ACA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0" y="0"/>
            <a:ext cx="177800" cy="6554196"/>
          </a:xfrm>
          <a:prstGeom prst="rect">
            <a:avLst/>
          </a:prstGeom>
          <a:solidFill>
            <a:srgbClr val="A7ACA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0059527" y="6152559"/>
            <a:ext cx="2588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http://www.helpibot.tk/</a:t>
            </a:r>
          </a:p>
        </p:txBody>
      </p:sp>
    </p:spTree>
    <p:extLst>
      <p:ext uri="{BB962C8B-B14F-4D97-AF65-F5344CB8AC3E}">
        <p14:creationId xmlns:p14="http://schemas.microsoft.com/office/powerpoint/2010/main" val="37121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Office PowerPoint</Application>
  <PresentationFormat>Breitbild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Times New Roman</vt:lpstr>
      <vt:lpstr>Wingdings</vt:lpstr>
      <vt:lpstr>Office Theme</vt:lpstr>
      <vt:lpstr>HELPI</vt:lpstr>
      <vt:lpstr>Dear Diary - 26.09.2018</vt:lpstr>
      <vt:lpstr>Dear Diary - 26.09.2018</vt:lpstr>
      <vt:lpstr>Feinkonzept</vt:lpstr>
      <vt:lpstr>Gewünschtes Endergebnis der 1. Phase</vt:lpstr>
    </vt:vector>
  </TitlesOfParts>
  <Company>HdM Stuttgart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</dc:title>
  <dc:creator>Student</dc:creator>
  <cp:lastModifiedBy>Student</cp:lastModifiedBy>
  <cp:revision>19</cp:revision>
  <dcterms:created xsi:type="dcterms:W3CDTF">2018-09-26T07:55:12Z</dcterms:created>
  <dcterms:modified xsi:type="dcterms:W3CDTF">2018-09-26T14:07:04Z</dcterms:modified>
</cp:coreProperties>
</file>