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4" r:id="rId4"/>
    <p:sldId id="270" r:id="rId5"/>
    <p:sldId id="263" r:id="rId6"/>
    <p:sldId id="262" r:id="rId7"/>
    <p:sldId id="258" r:id="rId8"/>
    <p:sldId id="271" r:id="rId9"/>
    <p:sldId id="265" r:id="rId10"/>
    <p:sldId id="272" r:id="rId11"/>
    <p:sldId id="267" r:id="rId12"/>
    <p:sldId id="266" r:id="rId13"/>
    <p:sldId id="273" r:id="rId14"/>
    <p:sldId id="269" r:id="rId15"/>
    <p:sldId id="274" r:id="rId16"/>
    <p:sldId id="256" r:id="rId17"/>
    <p:sldId id="275" r:id="rId18"/>
    <p:sldId id="276" r:id="rId19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2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29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2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6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3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5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F6EA-49AF-45B2-972E-C560ED16473F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C8E0-212A-4047-8D8D-9792E4EC2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9AD836-7532-477A-845A-202B88D63987}"/>
              </a:ext>
            </a:extLst>
          </p:cNvPr>
          <p:cNvSpPr txBox="1"/>
          <p:nvPr/>
        </p:nvSpPr>
        <p:spPr>
          <a:xfrm>
            <a:off x="0" y="3059668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OCRB" panose="020B0604020202020204" pitchFamily="49" charset="0"/>
              </a:rPr>
              <a:t>Não existe mais esperança.</a:t>
            </a:r>
          </a:p>
        </p:txBody>
      </p:sp>
    </p:spTree>
    <p:extLst>
      <p:ext uri="{BB962C8B-B14F-4D97-AF65-F5344CB8AC3E}">
        <p14:creationId xmlns:p14="http://schemas.microsoft.com/office/powerpoint/2010/main" val="67317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An Empty City | Pixel art, Ruined city, City">
            <a:extLst>
              <a:ext uri="{FF2B5EF4-FFF2-40B4-BE49-F238E27FC236}">
                <a16:creationId xmlns:a16="http://schemas.microsoft.com/office/drawing/2014/main" id="{49622A62-BECC-4347-9DDA-5B4846E9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005" y="0"/>
            <a:ext cx="7678543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Tem sido difícil continuar meu trabalho...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0559E3-159C-4DCC-8EAF-DB9BF1584A87}"/>
              </a:ext>
            </a:extLst>
          </p:cNvPr>
          <p:cNvSpPr txBox="1"/>
          <p:nvPr/>
        </p:nvSpPr>
        <p:spPr>
          <a:xfrm>
            <a:off x="0" y="4523641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Meus colegas, os que estão vivos, desistiram da profissão...</a:t>
            </a:r>
          </a:p>
        </p:txBody>
      </p:sp>
    </p:spTree>
    <p:extLst>
      <p:ext uri="{BB962C8B-B14F-4D97-AF65-F5344CB8AC3E}">
        <p14:creationId xmlns:p14="http://schemas.microsoft.com/office/powerpoint/2010/main" val="226005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9AD836-7532-477A-845A-202B88D63987}"/>
              </a:ext>
            </a:extLst>
          </p:cNvPr>
          <p:cNvSpPr txBox="1"/>
          <p:nvPr/>
        </p:nvSpPr>
        <p:spPr>
          <a:xfrm>
            <a:off x="0" y="3059668"/>
            <a:ext cx="6840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OCRB" panose="020B0604020202020204" pitchFamily="49" charset="0"/>
              </a:rPr>
              <a:t>Só resta a mim encontrar uma saída para esse caos...</a:t>
            </a:r>
          </a:p>
        </p:txBody>
      </p:sp>
    </p:spTree>
    <p:extLst>
      <p:ext uri="{BB962C8B-B14F-4D97-AF65-F5344CB8AC3E}">
        <p14:creationId xmlns:p14="http://schemas.microsoft.com/office/powerpoint/2010/main" val="15585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No entanto, encontrei bons resultados.</a:t>
            </a:r>
          </a:p>
        </p:txBody>
      </p:sp>
      <p:pic>
        <p:nvPicPr>
          <p:cNvPr id="8" name="Picture 2" descr="Future Wars: Adventures in Time Screenshots for Amiga - MobyGames in 2020 |  Dystopian art, Post apocalyptic art, Apocalypse art">
            <a:extLst>
              <a:ext uri="{FF2B5EF4-FFF2-40B4-BE49-F238E27FC236}">
                <a16:creationId xmlns:a16="http://schemas.microsoft.com/office/drawing/2014/main" id="{15A0CB96-225D-44D1-8B91-4882407EE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8"/>
          <a:stretch/>
        </p:blipFill>
        <p:spPr bwMode="auto">
          <a:xfrm>
            <a:off x="0" y="0"/>
            <a:ext cx="6840539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7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No entanto, encontrei bons resultados.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0559E3-159C-4DCC-8EAF-DB9BF1584A87}"/>
              </a:ext>
            </a:extLst>
          </p:cNvPr>
          <p:cNvSpPr txBox="1"/>
          <p:nvPr/>
        </p:nvSpPr>
        <p:spPr>
          <a:xfrm>
            <a:off x="0" y="4523641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E já consigo ver uma  possível luz no fim do túnel.</a:t>
            </a:r>
          </a:p>
        </p:txBody>
      </p:sp>
      <p:pic>
        <p:nvPicPr>
          <p:cNvPr id="8" name="Picture 2" descr="Future Wars: Adventures in Time Screenshots for Amiga - MobyGames in 2020 |  Dystopian art, Post apocalyptic art, Apocalypse art">
            <a:extLst>
              <a:ext uri="{FF2B5EF4-FFF2-40B4-BE49-F238E27FC236}">
                <a16:creationId xmlns:a16="http://schemas.microsoft.com/office/drawing/2014/main" id="{15A0CB96-225D-44D1-8B91-4882407EE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8"/>
          <a:stretch/>
        </p:blipFill>
        <p:spPr bwMode="auto">
          <a:xfrm>
            <a:off x="0" y="0"/>
            <a:ext cx="6840539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9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IOT | Indiegogo">
            <a:extLst>
              <a:ext uri="{FF2B5EF4-FFF2-40B4-BE49-F238E27FC236}">
                <a16:creationId xmlns:a16="http://schemas.microsoft.com/office/drawing/2014/main" id="{739E3B4A-35B6-42E9-8B48-536C9343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7387"/>
            <a:ext cx="6840538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Mas tenho que tomar cuidado...</a:t>
            </a:r>
          </a:p>
        </p:txBody>
      </p:sp>
    </p:spTree>
    <p:extLst>
      <p:ext uri="{BB962C8B-B14F-4D97-AF65-F5344CB8AC3E}">
        <p14:creationId xmlns:p14="http://schemas.microsoft.com/office/powerpoint/2010/main" val="91754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IOT | Indiegogo">
            <a:extLst>
              <a:ext uri="{FF2B5EF4-FFF2-40B4-BE49-F238E27FC236}">
                <a16:creationId xmlns:a16="http://schemas.microsoft.com/office/drawing/2014/main" id="{739E3B4A-35B6-42E9-8B48-536C9343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7387"/>
            <a:ext cx="6840538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Mas tenho que tomar cuidado...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0559E3-159C-4DCC-8EAF-DB9BF1584A87}"/>
              </a:ext>
            </a:extLst>
          </p:cNvPr>
          <p:cNvSpPr txBox="1"/>
          <p:nvPr/>
        </p:nvSpPr>
        <p:spPr>
          <a:xfrm>
            <a:off x="0" y="4523641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Existe muita gente querendo manter os sobreviventes nessa situação deplorável.</a:t>
            </a:r>
          </a:p>
        </p:txBody>
      </p:sp>
    </p:spTree>
    <p:extLst>
      <p:ext uri="{BB962C8B-B14F-4D97-AF65-F5344CB8AC3E}">
        <p14:creationId xmlns:p14="http://schemas.microsoft.com/office/powerpoint/2010/main" val="205550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es I Do on Twitter: &quot;For a @bunker_game with love =) #pixel #pixelart  #indiedev #indiegame #game #bunker… &quot;">
            <a:extLst>
              <a:ext uri="{FF2B5EF4-FFF2-40B4-BE49-F238E27FC236}">
                <a16:creationId xmlns:a16="http://schemas.microsoft.com/office/drawing/2014/main" id="{5B44BF49-6739-4BB3-BBB8-2D3DA5B8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"/>
          <a:stretch/>
        </p:blipFill>
        <p:spPr bwMode="auto">
          <a:xfrm>
            <a:off x="-2142309" y="0"/>
            <a:ext cx="11345703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660E08-1569-47BD-A0D1-3BFE8D6635FF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O primeiro passo de hoje será chegar ao meu laboratório em segurança...</a:t>
            </a:r>
          </a:p>
        </p:txBody>
      </p:sp>
    </p:spTree>
    <p:extLst>
      <p:ext uri="{BB962C8B-B14F-4D97-AF65-F5344CB8AC3E}">
        <p14:creationId xmlns:p14="http://schemas.microsoft.com/office/powerpoint/2010/main" val="269701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es I Do on Twitter: &quot;For a @bunker_game with love =) #pixel #pixelart  #indiedev #indiegame #game #bunker… &quot;">
            <a:extLst>
              <a:ext uri="{FF2B5EF4-FFF2-40B4-BE49-F238E27FC236}">
                <a16:creationId xmlns:a16="http://schemas.microsoft.com/office/drawing/2014/main" id="{5B44BF49-6739-4BB3-BBB8-2D3DA5B8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"/>
          <a:stretch/>
        </p:blipFill>
        <p:spPr bwMode="auto">
          <a:xfrm>
            <a:off x="-2142309" y="0"/>
            <a:ext cx="11345703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660E08-1569-47BD-A0D1-3BFE8D6635FF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O primeiro passo de hoje será chegar ao meu laboratório em segurança...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EE7033-835C-4AF9-960A-4565020539B9}"/>
              </a:ext>
            </a:extLst>
          </p:cNvPr>
          <p:cNvSpPr txBox="1"/>
          <p:nvPr/>
        </p:nvSpPr>
        <p:spPr>
          <a:xfrm>
            <a:off x="0" y="4800323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Eu sei que consigo...</a:t>
            </a:r>
          </a:p>
        </p:txBody>
      </p:sp>
    </p:spTree>
    <p:extLst>
      <p:ext uri="{BB962C8B-B14F-4D97-AF65-F5344CB8AC3E}">
        <p14:creationId xmlns:p14="http://schemas.microsoft.com/office/powerpoint/2010/main" val="254412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es I Do on Twitter: &quot;For a @bunker_game with love =) #pixel #pixelart  #indiedev #indiegame #game #bunker… &quot;">
            <a:extLst>
              <a:ext uri="{FF2B5EF4-FFF2-40B4-BE49-F238E27FC236}">
                <a16:creationId xmlns:a16="http://schemas.microsoft.com/office/drawing/2014/main" id="{5B44BF49-6739-4BB3-BBB8-2D3DA5B8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"/>
          <a:stretch/>
        </p:blipFill>
        <p:spPr bwMode="auto">
          <a:xfrm>
            <a:off x="-2142309" y="0"/>
            <a:ext cx="11345703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660E08-1569-47BD-A0D1-3BFE8D6635FF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O primeiro passo de hoje será chegar ao meu laboratório em segurança...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EE7033-835C-4AF9-960A-4565020539B9}"/>
              </a:ext>
            </a:extLst>
          </p:cNvPr>
          <p:cNvSpPr txBox="1"/>
          <p:nvPr/>
        </p:nvSpPr>
        <p:spPr>
          <a:xfrm>
            <a:off x="0" y="4800323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Eu sei que consigo...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2C7E0C-3FE5-4ACD-9A1A-C9B811DE7C55}"/>
              </a:ext>
            </a:extLst>
          </p:cNvPr>
          <p:cNvSpPr txBox="1"/>
          <p:nvPr/>
        </p:nvSpPr>
        <p:spPr>
          <a:xfrm>
            <a:off x="0" y="5326411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Me deseje sorte.</a:t>
            </a:r>
          </a:p>
        </p:txBody>
      </p:sp>
    </p:spTree>
    <p:extLst>
      <p:ext uri="{BB962C8B-B14F-4D97-AF65-F5344CB8AC3E}">
        <p14:creationId xmlns:p14="http://schemas.microsoft.com/office/powerpoint/2010/main" val="368550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9AD836-7532-477A-845A-202B88D63987}"/>
              </a:ext>
            </a:extLst>
          </p:cNvPr>
          <p:cNvSpPr txBox="1"/>
          <p:nvPr/>
        </p:nvSpPr>
        <p:spPr>
          <a:xfrm>
            <a:off x="0" y="3059668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OCRB" panose="020B0604020202020204" pitchFamily="49" charset="0"/>
              </a:rPr>
              <a:t>Ou pelo menos, era o que eu pensava...</a:t>
            </a:r>
          </a:p>
        </p:txBody>
      </p:sp>
    </p:spTree>
    <p:extLst>
      <p:ext uri="{BB962C8B-B14F-4D97-AF65-F5344CB8AC3E}">
        <p14:creationId xmlns:p14="http://schemas.microsoft.com/office/powerpoint/2010/main" val="233501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BC01DE9-6E93-4E98-891F-722E3EADC390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A esperança havia se acabado desde aquele evento.</a:t>
            </a:r>
          </a:p>
        </p:txBody>
      </p:sp>
      <p:pic>
        <p:nvPicPr>
          <p:cNvPr id="5122" name="Picture 2" descr="Destroyed House Images, Stock Photos &amp; Vectors | Shutterstock">
            <a:extLst>
              <a:ext uri="{FF2B5EF4-FFF2-40B4-BE49-F238E27FC236}">
                <a16:creationId xmlns:a16="http://schemas.microsoft.com/office/drawing/2014/main" id="{413667E3-710F-43E1-895D-235761740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4"/>
          <a:stretch/>
        </p:blipFill>
        <p:spPr bwMode="auto">
          <a:xfrm>
            <a:off x="-664198" y="0"/>
            <a:ext cx="7504736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0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BC01DE9-6E93-4E98-891F-722E3EADC390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A esperança havia se acabado desde aquele evento.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1A4246-3702-4124-95ED-000A51EB64B6}"/>
              </a:ext>
            </a:extLst>
          </p:cNvPr>
          <p:cNvSpPr txBox="1"/>
          <p:nvPr/>
        </p:nvSpPr>
        <p:spPr>
          <a:xfrm>
            <a:off x="0" y="4792703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Muitas pessoas morreram, e as que sobreviveram preferiram ignorar os acontecimentos que se sucederam...</a:t>
            </a:r>
          </a:p>
        </p:txBody>
      </p:sp>
      <p:pic>
        <p:nvPicPr>
          <p:cNvPr id="5122" name="Picture 2" descr="Destroyed House Images, Stock Photos &amp; Vectors | Shutterstock">
            <a:extLst>
              <a:ext uri="{FF2B5EF4-FFF2-40B4-BE49-F238E27FC236}">
                <a16:creationId xmlns:a16="http://schemas.microsoft.com/office/drawing/2014/main" id="{413667E3-710F-43E1-895D-235761740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4"/>
          <a:stretch/>
        </p:blipFill>
        <p:spPr bwMode="auto">
          <a:xfrm>
            <a:off x="-664198" y="0"/>
            <a:ext cx="7504736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9AD836-7532-477A-845A-202B88D63987}"/>
              </a:ext>
            </a:extLst>
          </p:cNvPr>
          <p:cNvSpPr txBox="1"/>
          <p:nvPr/>
        </p:nvSpPr>
        <p:spPr>
          <a:xfrm>
            <a:off x="0" y="3059668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OCRB" panose="020B0604020202020204" pitchFamily="49" charset="0"/>
              </a:rPr>
              <a:t>As pessoas não são mais as mesmas...</a:t>
            </a:r>
          </a:p>
        </p:txBody>
      </p:sp>
    </p:spTree>
    <p:extLst>
      <p:ext uri="{BB962C8B-B14F-4D97-AF65-F5344CB8AC3E}">
        <p14:creationId xmlns:p14="http://schemas.microsoft.com/office/powerpoint/2010/main" val="394855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9AD836-7532-477A-845A-202B88D63987}"/>
              </a:ext>
            </a:extLst>
          </p:cNvPr>
          <p:cNvSpPr txBox="1"/>
          <p:nvPr/>
        </p:nvSpPr>
        <p:spPr>
          <a:xfrm>
            <a:off x="0" y="3059668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OCRB" panose="020B0604020202020204" pitchFamily="49" charset="0"/>
              </a:rPr>
              <a:t>O mundo já não é mais o mesmo...</a:t>
            </a:r>
          </a:p>
        </p:txBody>
      </p:sp>
    </p:spTree>
    <p:extLst>
      <p:ext uri="{BB962C8B-B14F-4D97-AF65-F5344CB8AC3E}">
        <p14:creationId xmlns:p14="http://schemas.microsoft.com/office/powerpoint/2010/main" val="402074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st-Apocalypse : PixelArt">
            <a:extLst>
              <a:ext uri="{FF2B5EF4-FFF2-40B4-BE49-F238E27FC236}">
                <a16:creationId xmlns:a16="http://schemas.microsoft.com/office/drawing/2014/main" id="{18DE122F-5399-430C-AF8E-032514AE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Nas ruas existem apenas lembranças do que a nossa  espécie já foi...</a:t>
            </a:r>
          </a:p>
        </p:txBody>
      </p:sp>
    </p:spTree>
    <p:extLst>
      <p:ext uri="{BB962C8B-B14F-4D97-AF65-F5344CB8AC3E}">
        <p14:creationId xmlns:p14="http://schemas.microsoft.com/office/powerpoint/2010/main" val="159755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st-Apocalypse : PixelArt">
            <a:extLst>
              <a:ext uri="{FF2B5EF4-FFF2-40B4-BE49-F238E27FC236}">
                <a16:creationId xmlns:a16="http://schemas.microsoft.com/office/drawing/2014/main" id="{18DE122F-5399-430C-AF8E-032514AE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Nas ruas existem apenas lembranças do que a nossa  espécie já foi...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0559E3-159C-4DCC-8EAF-DB9BF1584A87}"/>
              </a:ext>
            </a:extLst>
          </p:cNvPr>
          <p:cNvSpPr txBox="1"/>
          <p:nvPr/>
        </p:nvSpPr>
        <p:spPr>
          <a:xfrm>
            <a:off x="0" y="4792703"/>
            <a:ext cx="6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Caminhar da minha casa até o trabalho me trás a mesma sensação de caminhar por um cemitério...</a:t>
            </a:r>
          </a:p>
        </p:txBody>
      </p:sp>
    </p:spTree>
    <p:extLst>
      <p:ext uri="{BB962C8B-B14F-4D97-AF65-F5344CB8AC3E}">
        <p14:creationId xmlns:p14="http://schemas.microsoft.com/office/powerpoint/2010/main" val="293502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An Empty City | Pixel art, Ruined city, City">
            <a:extLst>
              <a:ext uri="{FF2B5EF4-FFF2-40B4-BE49-F238E27FC236}">
                <a16:creationId xmlns:a16="http://schemas.microsoft.com/office/drawing/2014/main" id="{49622A62-BECC-4347-9DDA-5B4846E9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005" y="0"/>
            <a:ext cx="7678543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69A3E8-8C5B-4DCC-A1AD-A499B3E97647}"/>
              </a:ext>
            </a:extLst>
          </p:cNvPr>
          <p:cNvSpPr txBox="1"/>
          <p:nvPr/>
        </p:nvSpPr>
        <p:spPr>
          <a:xfrm>
            <a:off x="0" y="3997236"/>
            <a:ext cx="68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CRB" panose="020B0604020202020204" pitchFamily="49" charset="0"/>
              </a:rPr>
              <a:t>Tem sido difícil continuar meu trabalho...</a:t>
            </a:r>
          </a:p>
        </p:txBody>
      </p:sp>
    </p:spTree>
    <p:extLst>
      <p:ext uri="{BB962C8B-B14F-4D97-AF65-F5344CB8AC3E}">
        <p14:creationId xmlns:p14="http://schemas.microsoft.com/office/powerpoint/2010/main" val="131314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249</Words>
  <Application>Microsoft Office PowerPoint</Application>
  <PresentationFormat>Personalizar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OCRB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Tavares</dc:creator>
  <cp:lastModifiedBy>Larissa Francyélid Silva Tavares</cp:lastModifiedBy>
  <cp:revision>14</cp:revision>
  <dcterms:created xsi:type="dcterms:W3CDTF">2020-09-15T19:10:38Z</dcterms:created>
  <dcterms:modified xsi:type="dcterms:W3CDTF">2020-09-20T03:11:27Z</dcterms:modified>
</cp:coreProperties>
</file>