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76" d="100"/>
          <a:sy n="76" d="100"/>
        </p:scale>
        <p:origin x="1070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/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13">
            <a:extLst>
              <a:ext uri="{FF2B5EF4-FFF2-40B4-BE49-F238E27FC236}">
                <a16:creationId xmlns:a16="http://schemas.microsoft.com/office/drawing/2014/main" id="{DC24E591-77C5-3BF0-0BB9-583C06842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732" y="269937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13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AAA5C40-B389-C14F-FD19-036411157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201529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327FB6D-BFB4-329D-37A7-1B0562BD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269971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7BD376F-E7EC-9298-3441-7AC12437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292888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174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E367729-2162-C8B1-8BD3-6A708C84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732" y="292888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24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E406B59-112D-AD8E-FD2A-E295BEA1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3384933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26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6EE462B6-2967-F3BD-BEB2-FE5AC09D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361562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27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48702BA-B3BA-76DC-E77B-3333064E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384692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138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918C346-6648-6650-BEE1-F69B49D4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477" y="407643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109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C37433B-F49D-6717-B484-73A8C5B73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732" y="407643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/>
              <a:t>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EE1B14-C12A-DC67-E2D5-246C3F3DD6D7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5847211" y="2124221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C896F8-C545-BCB0-8905-3DE9BA7BFCC6}"/>
              </a:ext>
            </a:extLst>
          </p:cNvPr>
          <p:cNvCxnSpPr>
            <a:cxnSpLocks/>
          </p:cNvCxnSpPr>
          <p:nvPr/>
        </p:nvCxnSpPr>
        <p:spPr bwMode="auto">
          <a:xfrm>
            <a:off x="5846842" y="2815710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3BBC61-47A7-6039-CD1C-296252E7B0E3}"/>
              </a:ext>
            </a:extLst>
          </p:cNvPr>
          <p:cNvCxnSpPr>
            <a:cxnSpLocks/>
          </p:cNvCxnSpPr>
          <p:nvPr/>
        </p:nvCxnSpPr>
        <p:spPr bwMode="auto">
          <a:xfrm>
            <a:off x="5845098" y="3044341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F8E455-CC5F-8C40-6DE6-1EFF4761A530}"/>
              </a:ext>
            </a:extLst>
          </p:cNvPr>
          <p:cNvCxnSpPr>
            <a:cxnSpLocks/>
          </p:cNvCxnSpPr>
          <p:nvPr/>
        </p:nvCxnSpPr>
        <p:spPr bwMode="auto">
          <a:xfrm>
            <a:off x="5843454" y="3495955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AFD676-A16C-6C29-F44C-D0AD0B692208}"/>
              </a:ext>
            </a:extLst>
          </p:cNvPr>
          <p:cNvCxnSpPr>
            <a:cxnSpLocks/>
          </p:cNvCxnSpPr>
          <p:nvPr/>
        </p:nvCxnSpPr>
        <p:spPr bwMode="auto">
          <a:xfrm>
            <a:off x="5846525" y="3729173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47A10A-E15A-3B84-550A-3EF148DB8F20}"/>
              </a:ext>
            </a:extLst>
          </p:cNvPr>
          <p:cNvCxnSpPr>
            <a:cxnSpLocks/>
          </p:cNvCxnSpPr>
          <p:nvPr/>
        </p:nvCxnSpPr>
        <p:spPr bwMode="auto">
          <a:xfrm>
            <a:off x="5845098" y="3951091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455BA-3963-3862-7497-C1D2E44D453A}"/>
              </a:ext>
            </a:extLst>
          </p:cNvPr>
          <p:cNvCxnSpPr>
            <a:cxnSpLocks/>
          </p:cNvCxnSpPr>
          <p:nvPr/>
        </p:nvCxnSpPr>
        <p:spPr bwMode="auto">
          <a:xfrm>
            <a:off x="5852032" y="4184917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C3DF5E-A2A8-ADCD-D73F-61A9F14D481E}"/>
              </a:ext>
            </a:extLst>
          </p:cNvPr>
          <p:cNvCxnSpPr>
            <a:cxnSpLocks/>
          </p:cNvCxnSpPr>
          <p:nvPr/>
        </p:nvCxnSpPr>
        <p:spPr bwMode="auto">
          <a:xfrm>
            <a:off x="6715027" y="2818189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644F45-2691-FED8-8EC5-1B0D20888268}"/>
              </a:ext>
            </a:extLst>
          </p:cNvPr>
          <p:cNvCxnSpPr>
            <a:cxnSpLocks/>
          </p:cNvCxnSpPr>
          <p:nvPr/>
        </p:nvCxnSpPr>
        <p:spPr bwMode="auto">
          <a:xfrm>
            <a:off x="6712466" y="3041678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34BDFD-2894-003A-2581-653B87C4C1AC}"/>
              </a:ext>
            </a:extLst>
          </p:cNvPr>
          <p:cNvCxnSpPr>
            <a:cxnSpLocks/>
          </p:cNvCxnSpPr>
          <p:nvPr/>
        </p:nvCxnSpPr>
        <p:spPr bwMode="auto">
          <a:xfrm>
            <a:off x="6712466" y="4184917"/>
            <a:ext cx="402266" cy="4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                 2	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                 1	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                 4	 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	                 4	         2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                 2	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1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                 2	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272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Kevin Villegas</cp:lastModifiedBy>
  <cp:revision>58</cp:revision>
  <cp:lastPrinted>2015-10-07T21:36:22Z</cp:lastPrinted>
  <dcterms:created xsi:type="dcterms:W3CDTF">2003-12-08T11:02:30Z</dcterms:created>
  <dcterms:modified xsi:type="dcterms:W3CDTF">2024-03-27T01:16:01Z</dcterms:modified>
</cp:coreProperties>
</file>