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C8085-D26D-7B76-9789-57E891DE3B84}" v="1019" dt="2024-04-14T03:37:15.663"/>
    <p1510:client id="{23EE3F13-3200-81E6-FF86-7777CD7891BC}" v="1" dt="2024-04-14T03:41:2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5E8DEE-267B-9ECD-B89F-27AAA3D5F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9B3B0E-FA72-B3D1-7012-A957FA868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A2D2D4-589F-3272-FD49-432784BEA4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6E1E9-D38E-4801-A3EB-B0A508B5E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387E60-5244-7556-402E-53FECD6E7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1680A6-AE0B-2E69-F234-047FCA13E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5A5635-7041-DB71-CD0A-B6EAFD43C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F3E5D-0F8B-4C1D-9579-06254D06D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3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8DFCBA-DA06-8CFF-16EF-64089A7DB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93ED8E-85DC-1959-7FBF-2772E9DA6A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3B148F-CC72-7340-965C-188350402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3F2DD-015D-45D4-B2C8-D4A34E7688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9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832A15-9EA2-41E7-2E07-2D00D7EC7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CE197-115B-2B31-6639-0DC06F7B6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2D8A9C-0C92-72A0-9A1B-C580F9148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1FB61-9847-420C-9A89-24D0695EF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4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4E4E6D-FB12-9E2E-4347-6EB81E993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3B2FF6-49FB-B33B-7EA5-DD1375255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531F23-2279-B848-6107-22B8929E0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AD068-27FB-4506-B00F-E124975DF9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70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6140AF-BC65-B78D-B07A-4937B877D8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82544-166D-A54E-9DCE-C5D781B0A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C357D-1132-A31B-70A3-F5BD77FBC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20FE8-D7C2-4931-ACFA-ACAAE841E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2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D84F97-45AB-2FAE-1AC8-C029AFEE70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0F96ED-093A-97DB-CCEB-2F955406C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899B79-C86F-CECB-4333-108CC214D4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642C3-E405-4FC6-AE1A-E5D8D5B24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D6307D-8AF3-188F-36DF-FF10FB7AC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1DEFBF-4828-5435-C612-7B7C40FCD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C0F7BC-B74E-9CCB-BE03-EA48013D1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38D4D-F3C2-4A9B-9BAD-B2B1B9712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21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8516F4-6AA9-E42E-4FD9-E6767B1FB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98C149-AA42-B5C8-1F9D-DF09CB3AF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C2B70C-146A-1CAE-43FC-EF877EBFE4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FEBD3-7A71-4FEC-9DFD-95D6F48AD7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78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6BF627-19A9-9986-474E-D8B5E06E1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36C30-94B3-774A-B006-09A04352E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A05D8-3A0F-2F07-A63D-781BF2EDD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9B5C7-E5FC-430C-A223-9D493874A3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75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61030-BDF8-B2D1-D42D-F8F54CE67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D14D9-AF9B-3FA2-9517-4CE073E814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3339D-00AE-3524-0691-5685D1640F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7BD-FA2E-4A88-803C-06E188D0F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7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B9824D-BCF7-216D-050C-4CC7BD075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A021C2-E5E6-2826-6CC4-BF74D8679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ED07EA9F-8006-4F0F-808E-FAA2CAA205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7F36393F-571C-C544-B9B3-B43F6992F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9D500D0D-8EC6-D33F-04B8-2E3C05A7D63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891DE3EA-3610-7778-2316-610501FB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D06104A4-8AA7-3E70-C60D-DBD96A9F8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585CEDD6-9FB8-294F-C054-94E8936E9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3AB031F0-7130-EA3F-BCE3-4C4773D1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8B5AFC36-89B8-6787-AD4C-4C25AB7E6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C6A50FE1-E3B9-48FB-0F02-8E8343CCA74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167705C6-3872-2111-892C-CD2BB58A9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32035235-DE2F-974E-0F12-C201CECCF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4C1E7250-B794-D1E0-D177-284C73ED8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6235A4D3-B8A2-4164-868E-5FDD8C969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A5AC3C55-11A6-25C4-888D-7AF324BB5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1644073A-A0BE-BC37-6FF8-7B59A33DD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9E9D5D14-3AD7-7A7A-0A6D-B2BED72E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217EEC01-320E-285A-757B-FBC3C5916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B9D5D9EB-3008-F1CF-87B2-8636563C8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341D8793-19E0-8CC4-2C54-B1CB62324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10F59036-AC01-A195-77ED-EE9DFB7BDC3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2BE4D091-6CE7-47B5-CAEB-40BCAF39D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173FC529-F449-1F27-14A4-B35C53E7E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0315C147-5A17-4D8B-631F-5220C1E5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34D9C94F-DE60-F6D3-E971-8C56B24F2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2D614950-6523-1E94-F7B0-8A36FD375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4B8F8663-384D-EB49-23ED-2B54FFA0A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90F006AB-8D53-8756-9959-8816C07B2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D147E20E-C215-9891-B299-4AD91FE77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156327B7-CC18-21E4-3E4D-DAE976878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4AD1D364-A646-98B2-DC84-A751E58E4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F7E2EC1B-BBC1-32A2-CD61-D01FDCF7C08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C57EFB27-AB81-A763-8637-5D414F3AF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616F474D-AB5F-FB5E-071D-C2E36BEC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77B27F54-7788-1F44-FAC2-EE2B54BBD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D67BD6B6-06E9-A879-1585-827C9F340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24CE00BF-B70E-06B5-8BE9-1A2EDA1E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5E04C4C9-DD3E-3F93-5580-D3E4BF9BD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A877E668-ED79-2A81-0A64-FCF563ADF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8D1B06ED-3B8F-44B9-6BA2-E1CB6090A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AA81B999-7DE4-5151-EE85-4929D1882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EBB8A3BD-887D-4CEC-9E63-5732B19A3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08A72135-0FC9-B36F-B651-326D397C429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3ED9F67D-600B-131A-262B-8FA444CC9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70DDA96C-BD06-6A2C-9B5E-49683503B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B630C48F-BBEA-4541-9524-AD74A969C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F2DFC215-491C-711C-F7F5-DBB344ACA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BDF3DE9F-57C0-4CA1-518B-6DDE7D1AE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25D0E1F1-EADF-961C-CED3-8819D135A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C5A92A61-FB7C-A401-44D4-9EB7940CC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4C2A40E2-EF66-3EAE-2BAF-2DCF0A4DB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D777D66A-DE1F-C3E7-AF27-DA3E15097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CCA56EBE-C9D0-2FC3-B828-1F2BB2C0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1B2B4344-C70D-9F17-4E71-2354DE133D70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0D09601A-BCC4-D43D-11A1-BBAB33DB6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A087B4C3-08B3-008A-B8E3-63157EFC8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947956EE-FEDF-5353-0227-60D1032D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AF18708E-4AD4-3822-0CBB-2BB2AED36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B07C05EE-5AA4-9F87-B14F-7D0308410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CE3AA8C6-9758-355B-6474-A575E0C72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A4C4E818-9FEA-D01B-EB9B-3C1825D64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8B30BCAC-0E4B-6F2C-E7EC-5CC2C654C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2D99F149-BA91-1EC4-C037-EAE3B9F6D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33C63248-F1C4-58D9-735B-6E424450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374F8384-D8AD-EEB7-9322-8EAF08B461F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15973AE7-E17D-F2BA-7ED7-DAAA304E1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F164C7D0-B5A0-D0F9-25B3-2307BB62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34C7648B-00F1-DAEC-1B83-859DDDD26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6698CE7E-3F68-A6B2-D39A-B883B1802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8E1906C7-D565-E717-054C-1133985AF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9785B028-2295-B9E7-1D52-A4401CFF3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7C98C9EA-EFC3-9A86-6A6F-F0A53820B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E283E3A8-781D-1CEF-55A2-306D81AA2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C61941A0-2E5C-0F12-12E7-53D7E0D7B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AFF10907-8D82-5460-56E1-EEB5E44F7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E1303912-80CC-8FAD-FB09-56938102FDA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64CEFAA2-404B-29A6-5391-65E5790E6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109B428A-A4CC-6861-484C-2C791F07E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F6A48F96-408C-96AF-4D43-C050505C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53E17B30-030E-24D6-741F-8A9C6DAD0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1DE55363-F35F-0D09-70B4-5D132944E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EEC5B271-0D38-4359-1D87-56E6DE148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E0C155B4-823F-AA12-8D1C-E9206F86B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E7C3BA84-8D8C-3503-7DCC-9B21558F0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71F9A859-1BC6-3966-855F-8152F65F0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F11E9FB2-8C8B-E2A5-228F-BB5337865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8A641C28-97AE-EC1B-A310-E91B02A40BA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7968E4DA-02D2-EEE6-7BB2-364E1B6FA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B111F77B-1941-ECBB-7CD0-E8473F5E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72004981-DBED-BEE4-36E8-194323058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3A8E9283-8A18-2F1F-7D4F-68593CD39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44CDF5FE-67EF-7DB9-93BA-8C8CD47E6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417C3CD6-5DC0-E455-3844-FBF9C0F3D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671D53D8-4D71-7CD8-E0BC-2F554D46D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6F217667-17CA-C4E7-FD29-A21ECAEE6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04DD7AAE-D54E-260B-417F-5DB22B618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DE94114F-4155-B2A1-58CF-886DF4113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2683D781-EDFC-0A68-3D13-80397C7F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F48B064C-FDAE-81BB-BA25-D48F62118A38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7EBDDD94-350F-08F2-7877-E3ADD6A13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FE6585C7-B9E1-953D-7F4A-11996485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0931AFB9-1DF7-F082-B5C0-65CD2BF5E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98986BF3-B54B-D91C-62E5-A1133020F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35423ED6-B026-4E59-FF5D-19FF2040B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78BE5EDB-7415-1C8C-69BA-A04BFA2B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70543B65-7151-C1E4-EFA2-FB26B39EA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95B0BD3C-4761-D88C-D424-9748A0417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38CBAFC2-C64C-A3A7-7FA2-1D171EF1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FC618B76-22C5-D7D0-C4C9-E2AF2774F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BFF6E74E-21B9-78D9-5032-56D880581C02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C4D59054-3449-B7BD-828F-620AE7627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487608EC-5541-0C6A-ABB5-622E1BA50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722EC54D-E9B1-70D4-E61C-42CA26BEB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D98EDB7E-D7D9-276D-4BBA-DD775E0F0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DD7962F1-B39B-DAD5-2CAD-E6F7FE85C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FBC131AB-0BCD-123D-D4F8-E33EF8BC5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983547C6-1D72-B779-CCE0-F00204704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628B60E0-DA3E-EF5D-DD26-1CE2807B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D3C1AA17-4A59-0F19-EBD4-CB35F5024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36A80D41-F002-2591-B703-8DDC79E50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68A6806D-CD9C-12A9-E11D-72152D8EAFDD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DA99DCE8-A36F-8F1E-916F-A529D5942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C619642F-53B2-5DB3-31D5-1E4CBFA1E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6C67C221-5C6D-2492-395B-78B85DA67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44AA6A5C-DAD1-B07B-15A4-8A0FD480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8610CD22-18AC-5FF8-1D5B-C64392CB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3FC99166-540E-3DD1-7C51-E17D177B4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6C69CFDE-3F34-3540-CA72-5D1B89801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5A3A88BE-ECFB-DD3E-0D2F-D961A5E61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CF2921DD-7E7C-F112-6E4B-589A08C1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C3DEDC8E-94EF-A9A7-92FC-1C76739D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97A6C05D-0EAE-175B-D94F-E8C652CFE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3AB3DFFC-F533-11E0-A9A7-0513DDBCC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83D10A77-999C-88CA-15E7-E125BFC3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7" y="187007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7A7EB89D-8032-078D-7828-F71374E5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187007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153D608D-9F97-AF58-F0B2-E3C1A7AF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1870072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E68AC9A5-174C-0D33-B9C2-F64F5370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9219" y="1870071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638FE448-96ED-61CF-A435-98B780DAD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7" y="187007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1FD8D0F5-4C57-4D6E-B62E-9801FDB9B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7" y="187006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942458F6-6DE2-2F99-23B8-F92EE489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187006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52F9DAE4-64C7-DD7E-20B8-19E46F72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187006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5A47911C-6DF3-762A-9C1C-22D687BB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2" y="1870066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82F71A04-33F6-18A3-B408-A81F542DE26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190578FE-9623-CE58-41E0-ED6FADDE6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92F212C8-395A-AEBE-36C7-C4E550AA3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3F7B0962-E724-9A1C-5145-7715DB3B0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E1FE3DF9-64D2-9CC1-D0EA-AF3D8636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A374758E-3122-C8B5-6A85-F7B2041AC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2BED4D4F-A0B7-4BC1-C332-2AE2C210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671CDB3B-9C97-865C-7887-ED0D21FDC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9B75E19E-B691-CCF7-558A-CE1B98B02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9ED217D4-5CF8-2743-4F47-8D308D0B0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C2EBD37D-6294-2A48-F2E1-8AE0B7A0E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644D2245-CD9D-B277-F5B2-2C437D571E4E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4426BFC7-FFB9-1F55-B6AE-9C789F3F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4C3AF0F5-5FB8-EF14-5CE9-7AD761F8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09065350-1CF4-CD3B-15DE-109B2FA4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4C243CC1-DD71-4DA7-285C-9CC2EC1B6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874ADF78-6480-3293-3EE3-82E55B120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6BE8FE70-57CB-017F-AB94-150822AD5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EDBFA047-A990-2528-8EE2-E3756E772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EA57DA91-6566-084D-57A2-919619510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141F5B24-6EA9-2461-C520-5CA63ADD0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D957BE97-2F83-596A-1935-6C07E7FDD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DFE8475D-354C-EA2E-B585-3F03F5E37B3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A3A757C2-B2DD-F15F-161C-1EDD55BEC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1B0B11DE-CA17-28B0-7140-65044E883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55D1520E-E401-EFE8-B5C0-4CC39AEE9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98C21D88-0060-DF31-B0D4-4DD9F3A58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10A6982C-E683-51C8-5696-1695B10F0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9C622E4F-41E2-6EEB-66C6-CFF368077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C8642835-A95D-FDF7-0A12-4A09BD359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8DEEA4E8-29E4-68CC-349F-2027CB1F1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B6488124-C5E1-E002-2F8E-8553A3020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D1799246-C746-1933-F30B-F5FD4077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01335A12-9B09-A33D-333C-A7D9F18F5D7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CA7FBA45-6875-A437-E63B-36964B514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BF9530B5-3FD9-904E-F87C-B08D14411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C679A2B6-98DD-D85B-6998-CB8BCCD15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04B2097C-F7DD-B365-0381-96C9D5061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E8AC81EF-0FBF-C0CC-DAAC-26F344E9C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836F5FCA-E2AA-8E0A-6B66-F7C826E31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C5D91E38-214A-DBA5-7259-657358ECD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E0E0A2A5-CD7A-7601-695D-D64DE879E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35C482A8-A033-5188-3BFA-254C61F1B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0507126E-86C3-4CB4-442E-089DBD014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DED2F908-F2F0-24AF-4446-95889A289A3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26CBDFF0-E3D9-2855-3602-BC85B0920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7BFDE680-80A8-2B9B-5089-E6731BCF8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4C697779-F552-6FA1-96CA-9121AA3F0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172420F5-F682-93E3-8201-F2A55CF87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6B65120B-0BB8-E9FD-EF27-678FE8FB0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A8514853-CA30-8407-EA54-4C7891C1C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164C0718-9C54-9974-523A-0F94A6943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EB5E6243-D77B-A722-10E2-C65C7C167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A91C7EA1-FC16-A559-E3CA-1F52482B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15BD698A-C1EF-5223-42F9-1530A9A34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E773078D-580B-F67F-FF01-8F6697EC26B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77C512E3-2BC8-3A50-7DCA-D64D6911C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A8856F0E-B178-C6E5-3673-19237FC18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19824D83-568F-DE5B-2764-4EED2A70F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37E1C416-E86D-E626-D8BD-D9548A2C4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2B3B506E-827C-3A7C-2CAC-0D46076A4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188D9C21-731C-D0F8-566B-3760EF5B8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9A315036-921D-8822-B413-6DA979671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5213D8B0-8CB5-FCF0-0644-D24EA041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0B8209F2-38B5-4CA8-ED5A-6B6F84261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0F994F39-2604-0231-F4BE-A81A3FBB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43AC2D6A-4A56-45B4-C2F9-E91C94D2CBB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40C024DE-96C2-1BEE-76BE-73711AE29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7BCC0818-2FE5-D5F5-E4C0-211824C7D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23FC5310-543C-D709-E789-D3EE374A8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9C08091E-244D-A4E6-A323-0816FE3A4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EF2B8153-FED5-1E70-A7EF-65A24CF53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C74594E3-9A1D-F010-A31F-2920DCA7C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7C3A5D91-C8CE-CAE5-F7A1-431A15A7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E57BF477-88E1-84A9-BF99-062BBE30C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6274BE94-37C2-AC0D-F77B-DB5166191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3B99E45F-DCDA-4D9B-0EA8-BF124DCB0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430CCB87-9301-8333-4B0A-E279101F33C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3728456D-07F4-2529-B4A0-0AECD1F4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98C0A959-D9F2-477B-39EE-4DA8B715F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A2400846-D757-2611-7E5D-1C0D51EE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D50D992C-CDA0-3330-AD3C-371D7641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EBA17EF9-C0E7-D3B3-1566-6F2EF480F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99EA3ECC-2BBA-5A31-6655-814B9B99D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A01B5CCA-5A0A-E466-C2C7-11AF2FE8F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43AA696C-CC29-C820-4F74-2AACA2872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17171B92-70A3-2B2E-0EA8-F86B3F37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A96D3B15-4094-E619-BAD1-A49EC91CC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826145A3-8F90-00A6-AE29-742E27447B3C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5DAD0FFD-0F97-0FFF-70AA-31A0AADD3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5B89A942-A87C-E05C-4DEE-FA5C2A05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6E234AFF-7EDB-FC22-2D3C-79D7F3D33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6FBB48A7-859E-21E2-F33F-DDB64486D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ED08C072-3CEB-366D-C046-2C9D2870E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29B9351D-E4FB-35CB-8D55-FDF50E0B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042D878F-F6DE-5BE4-B96E-385D295E5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6EB7770E-C8C7-B4CF-4F72-222F7430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B7161273-6A69-A471-BFC9-A65C63198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F47DA93B-9DF4-E08E-ECB7-02CFF1D05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3242A501-1E37-BD80-E57B-65940D32DE6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6498B086-5976-CFD1-AB2B-F126A7129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7B69AD81-636A-A8D8-0501-DE52AB50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BF284579-23E6-4152-05B0-7B60D3BD5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C8CAB2E9-AF1E-633B-5D73-2C60C536E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8015C073-9FF6-9C59-342F-F002853A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37FB2DEB-3C0A-896C-A4D1-372DE4A0D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35B358AC-21FD-A971-80D9-16F96A8E9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C7F91EB9-212B-1050-7508-B9641A75D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A342B711-C862-66B7-954B-2FFA2BDE4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534A87EC-8A3B-50AA-1D2C-3AB0354534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A63D98EF-86B6-94B6-00ED-B0417FCB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576BDD6B-5678-9C6E-D300-12D91B9E50B4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C1D18E68-600C-D6CB-C02A-4C79CBE87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096032DC-C6A6-5DCB-524C-5E0F92307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5397E4DD-4BEF-A2D5-354A-AF6BA6BD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513E1423-483A-4431-5A43-784B7C4E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6C0FF4B0-8333-7488-1969-19EE48B66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D067D4DA-D028-91EC-3CF4-8021D97FC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34A85324-DD8E-1C28-76A1-A9534BF31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3DC58090-0E20-01AE-3393-01640DE01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258DDAB3-20F5-8D00-B487-B2EA3C86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35280D07-8BC5-C50C-B56C-7D974671B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8683334D-BDAF-94A4-6D2F-418AEC52F98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E1BA2496-13FF-995B-5301-AAF95F530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AE7F4155-FCDB-1DCD-24B1-1523DE95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05A52361-60EC-F03F-5DA2-80D4ABBAE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5765A2BE-5BF8-FD22-C20B-7B163E1D3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794667D1-1453-5609-61B1-E51A8C136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8B28EB34-A6DC-B808-D141-2E1CB9B93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B5590C7A-9825-1460-C278-E8DECBA65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D94550FC-EC94-94BA-C7F2-F077732C9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A929C85A-5B76-146E-C928-89B6540DD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C60D9FE0-E077-A9FD-1845-125295673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120">
            <a:extLst>
              <a:ext uri="{FF2B5EF4-FFF2-40B4-BE49-F238E27FC236}">
                <a16:creationId xmlns:a16="http://schemas.microsoft.com/office/drawing/2014/main" id="{D1B6592F-011F-9824-2959-894E7C629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31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5001905D-380C-943D-1109-54F5694A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31" y="187007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92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E1E1AA00-E657-6C85-C2D4-8659D992D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31" y="186608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81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4563D34B-2C62-A499-2C28-F63A3E10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631" y="1866089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48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C16F35BD-07E0-A8C9-454E-4E422B01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231" y="186608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48D71B5A-B5DB-7D4D-E38C-F472EDE8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831" y="18660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DFAC65F0-DDA9-7367-BA70-9F2FA3510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431" y="1866087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76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6E4F66D1-2821-61F9-BD37-5C7447C9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031" y="1866086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2333C40A-9579-E6B2-92FD-84AF11DC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631" y="1866086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92</a:t>
            </a:r>
          </a:p>
        </p:txBody>
      </p:sp>
      <p:sp>
        <p:nvSpPr>
          <p:cNvPr id="15" name="Rectangle 120">
            <a:extLst>
              <a:ext uri="{FF2B5EF4-FFF2-40B4-BE49-F238E27FC236}">
                <a16:creationId xmlns:a16="http://schemas.microsoft.com/office/drawing/2014/main" id="{9358DB18-47B6-B609-5AE0-0D6B253E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231" y="186608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76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92</a:t>
            </a:r>
          </a:p>
        </p:txBody>
      </p:sp>
      <p:sp>
        <p:nvSpPr>
          <p:cNvPr id="16" name="Rectangle 120">
            <a:extLst>
              <a:ext uri="{FF2B5EF4-FFF2-40B4-BE49-F238E27FC236}">
                <a16:creationId xmlns:a16="http://schemas.microsoft.com/office/drawing/2014/main" id="{FAC880D6-1DEA-EA93-755E-06A5029C3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831" y="186608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76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7" name="Rectangle 120">
            <a:extLst>
              <a:ext uri="{FF2B5EF4-FFF2-40B4-BE49-F238E27FC236}">
                <a16:creationId xmlns:a16="http://schemas.microsoft.com/office/drawing/2014/main" id="{C290E194-0DB0-3894-A4F0-11514E46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431" y="186608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54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C2934B62-D260-AF65-D91F-1495DDDC3CB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05088856-C034-DBD5-131A-0AA67FD81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CCD06658-E4B1-FA57-632E-CDBA46C10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3A4D0F85-8E75-BF1A-60AE-FDDB690EF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7B104F3E-A082-B6EB-5268-EC2482DC8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B38A0D29-6C52-3F35-51C7-051D300E3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CBB8E763-C0EB-9B38-EC09-7B2C6D551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EBC02108-7132-586F-F54A-F16467271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98A6207F-2737-BF22-024D-CDC122AE9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18251AC0-CEB8-9B3D-85E5-CACCE8572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6FAEDC06-9FCB-7928-9700-B3E8D1144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5F964C19-26A2-2378-8994-2B82AF652FA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A36EA059-C427-2239-B87F-2205B52B5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499ED5D4-6BD6-B549-126F-BB9EB503C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6841AC27-F04F-BD98-D03C-83A877C6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B1D1E272-0BFE-2327-BB4D-B4DD8BBC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C8984F24-2715-7A92-94BD-B33B07E64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28384BE3-21FB-8322-728F-C6B795FD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CA12EC0A-D518-E780-2395-1D9C9A715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5C757809-0A26-2CCE-9D83-EBF26A36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80949CE6-F07A-C444-03D3-B4F6A6BC9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C26C0545-22AE-8B43-A66B-17595E710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2495683C-18BF-27F9-0F0F-435DF945EE6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850387A2-1ECD-026B-A9D2-DB6822315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1ED0F07C-0961-646F-5D07-85BF9D9E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846C3D46-A5BF-7FD0-F3E4-4AECEDBAB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FE90DDC4-1FFE-214F-7795-41ACC6285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FBE798C9-420E-4BB9-DD56-91739FB20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3FB1C31E-1963-9FBC-5746-09120BF3C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A0AFFCF2-ED2C-7840-24B3-FF9DD0194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EA2E4FCF-E26D-00FE-BC00-0F95F9B17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1F25C6F6-8DCA-1F9A-03F4-33E857BE1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44264A33-D4EA-2B66-8DD3-812E84B1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9E9FD402-3DB7-F9F6-B998-505A45C54B1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4112046F-84AE-CA46-5D63-8B1EFE499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8310A1A2-8C75-6CC0-E2A5-426C4AF3C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849F88E5-5288-54DC-8894-4E6E29DB4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B997A0DD-2C6F-7061-9D77-DAD94C599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D10AE5FD-7C10-2B3F-DA26-40F4C631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D6F6C379-FF87-C8CE-98C5-9AD21361A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F990DA05-A72C-346A-FD1D-D37EC2161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1106BDA9-6FFE-ED02-7410-DFB252A58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24B233C8-07D6-3F4D-EB2A-A85239A66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B95701A2-745F-AED2-FF2C-40EC386DE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FD51AF5B-EF47-CB45-B3DF-913F11CC1CA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3142740A-5661-4D7D-A6DF-6919E1E88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D3B9696B-3497-D95B-D427-574D7274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B054D856-D24E-7878-F53B-4EEF422F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967F52A4-C2ED-B57A-262D-F82A8CE13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95354274-F4CD-2659-E4F7-4E68F7BC4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CFDCA2B9-159F-74CE-4176-F0CC6EA74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99787498-A470-EDE9-25C4-57EDC1477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170D5661-862B-0FFB-B247-B0C621B99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4C87FA99-EF61-45A2-626D-3B7CB7684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707067C3-9100-97F9-B0A7-3FD99E0AB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2586C395-1555-5EFC-32E4-EE99CE64DBD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C20E4EA0-9E20-8FA5-5318-F7755B97D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477F43C7-BBBB-D097-B464-3A9C9A64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BDF31E1A-1F34-A137-E75B-BFCA1AE72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FA7EF9A5-D7F5-11C5-516D-EE7462949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5E1EC86F-6097-8D39-A6F0-3A2EBD88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C08C0735-3EBD-9FEC-756D-2ED56BD1E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CD199DD7-D08A-069A-0AE5-D2961BA31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B7300D6F-BA4D-4AEE-A2AE-ED5D5A824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ED04F0B6-7652-2115-33E7-FBB55F96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7E14F39D-6769-5BC0-75C5-04107C1A6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F679596A-97B5-B569-2B50-DF80E3D13C2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BAFE7198-4A2E-9AB9-5925-4575E2F6A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8EF61F0F-983F-CF66-97A4-B7BEAB04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0FB45AA5-8E6A-DC2B-52B3-8C141D435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C7921137-F5D5-6FB0-6133-863013F6C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FC26F257-BC00-BC4A-3BA7-BE6358B8D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43E7BCD9-52DF-BAA3-B8EE-F21BBB77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9687D268-742E-ADAF-73FA-86F99674E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A9D0C71C-DBAA-918C-0E16-AD3B0950F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DDFF6905-6B87-1E15-35AB-671F2662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EA5FFD83-B0C3-23C7-7424-F627C27B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B96DEE51-BDA7-47DB-BF61-A8AA2DCB434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DD091E4E-EC62-4344-1261-DF2CD6C6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DE859F90-777E-194D-DAFE-572C414CD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A4FDF874-FDD5-3DD1-E0D9-DF47D938B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C356240D-8AB3-975B-1E3D-8229D55A6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BFD5BFC6-D177-ABD4-6806-85D5E7A0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3FED89BE-43B2-F4C6-34F3-4A730ECCE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AB2BDAB4-6DAA-EA7C-F8E6-100A20381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4F4BEDC8-9644-BE1C-C783-58F9FF1E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1909673C-5AB4-0DAC-EAE9-30423C156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B0D83549-7272-7956-E46A-95176C7CD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BF35ACEC-545B-E13B-13C5-6937CDC14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4FAAFC77-AE2C-8D9A-4A9B-173A6FB2912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CD67E497-45FF-3CC2-70E4-DF5622B04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BFCB8C59-DC66-88BD-B3D6-40F3689E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CB28648E-6684-7D30-7B48-7A3DFCD38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9B1EA9B7-C22D-7A52-E578-5E8C1ACE6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CF87ACC8-DF6C-6CDC-D80E-47EEA8581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A1253877-8375-BCA4-AF83-77BB83C05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C379A32C-AA1B-88A9-48AE-44ADEC301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8A6C06DB-7A6D-F498-F938-07E7B5108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9D462BD1-1421-7074-3D0D-C01A24809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7954ACAF-D7FF-D31A-E251-4FD322822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284400A1-5E99-C43F-8E81-A6E58B86DA5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21A3C4B1-C477-5187-DE3D-D5D2F5380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56C70265-9A0F-8E60-371D-F60569808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1C254930-872B-494B-F55E-935DD49AE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F2CF5F94-F310-D62D-26F3-9F80D52CD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B1915D03-7328-D287-A074-AFE05B01B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F6C4C099-BB8C-0853-CD3E-5686AD1E8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0B3B4919-DD56-2CBF-F8FE-0A04B8EA2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0D223E04-7552-F692-F749-5012E789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5BE3E7F1-813D-92B0-E6C1-BB12D5F2B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57E18858-24D5-6C94-07F3-BCEEA0436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FAF6A146-66EE-D2BC-5A1B-A5CF884BADA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B8868023-7340-234E-FB26-30103D846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0981ECF5-29F5-9059-F5C8-445E9572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822DF5C4-CE52-9844-7B79-9D6E2C7D5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C09D7FDA-9571-58AC-6190-6BDF876BD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7A2531F1-5851-EFA0-194C-03AEE851C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4B0A7544-931F-CE5E-8D07-AE9108C4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52BE9A3C-3B7E-5A21-AFB3-BF1E8C9F4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D988D6D0-B8A9-98FD-9A41-EF560DA57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E3EE1978-4310-4F1F-2BB5-29D36E82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271083BA-2E12-C618-A3AD-BF8F43480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120">
            <a:extLst>
              <a:ext uri="{FF2B5EF4-FFF2-40B4-BE49-F238E27FC236}">
                <a16:creationId xmlns:a16="http://schemas.microsoft.com/office/drawing/2014/main" id="{327F3522-1B79-9DF6-811B-4D32157B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28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6C4F0D9A-8A80-DAD3-86FD-B72CB59DF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60" y="18079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B942C949-9A65-3DEF-3344-46009872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906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48</a:t>
            </a:r>
            <a:endParaRPr lang="en-US" altLang="en-US" sz="1600" b="1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F5191429-8E8C-21B1-6F64-3187AA6B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465" y="18079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2478C9EE-E449-ADEF-45CD-64B6F861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711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87269454-8FDB-8F2E-F981-784AEE20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57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  <a:endParaRPr lang="en-US" altLang="en-US" sz="1600" b="1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89E79820-CDC4-E985-F98B-BF8CC58A8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202" y="18079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28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1E49C370-7C8E-FF19-2E46-D5633B54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448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BADD7F0D-F8D8-691A-3544-5F9E0423C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693" y="18079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22</a:t>
            </a:r>
            <a:endParaRPr lang="en-US" altLang="en-US" sz="1600" b="1" dirty="0">
              <a:highlight>
                <a:srgbClr val="FFFF00"/>
              </a:highlight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3EF889D9-0EFA-21E9-4446-FBC41634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939" y="18079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highlight>
                  <a:srgbClr val="FFFF00"/>
                </a:highlight>
                <a:latin typeface="Arial"/>
                <a:cs typeface="Arial"/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AE57BC51-0B3E-B5B9-2425-3CB610FEE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86" y="1807964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22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28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48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54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63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cs typeface="Arial"/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81</a:t>
            </a: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/>
                <a:cs typeface="Arial"/>
              </a:rPr>
              <a:t>92</a:t>
            </a:r>
            <a:endParaRPr lang="en-US" altLang="en-US" sz="1600" b="1" dirty="0">
              <a:cs typeface="Arial"/>
            </a:endParaRP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F553447C-28C0-8F33-F199-DC3B2122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744" y="1807963"/>
            <a:ext cx="186013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Arial"/>
              <a:cs typeface="Arial"/>
            </a:endParaRPr>
          </a:p>
          <a:p>
            <a:pPr>
              <a:spcBef>
                <a:spcPct val="0"/>
              </a:spcBef>
              <a:buNone/>
            </a:pPr>
            <a:endParaRPr lang="en-US" altLang="en-US" sz="1600" b="1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544</Words>
  <Application>Microsoft Office PowerPoint</Application>
  <PresentationFormat>On-screen Show (4:3)</PresentationFormat>
  <Paragraphs>511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Kevin Villegas</cp:lastModifiedBy>
  <cp:revision>255</cp:revision>
  <dcterms:created xsi:type="dcterms:W3CDTF">2006-03-17T02:26:05Z</dcterms:created>
  <dcterms:modified xsi:type="dcterms:W3CDTF">2024-04-14T03:42:39Z</dcterms:modified>
</cp:coreProperties>
</file>