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53228-CE9E-49FB-BD81-038F94709F4F}" v="1" dt="2024-04-11T19:52:02.321"/>
    <p1510:client id="{9673C3A2-D231-4496-A233-4AFA17300E89}" v="68" dt="2024-04-11T01:14:26.576"/>
    <p1510:client id="{F85404E1-722A-F6BD-9045-47973DFE64C6}" v="76" dt="2024-04-11T16:31:2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79" d="100"/>
          <a:sy n="79" d="100"/>
        </p:scale>
        <p:origin x="67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6864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45, 38, 34, 16, 35, 41, 39, 44, 65, 63, 55, 64, 72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16, 35, 34, 39, 44, 41, 38, 55, 64, 63, 72, 65, 45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b="1" dirty="0">
                <a:latin typeface="Times New Roman"/>
                <a:cs typeface="Times New Roman"/>
              </a:rPr>
              <a:t>The height of the tree is 4. The nodes 34, 41, 63, and 72 are on level 2.</a:t>
            </a:r>
            <a:r>
              <a:rPr lang="en-US" sz="1200" dirty="0">
                <a:latin typeface="Times New Roman"/>
                <a:cs typeface="Times New Roman"/>
              </a:rPr>
              <a:t>	 		 </a:t>
            </a:r>
            <a:endParaRPr lang="en-US" sz="1200" dirty="0">
              <a:latin typeface="Times New Roman" pitchFamily="18" charset="0"/>
              <a:cs typeface="Times New Roman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48, -, 7, %, 2, /, 24, *, 18, -, 5, *, 2, +,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48,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1" dirty="0">
                <a:latin typeface="Times New Roman"/>
                <a:cs typeface="Times New Roman"/>
              </a:rPr>
              <a:t>39.166668 In Fraction Form: 235/6</a:t>
            </a:r>
            <a:endParaRPr lang="en-US" sz="1200" b="1" dirty="0">
              <a:latin typeface="Times New Roman" pitchFamily="18" charset="0"/>
              <a:cs typeface="Times New Roman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58C0F-8CBE-570C-AFF6-82ADFA1491E0}"/>
              </a:ext>
            </a:extLst>
          </p:cNvPr>
          <p:cNvSpPr txBox="1"/>
          <p:nvPr/>
        </p:nvSpPr>
        <p:spPr>
          <a:xfrm>
            <a:off x="1524001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45018-57E3-6D2A-8AB4-585E68477244}"/>
              </a:ext>
            </a:extLst>
          </p:cNvPr>
          <p:cNvSpPr txBox="1"/>
          <p:nvPr/>
        </p:nvSpPr>
        <p:spPr>
          <a:xfrm>
            <a:off x="1524001" y="21306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66BF4-109F-0169-D54C-1A6B80888E7D}"/>
              </a:ext>
            </a:extLst>
          </p:cNvPr>
          <p:cNvSpPr txBox="1"/>
          <p:nvPr/>
        </p:nvSpPr>
        <p:spPr>
          <a:xfrm>
            <a:off x="1524001" y="24369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F5DD1-99B5-E3D9-FBE4-875BD7BCE930}"/>
              </a:ext>
            </a:extLst>
          </p:cNvPr>
          <p:cNvSpPr txBox="1"/>
          <p:nvPr/>
        </p:nvSpPr>
        <p:spPr>
          <a:xfrm>
            <a:off x="1524001" y="27402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37D09-D23C-8091-2DE3-1B95F906F55B}"/>
              </a:ext>
            </a:extLst>
          </p:cNvPr>
          <p:cNvSpPr txBox="1"/>
          <p:nvPr/>
        </p:nvSpPr>
        <p:spPr>
          <a:xfrm>
            <a:off x="1524001" y="3041546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95915-7ED6-E08C-84FB-FDDBADCE4282}"/>
              </a:ext>
            </a:extLst>
          </p:cNvPr>
          <p:cNvSpPr txBox="1"/>
          <p:nvPr/>
        </p:nvSpPr>
        <p:spPr>
          <a:xfrm>
            <a:off x="1524001" y="33527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D8BC1-A816-C9DC-EC8B-05F15D17314D}"/>
              </a:ext>
            </a:extLst>
          </p:cNvPr>
          <p:cNvSpPr txBox="1"/>
          <p:nvPr/>
        </p:nvSpPr>
        <p:spPr>
          <a:xfrm>
            <a:off x="1524001" y="36470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BC4E6-2C67-52C2-4CF9-57DCE0C295D5}"/>
              </a:ext>
            </a:extLst>
          </p:cNvPr>
          <p:cNvSpPr txBox="1"/>
          <p:nvPr/>
        </p:nvSpPr>
        <p:spPr>
          <a:xfrm>
            <a:off x="1524001" y="3983702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DFA5B-AFF4-C18E-0515-2B291AB2ACF3}"/>
              </a:ext>
            </a:extLst>
          </p:cNvPr>
          <p:cNvSpPr txBox="1"/>
          <p:nvPr/>
        </p:nvSpPr>
        <p:spPr>
          <a:xfrm>
            <a:off x="1524001" y="42555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A56B2-CEAF-AF56-8FB9-27FDA8D45EB3}"/>
              </a:ext>
            </a:extLst>
          </p:cNvPr>
          <p:cNvSpPr txBox="1"/>
          <p:nvPr/>
        </p:nvSpPr>
        <p:spPr>
          <a:xfrm>
            <a:off x="1513011" y="4515692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17306-0ED9-7598-7C7A-3083BC1D0A32}"/>
              </a:ext>
            </a:extLst>
          </p:cNvPr>
          <p:cNvSpPr txBox="1"/>
          <p:nvPr/>
        </p:nvSpPr>
        <p:spPr>
          <a:xfrm>
            <a:off x="1528055" y="4858337"/>
            <a:ext cx="54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CDCCF-A655-1556-0B67-C5EC9AA0FFC8}"/>
              </a:ext>
            </a:extLst>
          </p:cNvPr>
          <p:cNvSpPr txBox="1"/>
          <p:nvPr/>
        </p:nvSpPr>
        <p:spPr>
          <a:xfrm>
            <a:off x="1477157" y="5116218"/>
            <a:ext cx="65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EBDEB-C751-FFE0-7832-6A7F0F2192C0}"/>
              </a:ext>
            </a:extLst>
          </p:cNvPr>
          <p:cNvSpPr txBox="1"/>
          <p:nvPr/>
        </p:nvSpPr>
        <p:spPr>
          <a:xfrm>
            <a:off x="1532109" y="5475690"/>
            <a:ext cx="5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66AB-7C6E-2F86-627C-B2A6861B590B}"/>
              </a:ext>
            </a:extLst>
          </p:cNvPr>
          <p:cNvSpPr txBox="1"/>
          <p:nvPr/>
        </p:nvSpPr>
        <p:spPr>
          <a:xfrm>
            <a:off x="1488147" y="5716184"/>
            <a:ext cx="64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2E985-9696-1685-F752-C9E8E0D2B681}"/>
              </a:ext>
            </a:extLst>
          </p:cNvPr>
          <p:cNvSpPr txBox="1"/>
          <p:nvPr/>
        </p:nvSpPr>
        <p:spPr>
          <a:xfrm>
            <a:off x="1532109" y="60917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00C9588E-D575-6783-8F1A-9ADC8696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Oval 146">
            <a:extLst>
              <a:ext uri="{FF2B5EF4-FFF2-40B4-BE49-F238E27FC236}">
                <a16:creationId xmlns:a16="http://schemas.microsoft.com/office/drawing/2014/main" id="{BA69F308-9B60-5064-86E7-9A24AF76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Oval 147">
            <a:extLst>
              <a:ext uri="{FF2B5EF4-FFF2-40B4-BE49-F238E27FC236}">
                <a16:creationId xmlns:a16="http://schemas.microsoft.com/office/drawing/2014/main" id="{A2F83C4B-5650-8C4B-2FB3-78FAAA72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Oval 148">
            <a:extLst>
              <a:ext uri="{FF2B5EF4-FFF2-40B4-BE49-F238E27FC236}">
                <a16:creationId xmlns:a16="http://schemas.microsoft.com/office/drawing/2014/main" id="{41D4F06A-41CF-8542-DFEC-B3D16B5D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78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Oval 149">
            <a:extLst>
              <a:ext uri="{FF2B5EF4-FFF2-40B4-BE49-F238E27FC236}">
                <a16:creationId xmlns:a16="http://schemas.microsoft.com/office/drawing/2014/main" id="{B19DAF67-5B74-27A1-528B-C1C827C6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Oval 150">
            <a:extLst>
              <a:ext uri="{FF2B5EF4-FFF2-40B4-BE49-F238E27FC236}">
                <a16:creationId xmlns:a16="http://schemas.microsoft.com/office/drawing/2014/main" id="{C480948E-748D-2574-0AF7-98E290CB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021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" name="Oval 154">
            <a:extLst>
              <a:ext uri="{FF2B5EF4-FFF2-40B4-BE49-F238E27FC236}">
                <a16:creationId xmlns:a16="http://schemas.microsoft.com/office/drawing/2014/main" id="{CB2BACFB-DDFE-D44E-39CE-5DDC1680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83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Line 155">
            <a:extLst>
              <a:ext uri="{FF2B5EF4-FFF2-40B4-BE49-F238E27FC236}">
                <a16:creationId xmlns:a16="http://schemas.microsoft.com/office/drawing/2014/main" id="{8C902083-98E2-D67E-4A3F-A07A28F73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6">
            <a:extLst>
              <a:ext uri="{FF2B5EF4-FFF2-40B4-BE49-F238E27FC236}">
                <a16:creationId xmlns:a16="http://schemas.microsoft.com/office/drawing/2014/main" id="{24B67980-E72E-161A-2C1E-484EC0018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1E3F9289-B62E-EFC5-1B13-24D5513CD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200400"/>
            <a:ext cx="304800" cy="481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A0C8D4A2-D641-6D77-AF42-74E8552E7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700" y="3225164"/>
            <a:ext cx="342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9">
            <a:extLst>
              <a:ext uri="{FF2B5EF4-FFF2-40B4-BE49-F238E27FC236}">
                <a16:creationId xmlns:a16="http://schemas.microsoft.com/office/drawing/2014/main" id="{3E5718E0-3A25-0B05-9DAB-5373E1804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478" y="4038599"/>
            <a:ext cx="304800" cy="37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5">
            <a:extLst>
              <a:ext uri="{FF2B5EF4-FFF2-40B4-BE49-F238E27FC236}">
                <a16:creationId xmlns:a16="http://schemas.microsoft.com/office/drawing/2014/main" id="{28033F2C-9D0D-D680-D820-2ED22357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6">
            <a:extLst>
              <a:ext uri="{FF2B5EF4-FFF2-40B4-BE49-F238E27FC236}">
                <a16:creationId xmlns:a16="http://schemas.microsoft.com/office/drawing/2014/main" id="{77BA1359-A68F-DF51-74F6-B31E210B1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4">
            <a:extLst>
              <a:ext uri="{FF2B5EF4-FFF2-40B4-BE49-F238E27FC236}">
                <a16:creationId xmlns:a16="http://schemas.microsoft.com/office/drawing/2014/main" id="{4830E87B-2C25-B72A-D737-BC86CCEE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8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1" name="Oval 154">
            <a:extLst>
              <a:ext uri="{FF2B5EF4-FFF2-40B4-BE49-F238E27FC236}">
                <a16:creationId xmlns:a16="http://schemas.microsoft.com/office/drawing/2014/main" id="{4FA5134B-9299-0514-A54D-FD970651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561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154">
            <a:extLst>
              <a:ext uri="{FF2B5EF4-FFF2-40B4-BE49-F238E27FC236}">
                <a16:creationId xmlns:a16="http://schemas.microsoft.com/office/drawing/2014/main" id="{C97FE05A-15C4-93A4-A1AE-B823B724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849" y="44104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Line 159">
            <a:extLst>
              <a:ext uri="{FF2B5EF4-FFF2-40B4-BE49-F238E27FC236}">
                <a16:creationId xmlns:a16="http://schemas.microsoft.com/office/drawing/2014/main" id="{EC572070-FAD0-DC74-5E5C-935FF4753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0349" y="4038599"/>
            <a:ext cx="281162" cy="390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0">
            <a:extLst>
              <a:ext uri="{FF2B5EF4-FFF2-40B4-BE49-F238E27FC236}">
                <a16:creationId xmlns:a16="http://schemas.microsoft.com/office/drawing/2014/main" id="{A25F2085-FA05-3A55-1BB9-8AD828ACB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734" y="3212782"/>
            <a:ext cx="28016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59">
            <a:extLst>
              <a:ext uri="{FF2B5EF4-FFF2-40B4-BE49-F238E27FC236}">
                <a16:creationId xmlns:a16="http://schemas.microsoft.com/office/drawing/2014/main" id="{86A3DA7E-32B7-04EC-68DF-0A17C6BDD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44077"/>
            <a:ext cx="280800" cy="36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59">
            <a:extLst>
              <a:ext uri="{FF2B5EF4-FFF2-40B4-BE49-F238E27FC236}">
                <a16:creationId xmlns:a16="http://schemas.microsoft.com/office/drawing/2014/main" id="{B7AEB32E-E60B-9277-3C56-38132CFB7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49" y="4044078"/>
            <a:ext cx="304800" cy="371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67">
            <a:extLst>
              <a:ext uri="{FF2B5EF4-FFF2-40B4-BE49-F238E27FC236}">
                <a16:creationId xmlns:a16="http://schemas.microsoft.com/office/drawing/2014/main" id="{577B4BF3-DF39-F9D6-B0A7-1C5F59D4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503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Kevin Villegas</cp:lastModifiedBy>
  <cp:revision>55</cp:revision>
  <cp:lastPrinted>2016-04-12T17:35:20Z</cp:lastPrinted>
  <dcterms:created xsi:type="dcterms:W3CDTF">2006-11-01T05:42:40Z</dcterms:created>
  <dcterms:modified xsi:type="dcterms:W3CDTF">2024-04-11T19:55:35Z</dcterms:modified>
</cp:coreProperties>
</file>