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368" r:id="rId2"/>
    <p:sldId id="2369" r:id="rId3"/>
    <p:sldId id="2370" r:id="rId4"/>
    <p:sldId id="2371" r:id="rId5"/>
    <p:sldId id="2372" r:id="rId6"/>
    <p:sldId id="2373" r:id="rId7"/>
    <p:sldId id="2374" r:id="rId8"/>
    <p:sldId id="2375" r:id="rId9"/>
    <p:sldId id="2376" r:id="rId10"/>
    <p:sldId id="2378" r:id="rId11"/>
    <p:sldId id="2379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820"/>
    <a:srgbClr val="000000"/>
    <a:srgbClr val="001334"/>
    <a:srgbClr val="000C28"/>
    <a:srgbClr val="5D77EB"/>
    <a:srgbClr val="1AE8DA"/>
    <a:srgbClr val="CF9600"/>
    <a:srgbClr val="F52552"/>
    <a:srgbClr val="EC72A5"/>
    <a:srgbClr val="FFC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93" autoAdjust="0"/>
    <p:restoredTop sz="96271" autoAdjust="0"/>
  </p:normalViewPr>
  <p:slideViewPr>
    <p:cSldViewPr snapToGrid="0" snapToObjects="1">
      <p:cViewPr>
        <p:scale>
          <a:sx n="57" d="100"/>
          <a:sy n="57" d="100"/>
        </p:scale>
        <p:origin x="472" y="328"/>
      </p:cViewPr>
      <p:guideLst>
        <p:guide orient="horz" pos="432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4575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C0BE5-8237-434B-AB26-F93C2EF449B3}" type="slidenum">
              <a:rPr lang="en-US" altLang="x-none"/>
              <a:pPr/>
              <a:t>2</a:t>
            </a:fld>
            <a:endParaRPr lang="en-US" altLang="x-none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1143000"/>
            <a:ext cx="5481637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90557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907290" y="1760999"/>
            <a:ext cx="5963377" cy="6706612"/>
          </a:xfrm>
          <a:custGeom>
            <a:avLst/>
            <a:gdLst>
              <a:gd name="connsiteX0" fmla="*/ 2419818 w 5963377"/>
              <a:gd name="connsiteY0" fmla="*/ 0 h 6706612"/>
              <a:gd name="connsiteX1" fmla="*/ 5963377 w 5963377"/>
              <a:gd name="connsiteY1" fmla="*/ 0 h 6706612"/>
              <a:gd name="connsiteX2" fmla="*/ 3543559 w 5963377"/>
              <a:gd name="connsiteY2" fmla="*/ 6706612 h 6706612"/>
              <a:gd name="connsiteX3" fmla="*/ 0 w 5963377"/>
              <a:gd name="connsiteY3" fmla="*/ 6706612 h 67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3377" h="6706612">
                <a:moveTo>
                  <a:pt x="2419818" y="0"/>
                </a:moveTo>
                <a:lnTo>
                  <a:pt x="5963377" y="0"/>
                </a:lnTo>
                <a:lnTo>
                  <a:pt x="3543559" y="6706612"/>
                </a:lnTo>
                <a:lnTo>
                  <a:pt x="0" y="67066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12447855" y="6171188"/>
            <a:ext cx="5963377" cy="6706612"/>
          </a:xfrm>
          <a:custGeom>
            <a:avLst/>
            <a:gdLst>
              <a:gd name="connsiteX0" fmla="*/ 2419818 w 5963377"/>
              <a:gd name="connsiteY0" fmla="*/ 0 h 6706612"/>
              <a:gd name="connsiteX1" fmla="*/ 5963377 w 5963377"/>
              <a:gd name="connsiteY1" fmla="*/ 0 h 6706612"/>
              <a:gd name="connsiteX2" fmla="*/ 3543559 w 5963377"/>
              <a:gd name="connsiteY2" fmla="*/ 6706612 h 6706612"/>
              <a:gd name="connsiteX3" fmla="*/ 0 w 5963377"/>
              <a:gd name="connsiteY3" fmla="*/ 6706612 h 67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3377" h="6706612">
                <a:moveTo>
                  <a:pt x="2419818" y="0"/>
                </a:moveTo>
                <a:lnTo>
                  <a:pt x="5963377" y="0"/>
                </a:lnTo>
                <a:lnTo>
                  <a:pt x="3543559" y="6706612"/>
                </a:lnTo>
                <a:lnTo>
                  <a:pt x="0" y="67066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184037" y="1760999"/>
            <a:ext cx="5963377" cy="6706612"/>
          </a:xfrm>
          <a:custGeom>
            <a:avLst/>
            <a:gdLst>
              <a:gd name="connsiteX0" fmla="*/ 2419818 w 5963377"/>
              <a:gd name="connsiteY0" fmla="*/ 0 h 6706612"/>
              <a:gd name="connsiteX1" fmla="*/ 5963377 w 5963377"/>
              <a:gd name="connsiteY1" fmla="*/ 0 h 6706612"/>
              <a:gd name="connsiteX2" fmla="*/ 3543559 w 5963377"/>
              <a:gd name="connsiteY2" fmla="*/ 6706612 h 6706612"/>
              <a:gd name="connsiteX3" fmla="*/ 0 w 5963377"/>
              <a:gd name="connsiteY3" fmla="*/ 6706612 h 67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3377" h="6706612">
                <a:moveTo>
                  <a:pt x="2419818" y="0"/>
                </a:moveTo>
                <a:lnTo>
                  <a:pt x="5963377" y="0"/>
                </a:lnTo>
                <a:lnTo>
                  <a:pt x="3543559" y="6706612"/>
                </a:lnTo>
                <a:lnTo>
                  <a:pt x="0" y="67066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0959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4260851"/>
            <a:ext cx="20721003" cy="294005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6648" y="7772400"/>
            <a:ext cx="17064355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88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76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65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53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41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30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1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706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18883" y="12712701"/>
            <a:ext cx="5688118" cy="730250"/>
          </a:xfrm>
          <a:prstGeom prst="rect">
            <a:avLst/>
          </a:prstGeom>
        </p:spPr>
        <p:txBody>
          <a:bodyPr lIns="217673" tIns="108836" rIns="217673" bIns="108836"/>
          <a:lstStyle/>
          <a:p>
            <a:fld id="{411B9108-19A4-8E49-9C26-93CA75FA949C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29031" y="12712701"/>
            <a:ext cx="7719589" cy="730250"/>
          </a:xfrm>
          <a:prstGeom prst="rect">
            <a:avLst/>
          </a:prstGeom>
        </p:spPr>
        <p:txBody>
          <a:bodyPr lIns="217673" tIns="108836" rIns="217673" bIns="108836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470649" y="12712701"/>
            <a:ext cx="5688118" cy="730250"/>
          </a:xfrm>
          <a:prstGeom prst="rect">
            <a:avLst/>
          </a:prstGeom>
        </p:spPr>
        <p:txBody>
          <a:bodyPr lIns="217673" tIns="108836" rIns="217673" bIns="108836"/>
          <a:lstStyle/>
          <a:p>
            <a:fld id="{5B8E55F3-8655-B444-9862-243626720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4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40" r:id="rId3"/>
    <p:sldLayoutId id="2147484041" r:id="rId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b="0" i="0" kern="1200">
          <a:solidFill>
            <a:schemeClr val="tx1"/>
          </a:solidFill>
          <a:latin typeface="Open Sans Regular" charset="0"/>
          <a:ea typeface="Open Sans Regular" charset="0"/>
          <a:cs typeface="Open Sans Regular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b="0" i="0" kern="1200" dirty="0" smtClean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b="0" i="0" kern="1200" dirty="0" smtClean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dirty="0" smtClean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 smtClean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beijing-worst-rush-hour-traffic.jpg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5" b="6945"/>
          <a:stretch>
            <a:fillRect/>
          </a:stretch>
        </p:blipFill>
        <p:spPr>
          <a:xfrm>
            <a:off x="-1024904" y="-155959"/>
            <a:ext cx="25402553" cy="14292658"/>
          </a:xfrm>
        </p:spPr>
      </p:pic>
      <p:sp>
        <p:nvSpPr>
          <p:cNvPr id="5" name="Rectangle 4"/>
          <p:cNvSpPr/>
          <p:nvPr/>
        </p:nvSpPr>
        <p:spPr>
          <a:xfrm>
            <a:off x="-1024904" y="-155958"/>
            <a:ext cx="25402553" cy="1451873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64293" y="5377659"/>
            <a:ext cx="106490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b="1" spc="6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Rush Hour</a:t>
            </a:r>
            <a:endParaRPr lang="en-US" sz="15000" b="1" spc="6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415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55F3-8655-B444-9862-24362672072E}" type="slidenum">
              <a:rPr lang="en-US" smtClean="0"/>
              <a:t>10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86" y="3287609"/>
            <a:ext cx="6574853" cy="6599664"/>
          </a:xfrm>
          <a:prstGeom prst="rect">
            <a:avLst/>
          </a:prstGeom>
        </p:spPr>
      </p:pic>
      <p:pic>
        <p:nvPicPr>
          <p:cNvPr id="11" name="Picture 6" descr="Rushhour6x6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4039" y="3473644"/>
            <a:ext cx="7809122" cy="6227594"/>
          </a:xfrm>
          <a:prstGeom prst="rect">
            <a:avLst/>
          </a:prstGeom>
        </p:spPr>
      </p:pic>
      <p:sp>
        <p:nvSpPr>
          <p:cNvPr id="17" name="TextBox 3"/>
          <p:cNvSpPr txBox="1"/>
          <p:nvPr/>
        </p:nvSpPr>
        <p:spPr>
          <a:xfrm>
            <a:off x="10024539" y="743713"/>
            <a:ext cx="4338816" cy="1252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6600" b="1" dirty="0" err="1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Visualisatie</a:t>
            </a:r>
            <a:endParaRPr lang="en-US" sz="66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9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55F3-8655-B444-9862-24362672072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3"/>
          <p:cNvSpPr txBox="1"/>
          <p:nvPr/>
        </p:nvSpPr>
        <p:spPr>
          <a:xfrm>
            <a:off x="9605490" y="4847362"/>
            <a:ext cx="5166672" cy="1399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11500" b="1" dirty="0" err="1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Vragen</a:t>
            </a:r>
            <a:r>
              <a:rPr lang="en-US" sz="6600" b="1" dirty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6226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79210" y="743713"/>
            <a:ext cx="4429418" cy="133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6600" b="1" dirty="0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Rush hour</a:t>
            </a:r>
            <a:endParaRPr lang="en-US" sz="66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36294" y="7448675"/>
            <a:ext cx="118814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Montserrat Bold" charset="0"/>
                <a:ea typeface="Montserrat Bold" charset="0"/>
                <a:cs typeface="Montserrat Bold" charset="0"/>
              </a:rPr>
              <a:t>2020</a:t>
            </a:r>
            <a:endParaRPr lang="en-US" sz="3000" b="1" dirty="0">
              <a:solidFill>
                <a:schemeClr val="bg1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2926" y="7448675"/>
            <a:ext cx="1101584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Montserrat Bold" charset="0"/>
                <a:ea typeface="Montserrat Bold" charset="0"/>
                <a:cs typeface="Montserrat Bold" charset="0"/>
              </a:rPr>
              <a:t>1990</a:t>
            </a:r>
            <a:endParaRPr lang="en-US" sz="3000" b="1" dirty="0">
              <a:solidFill>
                <a:schemeClr val="bg1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31401" y="7448675"/>
            <a:ext cx="612593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Montserrat Bold" charset="0"/>
                <a:ea typeface="Montserrat Bold" charset="0"/>
                <a:cs typeface="Montserrat Bold" charset="0"/>
              </a:rPr>
              <a:t>01</a:t>
            </a:r>
            <a:endParaRPr lang="en-US" sz="3000" b="1" dirty="0">
              <a:solidFill>
                <a:schemeClr val="bg1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918987" y="7448675"/>
            <a:ext cx="107593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Montserrat Bold" charset="0"/>
                <a:ea typeface="Montserrat Bold" charset="0"/>
                <a:cs typeface="Montserrat Bold" charset="0"/>
              </a:rPr>
              <a:t>2012</a:t>
            </a:r>
            <a:endParaRPr lang="en-US" sz="3000" b="1" dirty="0">
              <a:solidFill>
                <a:schemeClr val="bg1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31401" y="4150259"/>
            <a:ext cx="10690133" cy="31700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000" b="1" dirty="0" err="1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Minimaal</a:t>
            </a:r>
            <a:r>
              <a:rPr lang="en-US" sz="4000" b="1" dirty="0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 </a:t>
            </a:r>
            <a:r>
              <a:rPr lang="en-US" sz="4000" b="1" dirty="0" err="1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aantal</a:t>
            </a:r>
            <a:r>
              <a:rPr lang="en-US" sz="4000" b="1" dirty="0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 moves:                                   1</a:t>
            </a:r>
          </a:p>
          <a:p>
            <a:endParaRPr lang="en-US" sz="40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  <a:p>
            <a:endParaRPr lang="en-US" sz="4000" b="1" dirty="0" smtClean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  <a:p>
            <a:endParaRPr lang="en-US" sz="40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  <a:p>
            <a:r>
              <a:rPr lang="en-US" sz="4000" b="1" dirty="0" err="1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Maximaal</a:t>
            </a:r>
            <a:r>
              <a:rPr lang="en-US" sz="4000" b="1" dirty="0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 </a:t>
            </a:r>
            <a:r>
              <a:rPr lang="en-US" sz="4000" b="1" dirty="0" err="1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aantal</a:t>
            </a:r>
            <a:r>
              <a:rPr lang="en-US" sz="4000" b="1" dirty="0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 moves:                                  ∞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442365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ushhour6x6_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493" y="3986600"/>
            <a:ext cx="5502145" cy="4387832"/>
          </a:xfrm>
          <a:prstGeom prst="rect">
            <a:avLst/>
          </a:prstGeom>
        </p:spPr>
      </p:pic>
      <p:pic>
        <p:nvPicPr>
          <p:cNvPr id="6" name="Picture 5" descr="Rushhour6x6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4" y="3970056"/>
            <a:ext cx="5510386" cy="4394404"/>
          </a:xfrm>
          <a:prstGeom prst="rect">
            <a:avLst/>
          </a:prstGeom>
        </p:spPr>
      </p:pic>
      <p:pic>
        <p:nvPicPr>
          <p:cNvPr id="7" name="Picture 6" descr="Rushhour6x6_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789" y="3986600"/>
            <a:ext cx="5489639" cy="43778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58200" y="9276265"/>
            <a:ext cx="4312767" cy="1112350"/>
          </a:xfrm>
          <a:prstGeom prst="rect">
            <a:avLst/>
          </a:prstGeom>
          <a:noFill/>
        </p:spPr>
        <p:txBody>
          <a:bodyPr wrap="square" lIns="217673" tIns="108836" rIns="217673" bIns="108836" rtlCol="0">
            <a:spAutoFit/>
          </a:bodyPr>
          <a:lstStyle/>
          <a:p>
            <a:r>
              <a:rPr lang="en-US" sz="2900" dirty="0" err="1" smtClean="0"/>
              <a:t>Upperbound</a:t>
            </a:r>
            <a:r>
              <a:rPr lang="en-US" sz="2900" dirty="0"/>
              <a:t>:</a:t>
            </a:r>
          </a:p>
          <a:p>
            <a:r>
              <a:rPr lang="en-US" sz="2900" dirty="0"/>
              <a:t>3•6</a:t>
            </a:r>
            <a:r>
              <a:rPr lang="en-US" sz="2900" baseline="30000" dirty="0"/>
              <a:t>3</a:t>
            </a:r>
            <a:r>
              <a:rPr lang="en-US" sz="2900" dirty="0"/>
              <a:t>•5</a:t>
            </a:r>
            <a:r>
              <a:rPr lang="en-US" sz="2900" baseline="30000" dirty="0"/>
              <a:t>5 </a:t>
            </a:r>
            <a:r>
              <a:rPr lang="en-US" sz="2900" dirty="0"/>
              <a:t>= 2.025•10</a:t>
            </a:r>
            <a:r>
              <a:rPr lang="en-US" sz="2900" baseline="30000" dirty="0"/>
              <a:t>6</a:t>
            </a:r>
            <a:endParaRPr lang="en-US" sz="2900" dirty="0"/>
          </a:p>
        </p:txBody>
      </p:sp>
      <p:sp>
        <p:nvSpPr>
          <p:cNvPr id="9" name="TextBox 8"/>
          <p:cNvSpPr txBox="1"/>
          <p:nvPr/>
        </p:nvSpPr>
        <p:spPr>
          <a:xfrm>
            <a:off x="9659776" y="9276265"/>
            <a:ext cx="4312767" cy="1112350"/>
          </a:xfrm>
          <a:prstGeom prst="rect">
            <a:avLst/>
          </a:prstGeom>
          <a:noFill/>
        </p:spPr>
        <p:txBody>
          <a:bodyPr wrap="square" lIns="217673" tIns="108836" rIns="217673" bIns="108836" rtlCol="0">
            <a:spAutoFit/>
          </a:bodyPr>
          <a:lstStyle/>
          <a:p>
            <a:r>
              <a:rPr lang="en-US" sz="2900" dirty="0" err="1"/>
              <a:t>Upperbound</a:t>
            </a:r>
            <a:r>
              <a:rPr lang="en-US" sz="2900" dirty="0"/>
              <a:t>:</a:t>
            </a:r>
          </a:p>
          <a:p>
            <a:r>
              <a:rPr lang="en-US" sz="2900" dirty="0"/>
              <a:t>6</a:t>
            </a:r>
            <a:r>
              <a:rPr lang="en-US" sz="2900" baseline="30000" dirty="0"/>
              <a:t>3</a:t>
            </a:r>
            <a:r>
              <a:rPr lang="en-US" sz="2900" dirty="0"/>
              <a:t>•5</a:t>
            </a:r>
            <a:r>
              <a:rPr lang="en-US" sz="2900" baseline="30000" dirty="0"/>
              <a:t>6</a:t>
            </a:r>
            <a:r>
              <a:rPr lang="en-US" sz="2900" dirty="0"/>
              <a:t>•4 = 1.35•10</a:t>
            </a:r>
            <a:r>
              <a:rPr lang="en-US" sz="2900" baseline="30000" dirty="0"/>
              <a:t>7</a:t>
            </a:r>
            <a:endParaRPr lang="en-US" sz="2900" dirty="0"/>
          </a:p>
        </p:txBody>
      </p:sp>
      <p:sp>
        <p:nvSpPr>
          <p:cNvPr id="10" name="TextBox 9"/>
          <p:cNvSpPr txBox="1"/>
          <p:nvPr/>
        </p:nvSpPr>
        <p:spPr>
          <a:xfrm>
            <a:off x="16960106" y="9288159"/>
            <a:ext cx="4312767" cy="1112350"/>
          </a:xfrm>
          <a:prstGeom prst="rect">
            <a:avLst/>
          </a:prstGeom>
          <a:noFill/>
        </p:spPr>
        <p:txBody>
          <a:bodyPr wrap="square" lIns="217673" tIns="108836" rIns="217673" bIns="108836" rtlCol="0">
            <a:spAutoFit/>
          </a:bodyPr>
          <a:lstStyle/>
          <a:p>
            <a:r>
              <a:rPr lang="en-US" sz="2900" dirty="0" err="1"/>
              <a:t>Upperbound</a:t>
            </a:r>
            <a:r>
              <a:rPr lang="en-US" sz="2900" dirty="0"/>
              <a:t>:</a:t>
            </a:r>
          </a:p>
          <a:p>
            <a:r>
              <a:rPr lang="en-US" sz="2900" dirty="0"/>
              <a:t>3•6</a:t>
            </a:r>
            <a:r>
              <a:rPr lang="en-US" sz="2900" baseline="30000" dirty="0"/>
              <a:t>3</a:t>
            </a:r>
            <a:r>
              <a:rPr lang="en-US" sz="2900" dirty="0"/>
              <a:t>•5</a:t>
            </a:r>
            <a:r>
              <a:rPr lang="en-US" sz="2900" baseline="30000" dirty="0"/>
              <a:t>5 </a:t>
            </a:r>
            <a:r>
              <a:rPr lang="en-US" sz="2900" dirty="0"/>
              <a:t>= 2.025•10</a:t>
            </a:r>
            <a:r>
              <a:rPr lang="en-US" sz="2900" baseline="30000" dirty="0"/>
              <a:t>6</a:t>
            </a:r>
            <a:endParaRPr lang="en-US" sz="2900" dirty="0"/>
          </a:p>
        </p:txBody>
      </p:sp>
      <p:sp>
        <p:nvSpPr>
          <p:cNvPr id="11" name="TextBox 10"/>
          <p:cNvSpPr txBox="1"/>
          <p:nvPr/>
        </p:nvSpPr>
        <p:spPr>
          <a:xfrm>
            <a:off x="8723275" y="743713"/>
            <a:ext cx="6941286" cy="133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6600" b="1" dirty="0" err="1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Toestandsruimte</a:t>
            </a:r>
            <a:endParaRPr lang="en-US" sz="66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2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ushHour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97" y="3986902"/>
            <a:ext cx="6560328" cy="5231708"/>
          </a:xfrm>
          <a:prstGeom prst="rect">
            <a:avLst/>
          </a:prstGeom>
        </p:spPr>
      </p:pic>
      <p:pic>
        <p:nvPicPr>
          <p:cNvPr id="11" name="Picture 10" descr="RushHour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5078" y="3986902"/>
            <a:ext cx="6654013" cy="53064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90242" y="743713"/>
            <a:ext cx="4607352" cy="1252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6600" b="1" dirty="0" err="1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Oplossingen</a:t>
            </a:r>
            <a:endParaRPr lang="en-US" sz="66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76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readth-First-Search-Algorith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74" y="3542625"/>
            <a:ext cx="10714326" cy="80378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16373" y="743713"/>
            <a:ext cx="11755104" cy="133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6600" b="1" dirty="0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Breadth first search </a:t>
            </a:r>
            <a:r>
              <a:rPr lang="en-US" sz="6600" b="1" dirty="0" err="1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algoritm</a:t>
            </a:r>
            <a:endParaRPr lang="en-US" sz="66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2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jkstra_Animati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87" y="4260851"/>
            <a:ext cx="11418215" cy="67195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89543" y="743713"/>
            <a:ext cx="8008773" cy="133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6600" b="1" dirty="0" err="1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Dijkstra’s</a:t>
            </a:r>
            <a:r>
              <a:rPr lang="en-US" sz="6600" b="1" dirty="0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 </a:t>
            </a:r>
            <a:r>
              <a:rPr lang="en-US" sz="6600" b="1" dirty="0" err="1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a</a:t>
            </a:r>
            <a:r>
              <a:rPr lang="en-US" sz="6600" b="1" dirty="0" err="1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lgoritme</a:t>
            </a:r>
            <a:endParaRPr lang="en-US" sz="66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3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starExampleE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220" y="4596509"/>
            <a:ext cx="10920958" cy="57964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08935" y="743713"/>
            <a:ext cx="5169992" cy="133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6600" b="1" dirty="0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A* </a:t>
            </a:r>
            <a:r>
              <a:rPr lang="en-US" sz="6600" b="1" dirty="0" err="1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algoritme</a:t>
            </a:r>
            <a:endParaRPr lang="en-US" sz="66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56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50841" y="2946495"/>
            <a:ext cx="15867256" cy="7975767"/>
          </a:xfrm>
          <a:prstGeom prst="rect">
            <a:avLst/>
          </a:prstGeom>
          <a:noFill/>
        </p:spPr>
        <p:txBody>
          <a:bodyPr wrap="square" lIns="217673" tIns="108836" rIns="217673" bIns="108836" rtlCol="0">
            <a:spAutoFit/>
          </a:bodyPr>
          <a:lstStyle/>
          <a:p>
            <a:r>
              <a:rPr lang="en-US" dirty="0" smtClean="0"/>
              <a:t>Classes: </a:t>
            </a:r>
          </a:p>
          <a:p>
            <a:pPr marL="571500" indent="-571500">
              <a:buFontTx/>
              <a:buChar char="-"/>
            </a:pPr>
            <a:r>
              <a:rPr lang="en-US" dirty="0" smtClean="0"/>
              <a:t>Auto’s: </a:t>
            </a:r>
            <a:r>
              <a:rPr lang="en-US" dirty="0" err="1" smtClean="0"/>
              <a:t>Veranderbare</a:t>
            </a:r>
            <a:r>
              <a:rPr lang="en-US" dirty="0" smtClean="0"/>
              <a:t> </a:t>
            </a:r>
            <a:r>
              <a:rPr lang="en-US" dirty="0" err="1" smtClean="0"/>
              <a:t>positie</a:t>
            </a:r>
            <a:r>
              <a:rPr lang="en-US" dirty="0" smtClean="0"/>
              <a:t>, </a:t>
            </a:r>
            <a:r>
              <a:rPr lang="en-US" dirty="0" err="1" smtClean="0"/>
              <a:t>vaste</a:t>
            </a:r>
            <a:r>
              <a:rPr lang="en-US" dirty="0" smtClean="0"/>
              <a:t> </a:t>
            </a:r>
            <a:r>
              <a:rPr lang="en-US" dirty="0" err="1" smtClean="0"/>
              <a:t>positie</a:t>
            </a:r>
            <a:r>
              <a:rPr lang="en-US" dirty="0" smtClean="0"/>
              <a:t>, </a:t>
            </a:r>
            <a:r>
              <a:rPr lang="en-US" dirty="0" err="1" smtClean="0"/>
              <a:t>richting</a:t>
            </a:r>
            <a:r>
              <a:rPr lang="en-US" dirty="0" smtClean="0"/>
              <a:t>, </a:t>
            </a:r>
            <a:r>
              <a:rPr lang="en-US" dirty="0" err="1" smtClean="0"/>
              <a:t>lengte</a:t>
            </a:r>
            <a:endParaRPr lang="en-US" dirty="0" smtClean="0"/>
          </a:p>
          <a:p>
            <a:pPr marL="571500" indent="-571500">
              <a:buFontTx/>
              <a:buChar char="-"/>
            </a:pPr>
            <a:endParaRPr lang="en-US" dirty="0" smtClean="0"/>
          </a:p>
          <a:p>
            <a:pPr marL="571500" indent="-571500">
              <a:buFontTx/>
              <a:buChar char="-"/>
            </a:pPr>
            <a:r>
              <a:rPr lang="en-US" dirty="0" err="1" smtClean="0"/>
              <a:t>Bord</a:t>
            </a:r>
            <a:r>
              <a:rPr lang="en-US" dirty="0" smtClean="0"/>
              <a:t> </a:t>
            </a:r>
            <a:r>
              <a:rPr lang="en-US" dirty="0" err="1" smtClean="0"/>
              <a:t>visualiseren</a:t>
            </a:r>
            <a:endParaRPr lang="en-US" dirty="0" smtClean="0"/>
          </a:p>
          <a:p>
            <a:pPr marL="571500" indent="-571500">
              <a:buFontTx/>
              <a:buChar char="-"/>
            </a:pPr>
            <a:endParaRPr lang="en-US" dirty="0" smtClean="0"/>
          </a:p>
          <a:p>
            <a:pPr marL="571500" indent="-571500">
              <a:buFontTx/>
              <a:buChar char="-"/>
            </a:pPr>
            <a:r>
              <a:rPr lang="en-US" dirty="0" err="1" smtClean="0"/>
              <a:t>Functie</a:t>
            </a:r>
            <a:r>
              <a:rPr lang="en-US" dirty="0" smtClean="0"/>
              <a:t> om het </a:t>
            </a:r>
            <a:r>
              <a:rPr lang="en-US" dirty="0" err="1" smtClean="0"/>
              <a:t>spel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spelen</a:t>
            </a:r>
            <a:endParaRPr lang="en-US" dirty="0" smtClean="0"/>
          </a:p>
          <a:p>
            <a:pPr marL="571500" indent="-571500">
              <a:buFontTx/>
              <a:buChar char="-"/>
            </a:pPr>
            <a:endParaRPr lang="en-US" dirty="0"/>
          </a:p>
          <a:p>
            <a:pPr marL="571500" indent="-571500">
              <a:buFontTx/>
              <a:buChar char="-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41434" y="743713"/>
            <a:ext cx="8905002" cy="133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6600" b="1" dirty="0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Infra &amp; Data </a:t>
            </a:r>
            <a:r>
              <a:rPr lang="en-US" sz="6600" b="1" dirty="0" err="1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structuur</a:t>
            </a:r>
            <a:endParaRPr lang="en-US" sz="66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2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439353" y="3124199"/>
            <a:ext cx="8281650" cy="9746389"/>
          </a:xfrm>
        </p:spPr>
        <p:txBody>
          <a:bodyPr/>
          <a:lstStyle/>
          <a:p>
            <a:pPr algn="l"/>
            <a:r>
              <a:rPr lang="nl-NL" dirty="0" smtClean="0">
                <a:solidFill>
                  <a:schemeClr val="tx1"/>
                </a:solidFill>
              </a:rPr>
              <a:t>Rij 1: </a:t>
            </a:r>
            <a:r>
              <a:rPr lang="nl-NL" dirty="0">
                <a:solidFill>
                  <a:schemeClr val="tx1"/>
                </a:solidFill>
              </a:rPr>
              <a:t>B</a:t>
            </a:r>
            <a:r>
              <a:rPr lang="nl-NL" dirty="0" smtClean="0">
                <a:solidFill>
                  <a:schemeClr val="tx1"/>
                </a:solidFill>
              </a:rPr>
              <a:t>ordgrootte</a:t>
            </a:r>
          </a:p>
          <a:p>
            <a:pPr algn="l"/>
            <a:r>
              <a:rPr lang="nl-NL" dirty="0" smtClean="0">
                <a:solidFill>
                  <a:schemeClr val="tx1"/>
                </a:solidFill>
              </a:rPr>
              <a:t>Rij 2+: info auto’s:</a:t>
            </a:r>
          </a:p>
          <a:p>
            <a:pPr algn="l"/>
            <a:endParaRPr lang="nl-NL" dirty="0" smtClean="0">
              <a:solidFill>
                <a:schemeClr val="tx1"/>
              </a:solidFill>
            </a:endParaRPr>
          </a:p>
          <a:p>
            <a:pPr algn="l"/>
            <a:r>
              <a:rPr lang="nl-NL" dirty="0" smtClean="0">
                <a:solidFill>
                  <a:schemeClr val="tx1"/>
                </a:solidFill>
              </a:rPr>
              <a:t>Kolom 1: x </a:t>
            </a:r>
            <a:r>
              <a:rPr lang="nl-NL" dirty="0" err="1" smtClean="0">
                <a:solidFill>
                  <a:schemeClr val="tx1"/>
                </a:solidFill>
              </a:rPr>
              <a:t>coordinaat</a:t>
            </a:r>
            <a:endParaRPr lang="nl-NL" dirty="0" smtClean="0">
              <a:solidFill>
                <a:schemeClr val="tx1"/>
              </a:solidFill>
            </a:endParaRPr>
          </a:p>
          <a:p>
            <a:pPr algn="l"/>
            <a:r>
              <a:rPr lang="nl-NL" dirty="0" smtClean="0">
                <a:solidFill>
                  <a:schemeClr val="tx1"/>
                </a:solidFill>
              </a:rPr>
              <a:t>Kolom 2: y </a:t>
            </a:r>
            <a:r>
              <a:rPr lang="nl-NL" dirty="0" err="1" smtClean="0">
                <a:solidFill>
                  <a:schemeClr val="tx1"/>
                </a:solidFill>
              </a:rPr>
              <a:t>coordinaat</a:t>
            </a:r>
            <a:endParaRPr lang="nl-NL" dirty="0" smtClean="0">
              <a:solidFill>
                <a:schemeClr val="tx1"/>
              </a:solidFill>
            </a:endParaRPr>
          </a:p>
          <a:p>
            <a:pPr algn="l"/>
            <a:r>
              <a:rPr lang="nl-NL" dirty="0" smtClean="0">
                <a:solidFill>
                  <a:schemeClr val="tx1"/>
                </a:solidFill>
              </a:rPr>
              <a:t>Kolom 3: Richting</a:t>
            </a:r>
          </a:p>
          <a:p>
            <a:pPr algn="l"/>
            <a:r>
              <a:rPr lang="nl-NL" dirty="0" smtClean="0">
                <a:solidFill>
                  <a:schemeClr val="tx1"/>
                </a:solidFill>
              </a:rPr>
              <a:t>Kolom 4: Lengte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55F3-8655-B444-9862-24362672072E}" type="slidenum">
              <a:rPr lang="en-US" smtClean="0"/>
              <a:t>9</a:t>
            </a:fld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993" y="3146501"/>
            <a:ext cx="8286471" cy="8495373"/>
          </a:xfrm>
          <a:prstGeom prst="rect">
            <a:avLst/>
          </a:prstGeom>
        </p:spPr>
      </p:pic>
      <p:sp>
        <p:nvSpPr>
          <p:cNvPr id="6" name="TextBox 3"/>
          <p:cNvSpPr txBox="1"/>
          <p:nvPr/>
        </p:nvSpPr>
        <p:spPr>
          <a:xfrm>
            <a:off x="5879971" y="743713"/>
            <a:ext cx="12627944" cy="1374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6600" b="1" dirty="0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Data </a:t>
            </a:r>
            <a:r>
              <a:rPr lang="en-US" sz="6600" b="1" dirty="0" err="1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structuur</a:t>
            </a:r>
            <a:r>
              <a:rPr lang="en-US" sz="6600" b="1" dirty="0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 </a:t>
            </a:r>
            <a:r>
              <a:rPr lang="en-US" sz="6600" b="1" dirty="0" err="1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voorbeeld</a:t>
            </a:r>
            <a:r>
              <a:rPr lang="en-US" sz="6600" b="1" dirty="0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: Game 1</a:t>
            </a:r>
            <a:endParaRPr lang="en-US" sz="66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4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Pitch Deck Light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0E80C9"/>
      </a:accent1>
      <a:accent2>
        <a:srgbClr val="119CF4"/>
      </a:accent2>
      <a:accent3>
        <a:srgbClr val="445469"/>
      </a:accent3>
      <a:accent4>
        <a:srgbClr val="8AC153"/>
      </a:accent4>
      <a:accent5>
        <a:srgbClr val="BAEF69"/>
      </a:accent5>
      <a:accent6>
        <a:srgbClr val="A9A8AB"/>
      </a:accent6>
      <a:hlink>
        <a:srgbClr val="0E80C9"/>
      </a:hlink>
      <a:folHlink>
        <a:srgbClr val="0EA3F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40243</TotalTime>
  <Words>110</Words>
  <Application>Microsoft Macintosh PowerPoint</Application>
  <PresentationFormat>Aangepast</PresentationFormat>
  <Paragraphs>49</Paragraphs>
  <Slides>11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20" baseType="lpstr">
      <vt:lpstr>Calibri</vt:lpstr>
      <vt:lpstr>Montserrat</vt:lpstr>
      <vt:lpstr>Montserrat Bold</vt:lpstr>
      <vt:lpstr>Montserrat Light</vt:lpstr>
      <vt:lpstr>Open Sans Light</vt:lpstr>
      <vt:lpstr>Open Sans Regular</vt:lpstr>
      <vt:lpstr>Roboto Regular</vt:lpstr>
      <vt:lpstr>Arial</vt:lpstr>
      <vt:lpstr>Default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Manager/>
  <Company/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Presentations</dc:title>
  <dc:subject/>
  <dc:creator/>
  <cp:keywords/>
  <dc:description/>
  <cp:lastModifiedBy>jelle Roebroek</cp:lastModifiedBy>
  <cp:revision>6363</cp:revision>
  <dcterms:created xsi:type="dcterms:W3CDTF">2014-11-12T21:47:38Z</dcterms:created>
  <dcterms:modified xsi:type="dcterms:W3CDTF">2018-04-20T13:03:21Z</dcterms:modified>
  <cp:category/>
</cp:coreProperties>
</file>