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73F0-D054-43B0-A1BD-77B996003B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Medicore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99007-C13C-44A1-9D59-EB70F1FCBB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Wang, Khalil </a:t>
            </a:r>
            <a:r>
              <a:rPr lang="en-US" dirty="0" err="1"/>
              <a:t>Manpuri</a:t>
            </a:r>
            <a:r>
              <a:rPr lang="en-US" dirty="0"/>
              <a:t>, Amar </a:t>
            </a:r>
            <a:r>
              <a:rPr lang="en-US" dirty="0" err="1"/>
              <a:t>Sheth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928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F45F-8371-4CB9-BC8A-24087F32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1840"/>
            <a:ext cx="12192000" cy="1507067"/>
          </a:xfrm>
        </p:spPr>
        <p:txBody>
          <a:bodyPr/>
          <a:lstStyle/>
          <a:p>
            <a:pPr algn="ctr"/>
            <a:r>
              <a:rPr lang="en-US" dirty="0" err="1"/>
              <a:t>Contribtuions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43EB29-A031-470C-A642-085A0F5F2838}"/>
              </a:ext>
            </a:extLst>
          </p:cNvPr>
          <p:cNvSpPr txBox="1">
            <a:spLocks/>
          </p:cNvSpPr>
          <p:nvPr/>
        </p:nvSpPr>
        <p:spPr>
          <a:xfrm>
            <a:off x="618308" y="1990997"/>
            <a:ext cx="7162211" cy="3119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Kevin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 logic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Navigation and search</a:t>
            </a:r>
          </a:p>
          <a:p>
            <a:r>
              <a:rPr lang="en-US" dirty="0"/>
              <a:t>Khalil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Backend / Firebase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Login</a:t>
            </a:r>
          </a:p>
          <a:p>
            <a:r>
              <a:rPr lang="en-US" dirty="0"/>
              <a:t>Amar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UI/UX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 design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07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91B22-9146-4054-A5F4-F0157615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92" y="568475"/>
            <a:ext cx="8534400" cy="1507067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958099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E4ED4-C008-4872-BD54-657EB6BA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04" y="516224"/>
            <a:ext cx="8534400" cy="150706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2939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F45F-8371-4CB9-BC8A-24087F32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37846"/>
            <a:ext cx="8534400" cy="1507067"/>
          </a:xfrm>
        </p:spPr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30365-D490-4E89-8AB0-74EE9697C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92680"/>
            <a:ext cx="8534400" cy="3615267"/>
          </a:xfrm>
        </p:spPr>
        <p:txBody>
          <a:bodyPr/>
          <a:lstStyle/>
          <a:p>
            <a:r>
              <a:rPr lang="en-US" dirty="0"/>
              <a:t>Provides a way to search for potential diseases based on symptoms you have</a:t>
            </a:r>
          </a:p>
          <a:p>
            <a:r>
              <a:rPr lang="en-US" dirty="0"/>
              <a:t>Allows easy access to nearby doctors who specialize in treating a particular disease</a:t>
            </a:r>
          </a:p>
          <a:p>
            <a:r>
              <a:rPr lang="en-US" dirty="0"/>
              <a:t>Allows users to provide as well as see ratings and reviews for doctors that they have visited</a:t>
            </a:r>
          </a:p>
        </p:txBody>
      </p:sp>
    </p:spTree>
    <p:extLst>
      <p:ext uri="{BB962C8B-B14F-4D97-AF65-F5344CB8AC3E}">
        <p14:creationId xmlns:p14="http://schemas.microsoft.com/office/powerpoint/2010/main" val="380864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F45F-8371-4CB9-BC8A-24087F32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37846"/>
            <a:ext cx="8534400" cy="1507067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30365-D490-4E89-8AB0-74EE9697C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92680"/>
            <a:ext cx="8534400" cy="3615267"/>
          </a:xfrm>
        </p:spPr>
        <p:txBody>
          <a:bodyPr/>
          <a:lstStyle/>
          <a:p>
            <a:r>
              <a:rPr lang="en-US" dirty="0"/>
              <a:t>Coordinating code with one person not having consistent access to a Mac</a:t>
            </a:r>
          </a:p>
          <a:p>
            <a:r>
              <a:rPr lang="en-US" dirty="0"/>
              <a:t>Figuring out how to effectively use Firebase</a:t>
            </a:r>
          </a:p>
          <a:p>
            <a:r>
              <a:rPr lang="en-US" dirty="0"/>
              <a:t>Putting together </a:t>
            </a:r>
            <a:r>
              <a:rPr lang="en-US"/>
              <a:t>the structure of the app</a:t>
            </a:r>
          </a:p>
        </p:txBody>
      </p:sp>
    </p:spTree>
    <p:extLst>
      <p:ext uri="{BB962C8B-B14F-4D97-AF65-F5344CB8AC3E}">
        <p14:creationId xmlns:p14="http://schemas.microsoft.com/office/powerpoint/2010/main" val="252479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F45F-8371-4CB9-BC8A-24087F32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37846"/>
            <a:ext cx="8534400" cy="1507067"/>
          </a:xfrm>
        </p:spPr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30365-D490-4E89-8AB0-74EE9697C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92680"/>
            <a:ext cx="8534400" cy="3615267"/>
          </a:xfrm>
        </p:spPr>
        <p:txBody>
          <a:bodyPr/>
          <a:lstStyle/>
          <a:p>
            <a:r>
              <a:rPr lang="en-US" dirty="0"/>
              <a:t>New parents who have inexperience with professional care for newborns</a:t>
            </a:r>
          </a:p>
          <a:p>
            <a:r>
              <a:rPr lang="en-US" dirty="0"/>
              <a:t>College students who need a quick/easy fix for certain symptoms they may experience</a:t>
            </a:r>
          </a:p>
          <a:p>
            <a:r>
              <a:rPr lang="en-US" dirty="0"/>
              <a:t>People moving to a new location seeking the best medical treatment possible.</a:t>
            </a:r>
          </a:p>
        </p:txBody>
      </p:sp>
    </p:spTree>
    <p:extLst>
      <p:ext uri="{BB962C8B-B14F-4D97-AF65-F5344CB8AC3E}">
        <p14:creationId xmlns:p14="http://schemas.microsoft.com/office/powerpoint/2010/main" val="861278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F45F-8371-4CB9-BC8A-24087F32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1840"/>
            <a:ext cx="12192000" cy="1507067"/>
          </a:xfrm>
        </p:spPr>
        <p:txBody>
          <a:bodyPr/>
          <a:lstStyle/>
          <a:p>
            <a:pPr algn="ctr"/>
            <a:r>
              <a:rPr lang="en-US" dirty="0"/>
              <a:t>Login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4294A15-14B3-49AA-A42F-A1E7F8701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3904" y="1356358"/>
            <a:ext cx="2849055" cy="506575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89F44E-3800-43D4-AC79-3BFA3A58B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561" y="1356357"/>
            <a:ext cx="2849055" cy="506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25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F45F-8371-4CB9-BC8A-24087F32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1840"/>
            <a:ext cx="12192000" cy="1507067"/>
          </a:xfrm>
        </p:spPr>
        <p:txBody>
          <a:bodyPr/>
          <a:lstStyle/>
          <a:p>
            <a:pPr algn="ctr"/>
            <a:r>
              <a:rPr lang="en-US" dirty="0"/>
              <a:t>Settings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1C9934-40E6-478B-9B8F-6125397FB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346" y="1295398"/>
            <a:ext cx="2910014" cy="5174147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43EB29-A031-470C-A642-085A0F5F2838}"/>
              </a:ext>
            </a:extLst>
          </p:cNvPr>
          <p:cNvSpPr txBox="1">
            <a:spLocks/>
          </p:cNvSpPr>
          <p:nvPr/>
        </p:nvSpPr>
        <p:spPr>
          <a:xfrm>
            <a:off x="4746171" y="1869077"/>
            <a:ext cx="7162211" cy="3119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Eventually potential to change more than just background</a:t>
            </a:r>
          </a:p>
          <a:p>
            <a:r>
              <a:rPr lang="en-US" dirty="0"/>
              <a:t>Change medical search settings</a:t>
            </a:r>
          </a:p>
        </p:txBody>
      </p:sp>
    </p:spTree>
    <p:extLst>
      <p:ext uri="{BB962C8B-B14F-4D97-AF65-F5344CB8AC3E}">
        <p14:creationId xmlns:p14="http://schemas.microsoft.com/office/powerpoint/2010/main" val="3516256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F45F-8371-4CB9-BC8A-24087F32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1840"/>
            <a:ext cx="12192000" cy="1507067"/>
          </a:xfrm>
        </p:spPr>
        <p:txBody>
          <a:bodyPr/>
          <a:lstStyle/>
          <a:p>
            <a:pPr algn="ctr"/>
            <a:r>
              <a:rPr lang="en-US"/>
              <a:t>Profile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43EB29-A031-470C-A642-085A0F5F2838}"/>
              </a:ext>
            </a:extLst>
          </p:cNvPr>
          <p:cNvSpPr txBox="1">
            <a:spLocks/>
          </p:cNvSpPr>
          <p:nvPr/>
        </p:nvSpPr>
        <p:spPr>
          <a:xfrm>
            <a:off x="4746171" y="1869077"/>
            <a:ext cx="7162211" cy="3119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Displays basic user information</a:t>
            </a:r>
          </a:p>
          <a:p>
            <a:r>
              <a:rPr lang="en-US" dirty="0"/>
              <a:t>Displays brief summary of past medical conditions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062308-C820-4D88-A54F-398355851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350" y="1408610"/>
            <a:ext cx="2892597" cy="5143179"/>
          </a:xfrm>
        </p:spPr>
      </p:pic>
    </p:spTree>
    <p:extLst>
      <p:ext uri="{BB962C8B-B14F-4D97-AF65-F5344CB8AC3E}">
        <p14:creationId xmlns:p14="http://schemas.microsoft.com/office/powerpoint/2010/main" val="1587776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F45F-8371-4CB9-BC8A-24087F32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1840"/>
            <a:ext cx="12192000" cy="1507067"/>
          </a:xfrm>
        </p:spPr>
        <p:txBody>
          <a:bodyPr/>
          <a:lstStyle/>
          <a:p>
            <a:pPr algn="ctr"/>
            <a:r>
              <a:rPr lang="en-US" dirty="0"/>
              <a:t>Searches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43EB29-A031-470C-A642-085A0F5F2838}"/>
              </a:ext>
            </a:extLst>
          </p:cNvPr>
          <p:cNvSpPr txBox="1">
            <a:spLocks/>
          </p:cNvSpPr>
          <p:nvPr/>
        </p:nvSpPr>
        <p:spPr>
          <a:xfrm>
            <a:off x="4746171" y="1869077"/>
            <a:ext cx="7162211" cy="3119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Allows search for symptoms and translates into a search for potential diseases</a:t>
            </a:r>
          </a:p>
          <a:p>
            <a:r>
              <a:rPr lang="en-US" dirty="0"/>
              <a:t>Also allows for searches based on known doctors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A5EA6F-9293-4A7C-B218-4A20485E4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523" y="1374184"/>
            <a:ext cx="2596506" cy="4616715"/>
          </a:xfrm>
        </p:spPr>
      </p:pic>
    </p:spTree>
    <p:extLst>
      <p:ext uri="{BB962C8B-B14F-4D97-AF65-F5344CB8AC3E}">
        <p14:creationId xmlns:p14="http://schemas.microsoft.com/office/powerpoint/2010/main" val="2739277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F45F-8371-4CB9-BC8A-24087F32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1840"/>
            <a:ext cx="12192000" cy="1507067"/>
          </a:xfrm>
        </p:spPr>
        <p:txBody>
          <a:bodyPr/>
          <a:lstStyle/>
          <a:p>
            <a:pPr algn="ctr"/>
            <a:r>
              <a:rPr lang="en-US" dirty="0"/>
              <a:t>Descriptions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43EB29-A031-470C-A642-085A0F5F2838}"/>
              </a:ext>
            </a:extLst>
          </p:cNvPr>
          <p:cNvSpPr txBox="1">
            <a:spLocks/>
          </p:cNvSpPr>
          <p:nvPr/>
        </p:nvSpPr>
        <p:spPr>
          <a:xfrm>
            <a:off x="618308" y="1990997"/>
            <a:ext cx="7162211" cy="3119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Shows details on diseases such as descriptions and potential cures</a:t>
            </a:r>
          </a:p>
          <a:p>
            <a:r>
              <a:rPr lang="en-US" dirty="0"/>
              <a:t>Gives more detailed information about doctors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EDAFE-F401-4757-B056-3AF38AC6A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563880"/>
            <a:ext cx="8534400" cy="195289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7506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</TotalTime>
  <Words>206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Slice</vt:lpstr>
      <vt:lpstr>Medicore</vt:lpstr>
      <vt:lpstr>Function</vt:lpstr>
      <vt:lpstr>Challenges</vt:lpstr>
      <vt:lpstr>Target Audience</vt:lpstr>
      <vt:lpstr>Login</vt:lpstr>
      <vt:lpstr>Settings</vt:lpstr>
      <vt:lpstr>Profile</vt:lpstr>
      <vt:lpstr>Searches</vt:lpstr>
      <vt:lpstr>Descriptions</vt:lpstr>
      <vt:lpstr>Contribtuions</vt:lpstr>
      <vt:lpstr>Any Questions?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mEdicore</dc:title>
  <dc:creator>Kevin Wang</dc:creator>
  <cp:lastModifiedBy>Kevin Wang</cp:lastModifiedBy>
  <cp:revision>7</cp:revision>
  <dcterms:created xsi:type="dcterms:W3CDTF">2017-12-07T05:32:55Z</dcterms:created>
  <dcterms:modified xsi:type="dcterms:W3CDTF">2017-12-08T01:40:28Z</dcterms:modified>
</cp:coreProperties>
</file>