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249c5c8e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249c5c8e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249c5c8e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249c5c8e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249c5c8e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249c5c8e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249c5c8e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249c5c8e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249c5c8e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249c5c8e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249c5c8e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249c5c8e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249c5c8e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249c5c8e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49c5c8e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49c5c8e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249c5c8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249c5c8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249c5c8e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249c5c8e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ivvybikes.com/data-license-agreem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0350" y="1590700"/>
            <a:ext cx="5560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Analyst: Kevin 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2023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50" y="2937500"/>
            <a:ext cx="1868900" cy="18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customers ride longer than members on average.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and annual members  ride more and longer during the summer months.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Saturday is the most common day to ride and 4PM to 6PM is typically the busiest time slot.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Preferences between electric and classic bikes are too close to make any discernible differences.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summer promotion  for casual riders, targeting June through August, the three most popular months.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Remind casual riders (either in-app, through email, or on the bike stations) that they can convert to an annual membership if they ride regularly, such as for work.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300"/>
              <a:buAutoNum type="arabicPeriod"/>
            </a:pPr>
            <a:r>
              <a:rPr lang="en"/>
              <a:t>Offer exclusive weekend or 4PM to 6PM perks for annual members and promote this to casual riders who may want to convert.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annual and casual members use Cyclistic bikes differently?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convert casual riders into annual ones in order to increase revenue?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50" y="3010800"/>
            <a:ext cx="1868900" cy="18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public and has been made available by Motivate International Inc. through Coursera under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license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the most recent data containing all the months in 2022 for this analysis. Rstudio and Excel were used in both the data cleaning and analysis.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more details on the data cleaning and analysis, see attached “Coursera Case Study” document.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Customers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75" y="1505025"/>
            <a:ext cx="5297574" cy="32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the Popular Months?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4" y="1504075"/>
            <a:ext cx="438911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04075"/>
            <a:ext cx="438912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Between Members and Casual Riders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411800" y="1508750"/>
            <a:ext cx="433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Sharper increase in casual riders as compared to members going from April into the summer months.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Targeting the summer months will be crucial for increasing revenue. </a:t>
            </a:r>
            <a:endParaRPr/>
          </a:p>
        </p:txBody>
      </p:sp>
      <p:pic>
        <p:nvPicPr>
          <p:cNvPr id="171" name="Google Shape;17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1508760"/>
            <a:ext cx="438912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People Ride?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401950" y="1483550"/>
            <a:ext cx="449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4PM - 6PM is the busiest 3 hour time slot. </a:t>
            </a:r>
            <a:endParaRPr/>
          </a:p>
        </p:txBody>
      </p:sp>
      <p:pic>
        <p:nvPicPr>
          <p:cNvPr id="178" name="Google Shape;17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1508760"/>
            <a:ext cx="438912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25" y="1840700"/>
            <a:ext cx="40195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 People Ride?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4" y="1488125"/>
            <a:ext cx="438912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8125"/>
            <a:ext cx="438912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Kind of Bike do our Riders Prefer?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87150" y="1423875"/>
            <a:ext cx="415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Electric bikes are the most popular, followed closely by classic bikes at 6% less.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508760"/>
            <a:ext cx="438912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