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66" r:id="rId14"/>
    <p:sldId id="267" r:id="rId15"/>
    <p:sldId id="269" r:id="rId16"/>
    <p:sldId id="270" r:id="rId17"/>
    <p:sldId id="273" r:id="rId18"/>
    <p:sldId id="268"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ster007@gmail.com" userId="b48f9d8cd2e80cff" providerId="LiveId" clId="{B8EAB7C0-0F29-4A29-8BF4-9B80DA757E6B}"/>
    <pc:docChg chg="undo custSel addSld delSld modSld modMainMaster">
      <pc:chgData name="wangster007@gmail.com" userId="b48f9d8cd2e80cff" providerId="LiveId" clId="{B8EAB7C0-0F29-4A29-8BF4-9B80DA757E6B}" dt="2023-12-12T21:15:35.802" v="6223" actId="255"/>
      <pc:docMkLst>
        <pc:docMk/>
      </pc:docMkLst>
      <pc:sldChg chg="modSp mod">
        <pc:chgData name="wangster007@gmail.com" userId="b48f9d8cd2e80cff" providerId="LiveId" clId="{B8EAB7C0-0F29-4A29-8BF4-9B80DA757E6B}" dt="2023-12-12T20:28:37.624" v="5696" actId="20577"/>
        <pc:sldMkLst>
          <pc:docMk/>
          <pc:sldMk cId="2241095233" sldId="257"/>
        </pc:sldMkLst>
        <pc:spChg chg="mod">
          <ac:chgData name="wangster007@gmail.com" userId="b48f9d8cd2e80cff" providerId="LiveId" clId="{B8EAB7C0-0F29-4A29-8BF4-9B80DA757E6B}" dt="2023-12-12T20:28:37.624" v="5696" actId="20577"/>
          <ac:spMkLst>
            <pc:docMk/>
            <pc:sldMk cId="2241095233" sldId="257"/>
            <ac:spMk id="3" creationId="{308B9790-8A93-00AF-F52A-12208F83F1F9}"/>
          </ac:spMkLst>
        </pc:spChg>
      </pc:sldChg>
      <pc:sldChg chg="addSp modSp mod">
        <pc:chgData name="wangster007@gmail.com" userId="b48f9d8cd2e80cff" providerId="LiveId" clId="{B8EAB7C0-0F29-4A29-8BF4-9B80DA757E6B}" dt="2023-12-12T20:30:31.079" v="5768" actId="255"/>
        <pc:sldMkLst>
          <pc:docMk/>
          <pc:sldMk cId="1774280857" sldId="258"/>
        </pc:sldMkLst>
        <pc:spChg chg="mod">
          <ac:chgData name="wangster007@gmail.com" userId="b48f9d8cd2e80cff" providerId="LiveId" clId="{B8EAB7C0-0F29-4A29-8BF4-9B80DA757E6B}" dt="2023-12-11T20:12:34.713" v="1005" actId="1076"/>
          <ac:spMkLst>
            <pc:docMk/>
            <pc:sldMk cId="1774280857" sldId="258"/>
            <ac:spMk id="2" creationId="{F216C76C-0E50-0C79-5FBD-09F9691D1625}"/>
          </ac:spMkLst>
        </pc:spChg>
        <pc:spChg chg="mod">
          <ac:chgData name="wangster007@gmail.com" userId="b48f9d8cd2e80cff" providerId="LiveId" clId="{B8EAB7C0-0F29-4A29-8BF4-9B80DA757E6B}" dt="2023-12-12T05:32:39.666" v="4289" actId="1076"/>
          <ac:spMkLst>
            <pc:docMk/>
            <pc:sldMk cId="1774280857" sldId="258"/>
            <ac:spMk id="3" creationId="{C4A6AB9C-0F28-D42C-3049-69A2707E8A20}"/>
          </ac:spMkLst>
        </pc:spChg>
        <pc:spChg chg="add mod">
          <ac:chgData name="wangster007@gmail.com" userId="b48f9d8cd2e80cff" providerId="LiveId" clId="{B8EAB7C0-0F29-4A29-8BF4-9B80DA757E6B}" dt="2023-12-12T20:30:31.079" v="5768" actId="255"/>
          <ac:spMkLst>
            <pc:docMk/>
            <pc:sldMk cId="1774280857" sldId="258"/>
            <ac:spMk id="4" creationId="{5C06C4DD-62E1-A4D5-806C-E343414A5D95}"/>
          </ac:spMkLst>
        </pc:spChg>
        <pc:picChg chg="add mod">
          <ac:chgData name="wangster007@gmail.com" userId="b48f9d8cd2e80cff" providerId="LiveId" clId="{B8EAB7C0-0F29-4A29-8BF4-9B80DA757E6B}" dt="2023-12-11T20:09:04.238" v="985" actId="1076"/>
          <ac:picMkLst>
            <pc:docMk/>
            <pc:sldMk cId="1774280857" sldId="258"/>
            <ac:picMk id="5" creationId="{79F80328-F176-E406-B223-48641E46BAC9}"/>
          </ac:picMkLst>
        </pc:picChg>
        <pc:picChg chg="add mod">
          <ac:chgData name="wangster007@gmail.com" userId="b48f9d8cd2e80cff" providerId="LiveId" clId="{B8EAB7C0-0F29-4A29-8BF4-9B80DA757E6B}" dt="2023-12-12T05:31:15.934" v="4149" actId="1076"/>
          <ac:picMkLst>
            <pc:docMk/>
            <pc:sldMk cId="1774280857" sldId="258"/>
            <ac:picMk id="6" creationId="{DAD34DFB-7AC5-08E5-1C30-ACD683093651}"/>
          </ac:picMkLst>
        </pc:picChg>
        <pc:picChg chg="add mod">
          <ac:chgData name="wangster007@gmail.com" userId="b48f9d8cd2e80cff" providerId="LiveId" clId="{B8EAB7C0-0F29-4A29-8BF4-9B80DA757E6B}" dt="2023-12-12T05:32:23.110" v="4284" actId="1076"/>
          <ac:picMkLst>
            <pc:docMk/>
            <pc:sldMk cId="1774280857" sldId="258"/>
            <ac:picMk id="7" creationId="{D4869F88-9148-B670-0954-237021262841}"/>
          </ac:picMkLst>
        </pc:picChg>
        <pc:picChg chg="add mod">
          <ac:chgData name="wangster007@gmail.com" userId="b48f9d8cd2e80cff" providerId="LiveId" clId="{B8EAB7C0-0F29-4A29-8BF4-9B80DA757E6B}" dt="2023-12-12T05:31:12.460" v="4148" actId="1076"/>
          <ac:picMkLst>
            <pc:docMk/>
            <pc:sldMk cId="1774280857" sldId="258"/>
            <ac:picMk id="9" creationId="{5EE70EB2-D0A1-8B3F-A138-F03B70BF5269}"/>
          </ac:picMkLst>
        </pc:picChg>
      </pc:sldChg>
      <pc:sldChg chg="addSp delSp modSp new mod">
        <pc:chgData name="wangster007@gmail.com" userId="b48f9d8cd2e80cff" providerId="LiveId" clId="{B8EAB7C0-0F29-4A29-8BF4-9B80DA757E6B}" dt="2023-12-12T06:08:43.792" v="4939" actId="20577"/>
        <pc:sldMkLst>
          <pc:docMk/>
          <pc:sldMk cId="2540889948" sldId="259"/>
        </pc:sldMkLst>
        <pc:spChg chg="mod">
          <ac:chgData name="wangster007@gmail.com" userId="b48f9d8cd2e80cff" providerId="LiveId" clId="{B8EAB7C0-0F29-4A29-8BF4-9B80DA757E6B}" dt="2023-12-11T20:10:23.451" v="993" actId="1076"/>
          <ac:spMkLst>
            <pc:docMk/>
            <pc:sldMk cId="2540889948" sldId="259"/>
            <ac:spMk id="2" creationId="{FA88A004-618F-5471-C716-6504F56F3FD8}"/>
          </ac:spMkLst>
        </pc:spChg>
        <pc:spChg chg="mod">
          <ac:chgData name="wangster007@gmail.com" userId="b48f9d8cd2e80cff" providerId="LiveId" clId="{B8EAB7C0-0F29-4A29-8BF4-9B80DA757E6B}" dt="2023-12-11T20:13:55.146" v="1011" actId="1076"/>
          <ac:spMkLst>
            <pc:docMk/>
            <pc:sldMk cId="2540889948" sldId="259"/>
            <ac:spMk id="3" creationId="{C990C047-8379-5B56-D349-E02C2FB00929}"/>
          </ac:spMkLst>
        </pc:spChg>
        <pc:spChg chg="add del mod">
          <ac:chgData name="wangster007@gmail.com" userId="b48f9d8cd2e80cff" providerId="LiveId" clId="{B8EAB7C0-0F29-4A29-8BF4-9B80DA757E6B}" dt="2023-12-11T19:52:11.894" v="788"/>
          <ac:spMkLst>
            <pc:docMk/>
            <pc:sldMk cId="2540889948" sldId="259"/>
            <ac:spMk id="5" creationId="{3B755E71-876E-CD7E-ABFD-134C0ABE8724}"/>
          </ac:spMkLst>
        </pc:spChg>
        <pc:spChg chg="add del mod">
          <ac:chgData name="wangster007@gmail.com" userId="b48f9d8cd2e80cff" providerId="LiveId" clId="{B8EAB7C0-0F29-4A29-8BF4-9B80DA757E6B}" dt="2023-12-11T19:53:26.249" v="817" actId="478"/>
          <ac:spMkLst>
            <pc:docMk/>
            <pc:sldMk cId="2540889948" sldId="259"/>
            <ac:spMk id="6" creationId="{D5A6F0A0-1330-FB2E-F771-078697304FB5}"/>
          </ac:spMkLst>
        </pc:spChg>
        <pc:spChg chg="add mod">
          <ac:chgData name="wangster007@gmail.com" userId="b48f9d8cd2e80cff" providerId="LiveId" clId="{B8EAB7C0-0F29-4A29-8BF4-9B80DA757E6B}" dt="2023-12-12T06:08:43.792" v="4939" actId="20577"/>
          <ac:spMkLst>
            <pc:docMk/>
            <pc:sldMk cId="2540889948" sldId="259"/>
            <ac:spMk id="7" creationId="{6CCC50EB-7E86-C207-6D8D-00AF63953CA5}"/>
          </ac:spMkLst>
        </pc:spChg>
        <pc:picChg chg="add del mod">
          <ac:chgData name="wangster007@gmail.com" userId="b48f9d8cd2e80cff" providerId="LiveId" clId="{B8EAB7C0-0F29-4A29-8BF4-9B80DA757E6B}" dt="2023-12-12T05:37:57.113" v="4354" actId="478"/>
          <ac:picMkLst>
            <pc:docMk/>
            <pc:sldMk cId="2540889948" sldId="259"/>
            <ac:picMk id="4" creationId="{5E89EE54-4E32-0604-E0AC-DE8A0BC0B302}"/>
          </ac:picMkLst>
        </pc:picChg>
        <pc:picChg chg="add mod">
          <ac:chgData name="wangster007@gmail.com" userId="b48f9d8cd2e80cff" providerId="LiveId" clId="{B8EAB7C0-0F29-4A29-8BF4-9B80DA757E6B}" dt="2023-12-12T05:38:14.180" v="4357" actId="14100"/>
          <ac:picMkLst>
            <pc:docMk/>
            <pc:sldMk cId="2540889948" sldId="259"/>
            <ac:picMk id="6" creationId="{7BD3C0E8-6112-908C-9316-E4A97BD4EC6B}"/>
          </ac:picMkLst>
        </pc:picChg>
      </pc:sldChg>
      <pc:sldChg chg="addSp modSp new mod">
        <pc:chgData name="wangster007@gmail.com" userId="b48f9d8cd2e80cff" providerId="LiveId" clId="{B8EAB7C0-0F29-4A29-8BF4-9B80DA757E6B}" dt="2023-12-12T06:04:57.226" v="4930" actId="20577"/>
        <pc:sldMkLst>
          <pc:docMk/>
          <pc:sldMk cId="2171401040" sldId="260"/>
        </pc:sldMkLst>
        <pc:spChg chg="mod">
          <ac:chgData name="wangster007@gmail.com" userId="b48f9d8cd2e80cff" providerId="LiveId" clId="{B8EAB7C0-0F29-4A29-8BF4-9B80DA757E6B}" dt="2023-12-11T20:12:08.439" v="1003" actId="1076"/>
          <ac:spMkLst>
            <pc:docMk/>
            <pc:sldMk cId="2171401040" sldId="260"/>
            <ac:spMk id="2" creationId="{1DC73A46-FA5E-77D6-9457-1E030331C6BB}"/>
          </ac:spMkLst>
        </pc:spChg>
        <pc:spChg chg="mod">
          <ac:chgData name="wangster007@gmail.com" userId="b48f9d8cd2e80cff" providerId="LiveId" clId="{B8EAB7C0-0F29-4A29-8BF4-9B80DA757E6B}" dt="2023-12-12T06:04:57.226" v="4930" actId="20577"/>
          <ac:spMkLst>
            <pc:docMk/>
            <pc:sldMk cId="2171401040" sldId="260"/>
            <ac:spMk id="3" creationId="{684737DF-C229-E6C1-AAC4-9F5163F4787F}"/>
          </ac:spMkLst>
        </pc:spChg>
        <pc:picChg chg="add mod">
          <ac:chgData name="wangster007@gmail.com" userId="b48f9d8cd2e80cff" providerId="LiveId" clId="{B8EAB7C0-0F29-4A29-8BF4-9B80DA757E6B}" dt="2023-12-11T20:14:23.785" v="1022" actId="1076"/>
          <ac:picMkLst>
            <pc:docMk/>
            <pc:sldMk cId="2171401040" sldId="260"/>
            <ac:picMk id="5" creationId="{40267947-5082-20C3-DBE9-9C4236496F33}"/>
          </ac:picMkLst>
        </pc:picChg>
        <pc:picChg chg="add mod">
          <ac:chgData name="wangster007@gmail.com" userId="b48f9d8cd2e80cff" providerId="LiveId" clId="{B8EAB7C0-0F29-4A29-8BF4-9B80DA757E6B}" dt="2023-12-11T20:06:07.665" v="976" actId="1076"/>
          <ac:picMkLst>
            <pc:docMk/>
            <pc:sldMk cId="2171401040" sldId="260"/>
            <ac:picMk id="7" creationId="{5B081A91-8AAF-7EE1-92A0-F45222FE0970}"/>
          </ac:picMkLst>
        </pc:picChg>
      </pc:sldChg>
      <pc:sldChg chg="addSp delSp modSp new mod">
        <pc:chgData name="wangster007@gmail.com" userId="b48f9d8cd2e80cff" providerId="LiveId" clId="{B8EAB7C0-0F29-4A29-8BF4-9B80DA757E6B}" dt="2023-12-12T05:49:11.705" v="4535" actId="1076"/>
        <pc:sldMkLst>
          <pc:docMk/>
          <pc:sldMk cId="1338652219" sldId="261"/>
        </pc:sldMkLst>
        <pc:spChg chg="mod">
          <ac:chgData name="wangster007@gmail.com" userId="b48f9d8cd2e80cff" providerId="LiveId" clId="{B8EAB7C0-0F29-4A29-8BF4-9B80DA757E6B}" dt="2023-12-11T20:21:08.887" v="1230" actId="20577"/>
          <ac:spMkLst>
            <pc:docMk/>
            <pc:sldMk cId="1338652219" sldId="261"/>
            <ac:spMk id="2" creationId="{059DCA04-7864-7000-8812-A446C083B17D}"/>
          </ac:spMkLst>
        </pc:spChg>
        <pc:spChg chg="del mod">
          <ac:chgData name="wangster007@gmail.com" userId="b48f9d8cd2e80cff" providerId="LiveId" clId="{B8EAB7C0-0F29-4A29-8BF4-9B80DA757E6B}" dt="2023-12-11T20:24:36.654" v="1244" actId="478"/>
          <ac:spMkLst>
            <pc:docMk/>
            <pc:sldMk cId="1338652219" sldId="261"/>
            <ac:spMk id="3" creationId="{A2590166-3926-E537-5FFA-8EB4EDFB5F49}"/>
          </ac:spMkLst>
        </pc:spChg>
        <pc:spChg chg="add del mod">
          <ac:chgData name="wangster007@gmail.com" userId="b48f9d8cd2e80cff" providerId="LiveId" clId="{B8EAB7C0-0F29-4A29-8BF4-9B80DA757E6B}" dt="2023-12-11T20:24:38.081" v="1245" actId="478"/>
          <ac:spMkLst>
            <pc:docMk/>
            <pc:sldMk cId="1338652219" sldId="261"/>
            <ac:spMk id="5" creationId="{57B8D68A-273E-E7F9-3D66-CD0EDA94D490}"/>
          </ac:spMkLst>
        </pc:spChg>
        <pc:spChg chg="add mod">
          <ac:chgData name="wangster007@gmail.com" userId="b48f9d8cd2e80cff" providerId="LiveId" clId="{B8EAB7C0-0F29-4A29-8BF4-9B80DA757E6B}" dt="2023-12-12T05:43:20.810" v="4515" actId="20577"/>
          <ac:spMkLst>
            <pc:docMk/>
            <pc:sldMk cId="1338652219" sldId="261"/>
            <ac:spMk id="9" creationId="{F7180036-EBC6-FEB2-0804-988881B775F5}"/>
          </ac:spMkLst>
        </pc:spChg>
        <pc:spChg chg="add mod">
          <ac:chgData name="wangster007@gmail.com" userId="b48f9d8cd2e80cff" providerId="LiveId" clId="{B8EAB7C0-0F29-4A29-8BF4-9B80DA757E6B}" dt="2023-12-12T05:43:27.288" v="4518" actId="20577"/>
          <ac:spMkLst>
            <pc:docMk/>
            <pc:sldMk cId="1338652219" sldId="261"/>
            <ac:spMk id="14" creationId="{CD306C09-6C00-5B1F-220F-04255EE782C8}"/>
          </ac:spMkLst>
        </pc:spChg>
        <pc:spChg chg="add mod">
          <ac:chgData name="wangster007@gmail.com" userId="b48f9d8cd2e80cff" providerId="LiveId" clId="{B8EAB7C0-0F29-4A29-8BF4-9B80DA757E6B}" dt="2023-12-12T05:43:42.614" v="4524" actId="20577"/>
          <ac:spMkLst>
            <pc:docMk/>
            <pc:sldMk cId="1338652219" sldId="261"/>
            <ac:spMk id="17" creationId="{CC03FE2E-C608-6BE7-53CF-D8BF40817EE1}"/>
          </ac:spMkLst>
        </pc:spChg>
        <pc:picChg chg="add mod">
          <ac:chgData name="wangster007@gmail.com" userId="b48f9d8cd2e80cff" providerId="LiveId" clId="{B8EAB7C0-0F29-4A29-8BF4-9B80DA757E6B}" dt="2023-12-12T05:48:14.272" v="4531" actId="1076"/>
          <ac:picMkLst>
            <pc:docMk/>
            <pc:sldMk cId="1338652219" sldId="261"/>
            <ac:picMk id="4" creationId="{27D41725-A9AB-A2CB-0CDD-AB98D2C7845A}"/>
          </ac:picMkLst>
        </pc:picChg>
        <pc:picChg chg="add mod">
          <ac:chgData name="wangster007@gmail.com" userId="b48f9d8cd2e80cff" providerId="LiveId" clId="{B8EAB7C0-0F29-4A29-8BF4-9B80DA757E6B}" dt="2023-12-12T05:48:20.342" v="4532" actId="1076"/>
          <ac:picMkLst>
            <pc:docMk/>
            <pc:sldMk cId="1338652219" sldId="261"/>
            <ac:picMk id="6" creationId="{89B45797-521E-D6A7-420C-E3A699F5FB00}"/>
          </ac:picMkLst>
        </pc:picChg>
        <pc:picChg chg="add mod">
          <ac:chgData name="wangster007@gmail.com" userId="b48f9d8cd2e80cff" providerId="LiveId" clId="{B8EAB7C0-0F29-4A29-8BF4-9B80DA757E6B}" dt="2023-12-11T20:31:24.374" v="1311" actId="1076"/>
          <ac:picMkLst>
            <pc:docMk/>
            <pc:sldMk cId="1338652219" sldId="261"/>
            <ac:picMk id="7" creationId="{10BA6A11-89B6-5A4E-B4DE-EE6C0E880234}"/>
          </ac:picMkLst>
        </pc:picChg>
        <pc:picChg chg="add del mod">
          <ac:chgData name="wangster007@gmail.com" userId="b48f9d8cd2e80cff" providerId="LiveId" clId="{B8EAB7C0-0F29-4A29-8BF4-9B80DA757E6B}" dt="2023-12-11T20:29:33.626" v="1295" actId="478"/>
          <ac:picMkLst>
            <pc:docMk/>
            <pc:sldMk cId="1338652219" sldId="261"/>
            <ac:picMk id="8" creationId="{7525257F-6C17-600D-3300-9E550E79F23A}"/>
          </ac:picMkLst>
        </pc:picChg>
        <pc:picChg chg="add mod">
          <ac:chgData name="wangster007@gmail.com" userId="b48f9d8cd2e80cff" providerId="LiveId" clId="{B8EAB7C0-0F29-4A29-8BF4-9B80DA757E6B}" dt="2023-12-12T05:49:11.705" v="4535" actId="1076"/>
          <ac:picMkLst>
            <pc:docMk/>
            <pc:sldMk cId="1338652219" sldId="261"/>
            <ac:picMk id="10" creationId="{EFAD8700-D08B-B7A4-4E2B-393FD2638642}"/>
          </ac:picMkLst>
        </pc:picChg>
        <pc:picChg chg="add del mod">
          <ac:chgData name="wangster007@gmail.com" userId="b48f9d8cd2e80cff" providerId="LiveId" clId="{B8EAB7C0-0F29-4A29-8BF4-9B80DA757E6B}" dt="2023-12-12T05:47:31.163" v="4525" actId="478"/>
          <ac:picMkLst>
            <pc:docMk/>
            <pc:sldMk cId="1338652219" sldId="261"/>
            <ac:picMk id="11" creationId="{3A024708-0D27-53C0-D6A8-48F3FB95B868}"/>
          </ac:picMkLst>
        </pc:picChg>
        <pc:picChg chg="add del mod">
          <ac:chgData name="wangster007@gmail.com" userId="b48f9d8cd2e80cff" providerId="LiveId" clId="{B8EAB7C0-0F29-4A29-8BF4-9B80DA757E6B}" dt="2023-12-12T05:48:04.433" v="4528" actId="478"/>
          <ac:picMkLst>
            <pc:docMk/>
            <pc:sldMk cId="1338652219" sldId="261"/>
            <ac:picMk id="13" creationId="{C721B705-F6A4-813F-2C31-8A00F2B0B2E7}"/>
          </ac:picMkLst>
        </pc:picChg>
        <pc:picChg chg="add del mod">
          <ac:chgData name="wangster007@gmail.com" userId="b48f9d8cd2e80cff" providerId="LiveId" clId="{B8EAB7C0-0F29-4A29-8BF4-9B80DA757E6B}" dt="2023-12-12T05:49:03.412" v="4533" actId="478"/>
          <ac:picMkLst>
            <pc:docMk/>
            <pc:sldMk cId="1338652219" sldId="261"/>
            <ac:picMk id="16" creationId="{9B451155-BE4B-7E36-4068-E8AA91E77CE9}"/>
          </ac:picMkLst>
        </pc:picChg>
      </pc:sldChg>
      <pc:sldChg chg="modSp new del mod">
        <pc:chgData name="wangster007@gmail.com" userId="b48f9d8cd2e80cff" providerId="LiveId" clId="{B8EAB7C0-0F29-4A29-8BF4-9B80DA757E6B}" dt="2023-12-11T20:11:21.912" v="1000" actId="2696"/>
        <pc:sldMkLst>
          <pc:docMk/>
          <pc:sldMk cId="4223963721" sldId="261"/>
        </pc:sldMkLst>
        <pc:spChg chg="mod">
          <ac:chgData name="wangster007@gmail.com" userId="b48f9d8cd2e80cff" providerId="LiveId" clId="{B8EAB7C0-0F29-4A29-8BF4-9B80DA757E6B}" dt="2023-12-11T20:11:11.735" v="999" actId="1076"/>
          <ac:spMkLst>
            <pc:docMk/>
            <pc:sldMk cId="4223963721" sldId="261"/>
            <ac:spMk id="2" creationId="{FC456F5C-4A4F-E354-E354-269C57D7A2FF}"/>
          </ac:spMkLst>
        </pc:spChg>
      </pc:sldChg>
      <pc:sldChg chg="addSp delSp modSp new mod">
        <pc:chgData name="wangster007@gmail.com" userId="b48f9d8cd2e80cff" providerId="LiveId" clId="{B8EAB7C0-0F29-4A29-8BF4-9B80DA757E6B}" dt="2023-12-12T21:13:02.387" v="6207" actId="1076"/>
        <pc:sldMkLst>
          <pc:docMk/>
          <pc:sldMk cId="3513048709" sldId="262"/>
        </pc:sldMkLst>
        <pc:spChg chg="mod">
          <ac:chgData name="wangster007@gmail.com" userId="b48f9d8cd2e80cff" providerId="LiveId" clId="{B8EAB7C0-0F29-4A29-8BF4-9B80DA757E6B}" dt="2023-12-11T20:35:51.503" v="1372" actId="14100"/>
          <ac:spMkLst>
            <pc:docMk/>
            <pc:sldMk cId="3513048709" sldId="262"/>
            <ac:spMk id="2" creationId="{BEFF0D52-85F6-27BC-4AFC-4811D72F887C}"/>
          </ac:spMkLst>
        </pc:spChg>
        <pc:spChg chg="mod">
          <ac:chgData name="wangster007@gmail.com" userId="b48f9d8cd2e80cff" providerId="LiveId" clId="{B8EAB7C0-0F29-4A29-8BF4-9B80DA757E6B}" dt="2023-12-11T20:40:31.232" v="1406" actId="27636"/>
          <ac:spMkLst>
            <pc:docMk/>
            <pc:sldMk cId="3513048709" sldId="262"/>
            <ac:spMk id="3" creationId="{814D3D57-93C3-8600-7A1D-4DB5EF697917}"/>
          </ac:spMkLst>
        </pc:spChg>
        <pc:picChg chg="add del mod">
          <ac:chgData name="wangster007@gmail.com" userId="b48f9d8cd2e80cff" providerId="LiveId" clId="{B8EAB7C0-0F29-4A29-8BF4-9B80DA757E6B}" dt="2023-12-12T05:51:15.966" v="4536" actId="478"/>
          <ac:picMkLst>
            <pc:docMk/>
            <pc:sldMk cId="3513048709" sldId="262"/>
            <ac:picMk id="5" creationId="{A1ACC77F-AFBB-C3B6-818D-20ECB6074C85}"/>
          </ac:picMkLst>
        </pc:picChg>
        <pc:picChg chg="add del mod">
          <ac:chgData name="wangster007@gmail.com" userId="b48f9d8cd2e80cff" providerId="LiveId" clId="{B8EAB7C0-0F29-4A29-8BF4-9B80DA757E6B}" dt="2023-12-12T05:52:21.530" v="4543" actId="478"/>
          <ac:picMkLst>
            <pc:docMk/>
            <pc:sldMk cId="3513048709" sldId="262"/>
            <ac:picMk id="6" creationId="{7C50F2AC-5832-76AD-765E-42AFF5411188}"/>
          </ac:picMkLst>
        </pc:picChg>
        <pc:picChg chg="add del mod">
          <ac:chgData name="wangster007@gmail.com" userId="b48f9d8cd2e80cff" providerId="LiveId" clId="{B8EAB7C0-0F29-4A29-8BF4-9B80DA757E6B}" dt="2023-12-12T05:51:16.314" v="4537" actId="478"/>
          <ac:picMkLst>
            <pc:docMk/>
            <pc:sldMk cId="3513048709" sldId="262"/>
            <ac:picMk id="7" creationId="{3776BE51-377E-A091-A0E1-50B905D43017}"/>
          </ac:picMkLst>
        </pc:picChg>
        <pc:picChg chg="add mod">
          <ac:chgData name="wangster007@gmail.com" userId="b48f9d8cd2e80cff" providerId="LiveId" clId="{B8EAB7C0-0F29-4A29-8BF4-9B80DA757E6B}" dt="2023-12-12T05:52:53.742" v="4547" actId="14100"/>
          <ac:picMkLst>
            <pc:docMk/>
            <pc:sldMk cId="3513048709" sldId="262"/>
            <ac:picMk id="9" creationId="{54D54B93-3B25-52AB-759B-56EC9FBFF1AF}"/>
          </ac:picMkLst>
        </pc:picChg>
        <pc:picChg chg="add mod">
          <ac:chgData name="wangster007@gmail.com" userId="b48f9d8cd2e80cff" providerId="LiveId" clId="{B8EAB7C0-0F29-4A29-8BF4-9B80DA757E6B}" dt="2023-12-12T21:13:02.387" v="6207" actId="1076"/>
          <ac:picMkLst>
            <pc:docMk/>
            <pc:sldMk cId="3513048709" sldId="262"/>
            <ac:picMk id="11" creationId="{B3D12ADE-C9DB-9D0F-834C-D0B3E859C91E}"/>
          </ac:picMkLst>
        </pc:picChg>
      </pc:sldChg>
      <pc:sldChg chg="addSp delSp modSp new mod">
        <pc:chgData name="wangster007@gmail.com" userId="b48f9d8cd2e80cff" providerId="LiveId" clId="{B8EAB7C0-0F29-4A29-8BF4-9B80DA757E6B}" dt="2023-12-12T20:41:46.773" v="5793" actId="20577"/>
        <pc:sldMkLst>
          <pc:docMk/>
          <pc:sldMk cId="723793379" sldId="263"/>
        </pc:sldMkLst>
        <pc:spChg chg="mod">
          <ac:chgData name="wangster007@gmail.com" userId="b48f9d8cd2e80cff" providerId="LiveId" clId="{B8EAB7C0-0F29-4A29-8BF4-9B80DA757E6B}" dt="2023-12-11T20:47:07.306" v="1474" actId="14100"/>
          <ac:spMkLst>
            <pc:docMk/>
            <pc:sldMk cId="723793379" sldId="263"/>
            <ac:spMk id="2" creationId="{3A4092C3-D3FF-95EE-2E1A-BB22E2F030EB}"/>
          </ac:spMkLst>
        </pc:spChg>
        <pc:spChg chg="mod">
          <ac:chgData name="wangster007@gmail.com" userId="b48f9d8cd2e80cff" providerId="LiveId" clId="{B8EAB7C0-0F29-4A29-8BF4-9B80DA757E6B}" dt="2023-12-12T20:41:46.773" v="5793" actId="20577"/>
          <ac:spMkLst>
            <pc:docMk/>
            <pc:sldMk cId="723793379" sldId="263"/>
            <ac:spMk id="3" creationId="{4B77DA76-FFB7-8243-AF29-AABAE5F018C8}"/>
          </ac:spMkLst>
        </pc:spChg>
        <pc:spChg chg="add mod">
          <ac:chgData name="wangster007@gmail.com" userId="b48f9d8cd2e80cff" providerId="LiveId" clId="{B8EAB7C0-0F29-4A29-8BF4-9B80DA757E6B}" dt="2023-12-12T05:57:37.416" v="4623" actId="20577"/>
          <ac:spMkLst>
            <pc:docMk/>
            <pc:sldMk cId="723793379" sldId="263"/>
            <ac:spMk id="8" creationId="{834C7917-7223-7B40-1F46-08E99CCC065A}"/>
          </ac:spMkLst>
        </pc:spChg>
        <pc:picChg chg="add mod">
          <ac:chgData name="wangster007@gmail.com" userId="b48f9d8cd2e80cff" providerId="LiveId" clId="{B8EAB7C0-0F29-4A29-8BF4-9B80DA757E6B}" dt="2023-12-11T20:47:52.801" v="1480" actId="1076"/>
          <ac:picMkLst>
            <pc:docMk/>
            <pc:sldMk cId="723793379" sldId="263"/>
            <ac:picMk id="5" creationId="{19712AFD-E191-9589-855A-DE5C5FC7424A}"/>
          </ac:picMkLst>
        </pc:picChg>
        <pc:picChg chg="add mod">
          <ac:chgData name="wangster007@gmail.com" userId="b48f9d8cd2e80cff" providerId="LiveId" clId="{B8EAB7C0-0F29-4A29-8BF4-9B80DA757E6B}" dt="2023-12-12T05:56:30.727" v="4605" actId="1076"/>
          <ac:picMkLst>
            <pc:docMk/>
            <pc:sldMk cId="723793379" sldId="263"/>
            <ac:picMk id="6" creationId="{CFDBB835-3876-11FC-FAFF-6FA50681D659}"/>
          </ac:picMkLst>
        </pc:picChg>
        <pc:picChg chg="add del mod">
          <ac:chgData name="wangster007@gmail.com" userId="b48f9d8cd2e80cff" providerId="LiveId" clId="{B8EAB7C0-0F29-4A29-8BF4-9B80DA757E6B}" dt="2023-12-12T05:54:50.175" v="4552" actId="478"/>
          <ac:picMkLst>
            <pc:docMk/>
            <pc:sldMk cId="723793379" sldId="263"/>
            <ac:picMk id="7" creationId="{A2578840-B16D-CCE9-2A0D-DADE0956AD1D}"/>
          </ac:picMkLst>
        </pc:picChg>
        <pc:picChg chg="add mod">
          <ac:chgData name="wangster007@gmail.com" userId="b48f9d8cd2e80cff" providerId="LiveId" clId="{B8EAB7C0-0F29-4A29-8BF4-9B80DA757E6B}" dt="2023-12-12T05:56:27.364" v="4604" actId="1076"/>
          <ac:picMkLst>
            <pc:docMk/>
            <pc:sldMk cId="723793379" sldId="263"/>
            <ac:picMk id="10" creationId="{B165FF74-8D51-4496-E04A-99221DA2158A}"/>
          </ac:picMkLst>
        </pc:picChg>
      </pc:sldChg>
      <pc:sldChg chg="addSp delSp modSp new mod">
        <pc:chgData name="wangster007@gmail.com" userId="b48f9d8cd2e80cff" providerId="LiveId" clId="{B8EAB7C0-0F29-4A29-8BF4-9B80DA757E6B}" dt="2023-12-12T20:39:45.810" v="5773" actId="1076"/>
        <pc:sldMkLst>
          <pc:docMk/>
          <pc:sldMk cId="3932610681" sldId="264"/>
        </pc:sldMkLst>
        <pc:spChg chg="mod">
          <ac:chgData name="wangster007@gmail.com" userId="b48f9d8cd2e80cff" providerId="LiveId" clId="{B8EAB7C0-0F29-4A29-8BF4-9B80DA757E6B}" dt="2023-12-11T21:49:21.245" v="2325" actId="20577"/>
          <ac:spMkLst>
            <pc:docMk/>
            <pc:sldMk cId="3932610681" sldId="264"/>
            <ac:spMk id="2" creationId="{49F6E7AD-C4C9-6FD6-B705-20736DE3532F}"/>
          </ac:spMkLst>
        </pc:spChg>
        <pc:spChg chg="del">
          <ac:chgData name="wangster007@gmail.com" userId="b48f9d8cd2e80cff" providerId="LiveId" clId="{B8EAB7C0-0F29-4A29-8BF4-9B80DA757E6B}" dt="2023-12-11T21:07:19.186" v="1858" actId="478"/>
          <ac:spMkLst>
            <pc:docMk/>
            <pc:sldMk cId="3932610681" sldId="264"/>
            <ac:spMk id="3" creationId="{37344CE8-7E60-A005-41B3-1F43B5012A3F}"/>
          </ac:spMkLst>
        </pc:spChg>
        <pc:spChg chg="add del mod">
          <ac:chgData name="wangster007@gmail.com" userId="b48f9d8cd2e80cff" providerId="LiveId" clId="{B8EAB7C0-0F29-4A29-8BF4-9B80DA757E6B}" dt="2023-12-11T21:08:12.273" v="1865"/>
          <ac:spMkLst>
            <pc:docMk/>
            <pc:sldMk cId="3932610681" sldId="264"/>
            <ac:spMk id="6" creationId="{318FA0B0-D9B0-2B07-9A0A-29BF0450215B}"/>
          </ac:spMkLst>
        </pc:spChg>
        <pc:spChg chg="add mod">
          <ac:chgData name="wangster007@gmail.com" userId="b48f9d8cd2e80cff" providerId="LiveId" clId="{B8EAB7C0-0F29-4A29-8BF4-9B80DA757E6B}" dt="2023-12-12T20:39:45.810" v="5773" actId="1076"/>
          <ac:spMkLst>
            <pc:docMk/>
            <pc:sldMk cId="3932610681" sldId="264"/>
            <ac:spMk id="7" creationId="{AC8DA176-A37E-6090-0432-82F5904C22B7}"/>
          </ac:spMkLst>
        </pc:spChg>
        <pc:picChg chg="add mod">
          <ac:chgData name="wangster007@gmail.com" userId="b48f9d8cd2e80cff" providerId="LiveId" clId="{B8EAB7C0-0F29-4A29-8BF4-9B80DA757E6B}" dt="2023-12-12T05:59:13.454" v="4629" actId="1076"/>
          <ac:picMkLst>
            <pc:docMk/>
            <pc:sldMk cId="3932610681" sldId="264"/>
            <ac:picMk id="4" creationId="{E475F236-00A7-3311-D7B6-90AC24613213}"/>
          </ac:picMkLst>
        </pc:picChg>
        <pc:picChg chg="add del mod">
          <ac:chgData name="wangster007@gmail.com" userId="b48f9d8cd2e80cff" providerId="LiveId" clId="{B8EAB7C0-0F29-4A29-8BF4-9B80DA757E6B}" dt="2023-12-12T05:58:56.659" v="4624" actId="478"/>
          <ac:picMkLst>
            <pc:docMk/>
            <pc:sldMk cId="3932610681" sldId="264"/>
            <ac:picMk id="5" creationId="{49AA48F3-5B5B-4E2B-194B-F9E9806812B4}"/>
          </ac:picMkLst>
        </pc:picChg>
        <pc:picChg chg="add mod">
          <ac:chgData name="wangster007@gmail.com" userId="b48f9d8cd2e80cff" providerId="LiveId" clId="{B8EAB7C0-0F29-4A29-8BF4-9B80DA757E6B}" dt="2023-12-12T20:39:29.892" v="5772" actId="1076"/>
          <ac:picMkLst>
            <pc:docMk/>
            <pc:sldMk cId="3932610681" sldId="264"/>
            <ac:picMk id="5" creationId="{91022244-5FDB-DB54-C9FF-19FC71D33659}"/>
          </ac:picMkLst>
        </pc:picChg>
        <pc:picChg chg="add del">
          <ac:chgData name="wangster007@gmail.com" userId="b48f9d8cd2e80cff" providerId="LiveId" clId="{B8EAB7C0-0F29-4A29-8BF4-9B80DA757E6B}" dt="2023-12-12T06:01:05.266" v="4693" actId="22"/>
          <ac:picMkLst>
            <pc:docMk/>
            <pc:sldMk cId="3932610681" sldId="264"/>
            <ac:picMk id="8" creationId="{C7D25501-4289-0004-D8BD-86B1D1F8FE85}"/>
          </ac:picMkLst>
        </pc:picChg>
      </pc:sldChg>
      <pc:sldChg chg="modSp new mod">
        <pc:chgData name="wangster007@gmail.com" userId="b48f9d8cd2e80cff" providerId="LiveId" clId="{B8EAB7C0-0F29-4A29-8BF4-9B80DA757E6B}" dt="2023-12-12T21:14:48.778" v="6221" actId="20577"/>
        <pc:sldMkLst>
          <pc:docMk/>
          <pc:sldMk cId="424979419" sldId="265"/>
        </pc:sldMkLst>
        <pc:spChg chg="mod">
          <ac:chgData name="wangster007@gmail.com" userId="b48f9d8cd2e80cff" providerId="LiveId" clId="{B8EAB7C0-0F29-4A29-8BF4-9B80DA757E6B}" dt="2023-12-11T21:15:08.904" v="2101" actId="20577"/>
          <ac:spMkLst>
            <pc:docMk/>
            <pc:sldMk cId="424979419" sldId="265"/>
            <ac:spMk id="2" creationId="{10025666-1C03-A50E-6557-F1045481D426}"/>
          </ac:spMkLst>
        </pc:spChg>
        <pc:spChg chg="mod">
          <ac:chgData name="wangster007@gmail.com" userId="b48f9d8cd2e80cff" providerId="LiveId" clId="{B8EAB7C0-0F29-4A29-8BF4-9B80DA757E6B}" dt="2023-12-12T21:14:48.778" v="6221" actId="20577"/>
          <ac:spMkLst>
            <pc:docMk/>
            <pc:sldMk cId="424979419" sldId="265"/>
            <ac:spMk id="3" creationId="{8FD1D085-09A8-AD43-5936-09E8489BDB19}"/>
          </ac:spMkLst>
        </pc:spChg>
      </pc:sldChg>
      <pc:sldChg chg="addSp delSp modSp new mod">
        <pc:chgData name="wangster007@gmail.com" userId="b48f9d8cd2e80cff" providerId="LiveId" clId="{B8EAB7C0-0F29-4A29-8BF4-9B80DA757E6B}" dt="2023-12-12T21:15:35.802" v="6223" actId="255"/>
        <pc:sldMkLst>
          <pc:docMk/>
          <pc:sldMk cId="2378876039" sldId="266"/>
        </pc:sldMkLst>
        <pc:spChg chg="mod">
          <ac:chgData name="wangster007@gmail.com" userId="b48f9d8cd2e80cff" providerId="LiveId" clId="{B8EAB7C0-0F29-4A29-8BF4-9B80DA757E6B}" dt="2023-12-11T21:49:15.514" v="2324" actId="20577"/>
          <ac:spMkLst>
            <pc:docMk/>
            <pc:sldMk cId="2378876039" sldId="266"/>
            <ac:spMk id="2" creationId="{DC8753A4-9E09-691C-F61F-F4A4064D77DD}"/>
          </ac:spMkLst>
        </pc:spChg>
        <pc:spChg chg="mod">
          <ac:chgData name="wangster007@gmail.com" userId="b48f9d8cd2e80cff" providerId="LiveId" clId="{B8EAB7C0-0F29-4A29-8BF4-9B80DA757E6B}" dt="2023-12-12T20:44:18.963" v="5807" actId="20577"/>
          <ac:spMkLst>
            <pc:docMk/>
            <pc:sldMk cId="2378876039" sldId="266"/>
            <ac:spMk id="3" creationId="{40D5BF16-141F-4DF9-0636-2CD67EA06857}"/>
          </ac:spMkLst>
        </pc:spChg>
        <pc:spChg chg="add mod">
          <ac:chgData name="wangster007@gmail.com" userId="b48f9d8cd2e80cff" providerId="LiveId" clId="{B8EAB7C0-0F29-4A29-8BF4-9B80DA757E6B}" dt="2023-12-12T21:15:35.802" v="6223" actId="255"/>
          <ac:spMkLst>
            <pc:docMk/>
            <pc:sldMk cId="2378876039" sldId="266"/>
            <ac:spMk id="8" creationId="{E33226BA-61A5-AFD6-A609-AC2BA9250C59}"/>
          </ac:spMkLst>
        </pc:spChg>
        <pc:picChg chg="add mod">
          <ac:chgData name="wangster007@gmail.com" userId="b48f9d8cd2e80cff" providerId="LiveId" clId="{B8EAB7C0-0F29-4A29-8BF4-9B80DA757E6B}" dt="2023-12-11T21:39:45.400" v="2232" actId="1076"/>
          <ac:picMkLst>
            <pc:docMk/>
            <pc:sldMk cId="2378876039" sldId="266"/>
            <ac:picMk id="5" creationId="{D326E06B-5218-3249-985E-2A973D8037AA}"/>
          </ac:picMkLst>
        </pc:picChg>
        <pc:picChg chg="add mod">
          <ac:chgData name="wangster007@gmail.com" userId="b48f9d8cd2e80cff" providerId="LiveId" clId="{B8EAB7C0-0F29-4A29-8BF4-9B80DA757E6B}" dt="2023-12-12T06:43:43.369" v="5116" actId="1076"/>
          <ac:picMkLst>
            <pc:docMk/>
            <pc:sldMk cId="2378876039" sldId="266"/>
            <ac:picMk id="6" creationId="{DB9258C3-64AA-C3F2-35A9-41B708213351}"/>
          </ac:picMkLst>
        </pc:picChg>
        <pc:picChg chg="add del mod">
          <ac:chgData name="wangster007@gmail.com" userId="b48f9d8cd2e80cff" providerId="LiveId" clId="{B8EAB7C0-0F29-4A29-8BF4-9B80DA757E6B}" dt="2023-12-12T06:43:31.085" v="5112" actId="478"/>
          <ac:picMkLst>
            <pc:docMk/>
            <pc:sldMk cId="2378876039" sldId="266"/>
            <ac:picMk id="7" creationId="{4BC31C81-2FC2-B993-2180-0FFE472E6D89}"/>
          </ac:picMkLst>
        </pc:picChg>
      </pc:sldChg>
      <pc:sldChg chg="addSp modSp new mod">
        <pc:chgData name="wangster007@gmail.com" userId="b48f9d8cd2e80cff" providerId="LiveId" clId="{B8EAB7C0-0F29-4A29-8BF4-9B80DA757E6B}" dt="2023-12-12T21:15:29.275" v="6222" actId="255"/>
        <pc:sldMkLst>
          <pc:docMk/>
          <pc:sldMk cId="1931231344" sldId="267"/>
        </pc:sldMkLst>
        <pc:spChg chg="mod">
          <ac:chgData name="wangster007@gmail.com" userId="b48f9d8cd2e80cff" providerId="LiveId" clId="{B8EAB7C0-0F29-4A29-8BF4-9B80DA757E6B}" dt="2023-12-11T21:49:57.906" v="2346" actId="20577"/>
          <ac:spMkLst>
            <pc:docMk/>
            <pc:sldMk cId="1931231344" sldId="267"/>
            <ac:spMk id="2" creationId="{FF9947C2-12D0-BF7A-AD53-1629B0C977B3}"/>
          </ac:spMkLst>
        </pc:spChg>
        <pc:spChg chg="mod">
          <ac:chgData name="wangster007@gmail.com" userId="b48f9d8cd2e80cff" providerId="LiveId" clId="{B8EAB7C0-0F29-4A29-8BF4-9B80DA757E6B}" dt="2023-12-12T20:46:24.490" v="5818" actId="20577"/>
          <ac:spMkLst>
            <pc:docMk/>
            <pc:sldMk cId="1931231344" sldId="267"/>
            <ac:spMk id="3" creationId="{7BC409C3-E5C8-A758-79B5-26E6CE2EDBB3}"/>
          </ac:spMkLst>
        </pc:spChg>
        <pc:spChg chg="add mod">
          <ac:chgData name="wangster007@gmail.com" userId="b48f9d8cd2e80cff" providerId="LiveId" clId="{B8EAB7C0-0F29-4A29-8BF4-9B80DA757E6B}" dt="2023-12-12T21:15:29.275" v="6222" actId="255"/>
          <ac:spMkLst>
            <pc:docMk/>
            <pc:sldMk cId="1931231344" sldId="267"/>
            <ac:spMk id="8" creationId="{B834CDD7-0105-4014-24C5-70D5FA83DED5}"/>
          </ac:spMkLst>
        </pc:spChg>
        <pc:picChg chg="add mod">
          <ac:chgData name="wangster007@gmail.com" userId="b48f9d8cd2e80cff" providerId="LiveId" clId="{B8EAB7C0-0F29-4A29-8BF4-9B80DA757E6B}" dt="2023-12-12T06:46:48.799" v="5176" actId="1076"/>
          <ac:picMkLst>
            <pc:docMk/>
            <pc:sldMk cId="1931231344" sldId="267"/>
            <ac:picMk id="5" creationId="{7738F189-003E-EEFE-CB28-C4F4AFAF6312}"/>
          </ac:picMkLst>
        </pc:picChg>
        <pc:picChg chg="add mod">
          <ac:chgData name="wangster007@gmail.com" userId="b48f9d8cd2e80cff" providerId="LiveId" clId="{B8EAB7C0-0F29-4A29-8BF4-9B80DA757E6B}" dt="2023-12-12T06:45:41.086" v="5130" actId="1076"/>
          <ac:picMkLst>
            <pc:docMk/>
            <pc:sldMk cId="1931231344" sldId="267"/>
            <ac:picMk id="7" creationId="{5280D25F-09FB-1753-03A8-594338AE8345}"/>
          </ac:picMkLst>
        </pc:picChg>
      </pc:sldChg>
      <pc:sldChg chg="addSp delSp modSp new mod">
        <pc:chgData name="wangster007@gmail.com" userId="b48f9d8cd2e80cff" providerId="LiveId" clId="{B8EAB7C0-0F29-4A29-8BF4-9B80DA757E6B}" dt="2023-12-12T21:08:33.216" v="6184" actId="1076"/>
        <pc:sldMkLst>
          <pc:docMk/>
          <pc:sldMk cId="2909175972" sldId="268"/>
        </pc:sldMkLst>
        <pc:spChg chg="mod">
          <ac:chgData name="wangster007@gmail.com" userId="b48f9d8cd2e80cff" providerId="LiveId" clId="{B8EAB7C0-0F29-4A29-8BF4-9B80DA757E6B}" dt="2023-12-11T21:58:45.747" v="2607" actId="20577"/>
          <ac:spMkLst>
            <pc:docMk/>
            <pc:sldMk cId="2909175972" sldId="268"/>
            <ac:spMk id="2" creationId="{B112C760-C92E-6AE9-F09C-C127C8A9F0C8}"/>
          </ac:spMkLst>
        </pc:spChg>
        <pc:spChg chg="del">
          <ac:chgData name="wangster007@gmail.com" userId="b48f9d8cd2e80cff" providerId="LiveId" clId="{B8EAB7C0-0F29-4A29-8BF4-9B80DA757E6B}" dt="2023-12-11T22:04:46.059" v="2608" actId="478"/>
          <ac:spMkLst>
            <pc:docMk/>
            <pc:sldMk cId="2909175972" sldId="268"/>
            <ac:spMk id="3" creationId="{0608DB02-0484-C398-E092-C27C7BF255EA}"/>
          </ac:spMkLst>
        </pc:spChg>
        <pc:spChg chg="add mod">
          <ac:chgData name="wangster007@gmail.com" userId="b48f9d8cd2e80cff" providerId="LiveId" clId="{B8EAB7C0-0F29-4A29-8BF4-9B80DA757E6B}" dt="2023-12-12T21:04:35.062" v="6174" actId="255"/>
          <ac:spMkLst>
            <pc:docMk/>
            <pc:sldMk cId="2909175972" sldId="268"/>
            <ac:spMk id="6" creationId="{2BB3B965-E511-2B51-5FB9-73A94D808578}"/>
          </ac:spMkLst>
        </pc:spChg>
        <pc:picChg chg="add mod">
          <ac:chgData name="wangster007@gmail.com" userId="b48f9d8cd2e80cff" providerId="LiveId" clId="{B8EAB7C0-0F29-4A29-8BF4-9B80DA757E6B}" dt="2023-12-12T21:08:24.475" v="6182" actId="14100"/>
          <ac:picMkLst>
            <pc:docMk/>
            <pc:sldMk cId="2909175972" sldId="268"/>
            <ac:picMk id="4" creationId="{748A35EA-ED43-2797-A69C-10848905E164}"/>
          </ac:picMkLst>
        </pc:picChg>
        <pc:picChg chg="add del mod">
          <ac:chgData name="wangster007@gmail.com" userId="b48f9d8cd2e80cff" providerId="LiveId" clId="{B8EAB7C0-0F29-4A29-8BF4-9B80DA757E6B}" dt="2023-12-12T21:03:38.543" v="6085" actId="478"/>
          <ac:picMkLst>
            <pc:docMk/>
            <pc:sldMk cId="2909175972" sldId="268"/>
            <ac:picMk id="5" creationId="{D49F902B-7891-358E-57B2-5F2D96D96B17}"/>
          </ac:picMkLst>
        </pc:picChg>
        <pc:picChg chg="add del mod">
          <ac:chgData name="wangster007@gmail.com" userId="b48f9d8cd2e80cff" providerId="LiveId" clId="{B8EAB7C0-0F29-4A29-8BF4-9B80DA757E6B}" dt="2023-12-12T21:03:16.542" v="6079" actId="478"/>
          <ac:picMkLst>
            <pc:docMk/>
            <pc:sldMk cId="2909175972" sldId="268"/>
            <ac:picMk id="8" creationId="{AB6BAB88-E77A-C353-1065-AF302A69AA49}"/>
          </ac:picMkLst>
        </pc:picChg>
        <pc:picChg chg="add mod">
          <ac:chgData name="wangster007@gmail.com" userId="b48f9d8cd2e80cff" providerId="LiveId" clId="{B8EAB7C0-0F29-4A29-8BF4-9B80DA757E6B}" dt="2023-12-12T21:08:33.216" v="6184" actId="1076"/>
          <ac:picMkLst>
            <pc:docMk/>
            <pc:sldMk cId="2909175972" sldId="268"/>
            <ac:picMk id="9" creationId="{9A12BD8F-3F58-D7B9-4A38-D8883A10DB68}"/>
          </ac:picMkLst>
        </pc:picChg>
        <pc:picChg chg="add del mod">
          <ac:chgData name="wangster007@gmail.com" userId="b48f9d8cd2e80cff" providerId="LiveId" clId="{B8EAB7C0-0F29-4A29-8BF4-9B80DA757E6B}" dt="2023-12-12T21:04:38.954" v="6175" actId="478"/>
          <ac:picMkLst>
            <pc:docMk/>
            <pc:sldMk cId="2909175972" sldId="268"/>
            <ac:picMk id="10" creationId="{7AFCAB6C-A199-AA61-CAE4-27B86D36A235}"/>
          </ac:picMkLst>
        </pc:picChg>
        <pc:picChg chg="add mod">
          <ac:chgData name="wangster007@gmail.com" userId="b48f9d8cd2e80cff" providerId="LiveId" clId="{B8EAB7C0-0F29-4A29-8BF4-9B80DA757E6B}" dt="2023-12-12T21:05:09.820" v="6180" actId="1076"/>
          <ac:picMkLst>
            <pc:docMk/>
            <pc:sldMk cId="2909175972" sldId="268"/>
            <ac:picMk id="12" creationId="{7A8DDF31-0CA9-AA48-03F6-B81ACF5FEBC6}"/>
          </ac:picMkLst>
        </pc:picChg>
      </pc:sldChg>
      <pc:sldChg chg="addSp delSp modSp new mod">
        <pc:chgData name="wangster007@gmail.com" userId="b48f9d8cd2e80cff" providerId="LiveId" clId="{B8EAB7C0-0F29-4A29-8BF4-9B80DA757E6B}" dt="2023-12-12T20:50:36.899" v="5827" actId="478"/>
        <pc:sldMkLst>
          <pc:docMk/>
          <pc:sldMk cId="1902401170" sldId="269"/>
        </pc:sldMkLst>
        <pc:spChg chg="mod">
          <ac:chgData name="wangster007@gmail.com" userId="b48f9d8cd2e80cff" providerId="LiveId" clId="{B8EAB7C0-0F29-4A29-8BF4-9B80DA757E6B}" dt="2023-12-12T00:53:22.234" v="3458" actId="14100"/>
          <ac:spMkLst>
            <pc:docMk/>
            <pc:sldMk cId="1902401170" sldId="269"/>
            <ac:spMk id="2" creationId="{79613A32-7ACC-5079-0B4C-C2DB9543F83E}"/>
          </ac:spMkLst>
        </pc:spChg>
        <pc:spChg chg="mod">
          <ac:chgData name="wangster007@gmail.com" userId="b48f9d8cd2e80cff" providerId="LiveId" clId="{B8EAB7C0-0F29-4A29-8BF4-9B80DA757E6B}" dt="2023-12-12T00:53:43.267" v="3485" actId="20577"/>
          <ac:spMkLst>
            <pc:docMk/>
            <pc:sldMk cId="1902401170" sldId="269"/>
            <ac:spMk id="3" creationId="{D962B52B-F907-9472-B6DE-664617FAAB90}"/>
          </ac:spMkLst>
        </pc:spChg>
        <pc:picChg chg="add del mod">
          <ac:chgData name="wangster007@gmail.com" userId="b48f9d8cd2e80cff" providerId="LiveId" clId="{B8EAB7C0-0F29-4A29-8BF4-9B80DA757E6B}" dt="2023-12-12T20:50:36.899" v="5827" actId="478"/>
          <ac:picMkLst>
            <pc:docMk/>
            <pc:sldMk cId="1902401170" sldId="269"/>
            <ac:picMk id="5" creationId="{AC7B1C95-92BD-3312-F773-7D1F67E9C677}"/>
          </ac:picMkLst>
        </pc:picChg>
      </pc:sldChg>
      <pc:sldChg chg="addSp delSp modSp new mod">
        <pc:chgData name="wangster007@gmail.com" userId="b48f9d8cd2e80cff" providerId="LiveId" clId="{B8EAB7C0-0F29-4A29-8BF4-9B80DA757E6B}" dt="2023-12-12T20:59:39.357" v="6049" actId="20577"/>
        <pc:sldMkLst>
          <pc:docMk/>
          <pc:sldMk cId="1964933087" sldId="270"/>
        </pc:sldMkLst>
        <pc:spChg chg="mod">
          <ac:chgData name="wangster007@gmail.com" userId="b48f9d8cd2e80cff" providerId="LiveId" clId="{B8EAB7C0-0F29-4A29-8BF4-9B80DA757E6B}" dt="2023-12-12T00:55:37.286" v="3499" actId="14100"/>
          <ac:spMkLst>
            <pc:docMk/>
            <pc:sldMk cId="1964933087" sldId="270"/>
            <ac:spMk id="2" creationId="{964475D5-7FA6-08B9-892F-5C42F55ECEC7}"/>
          </ac:spMkLst>
        </pc:spChg>
        <pc:spChg chg="del">
          <ac:chgData name="wangster007@gmail.com" userId="b48f9d8cd2e80cff" providerId="LiveId" clId="{B8EAB7C0-0F29-4A29-8BF4-9B80DA757E6B}" dt="2023-12-12T00:58:51.328" v="3500" actId="478"/>
          <ac:spMkLst>
            <pc:docMk/>
            <pc:sldMk cId="1964933087" sldId="270"/>
            <ac:spMk id="3" creationId="{88DE86F8-DC39-10BA-4EED-6D032F52F18C}"/>
          </ac:spMkLst>
        </pc:spChg>
        <pc:spChg chg="add mod">
          <ac:chgData name="wangster007@gmail.com" userId="b48f9d8cd2e80cff" providerId="LiveId" clId="{B8EAB7C0-0F29-4A29-8BF4-9B80DA757E6B}" dt="2023-12-12T20:59:39.357" v="6049" actId="20577"/>
          <ac:spMkLst>
            <pc:docMk/>
            <pc:sldMk cId="1964933087" sldId="270"/>
            <ac:spMk id="12" creationId="{B5621518-0C3A-AA48-3DC4-EEF1C1CDC8C4}"/>
          </ac:spMkLst>
        </pc:spChg>
        <pc:picChg chg="add mod">
          <ac:chgData name="wangster007@gmail.com" userId="b48f9d8cd2e80cff" providerId="LiveId" clId="{B8EAB7C0-0F29-4A29-8BF4-9B80DA757E6B}" dt="2023-12-12T20:57:42.168" v="6020" actId="1076"/>
          <ac:picMkLst>
            <pc:docMk/>
            <pc:sldMk cId="1964933087" sldId="270"/>
            <ac:picMk id="4" creationId="{40AD4D99-45BF-32B3-4C43-1640C2253061}"/>
          </ac:picMkLst>
        </pc:picChg>
        <pc:picChg chg="add del mod">
          <ac:chgData name="wangster007@gmail.com" userId="b48f9d8cd2e80cff" providerId="LiveId" clId="{B8EAB7C0-0F29-4A29-8BF4-9B80DA757E6B}" dt="2023-12-12T20:51:23.068" v="5828" actId="478"/>
          <ac:picMkLst>
            <pc:docMk/>
            <pc:sldMk cId="1964933087" sldId="270"/>
            <ac:picMk id="5" creationId="{EADDE6A0-BAAA-4931-B9F6-2F9321673970}"/>
          </ac:picMkLst>
        </pc:picChg>
        <pc:picChg chg="add del mod">
          <ac:chgData name="wangster007@gmail.com" userId="b48f9d8cd2e80cff" providerId="LiveId" clId="{B8EAB7C0-0F29-4A29-8BF4-9B80DA757E6B}" dt="2023-12-12T20:51:55.051" v="5831" actId="478"/>
          <ac:picMkLst>
            <pc:docMk/>
            <pc:sldMk cId="1964933087" sldId="270"/>
            <ac:picMk id="7" creationId="{6445FA05-D53A-E3F3-5F0F-E879751382B8}"/>
          </ac:picMkLst>
        </pc:picChg>
        <pc:picChg chg="add mod">
          <ac:chgData name="wangster007@gmail.com" userId="b48f9d8cd2e80cff" providerId="LiveId" clId="{B8EAB7C0-0F29-4A29-8BF4-9B80DA757E6B}" dt="2023-12-12T20:58:40.351" v="6038" actId="1076"/>
          <ac:picMkLst>
            <pc:docMk/>
            <pc:sldMk cId="1964933087" sldId="270"/>
            <ac:picMk id="8" creationId="{0EFE79C2-8230-ADEB-B4BB-A491A27562AA}"/>
          </ac:picMkLst>
        </pc:picChg>
        <pc:picChg chg="add del mod">
          <ac:chgData name="wangster007@gmail.com" userId="b48f9d8cd2e80cff" providerId="LiveId" clId="{B8EAB7C0-0F29-4A29-8BF4-9B80DA757E6B}" dt="2023-12-12T20:52:33.474" v="5835" actId="478"/>
          <ac:picMkLst>
            <pc:docMk/>
            <pc:sldMk cId="1964933087" sldId="270"/>
            <ac:picMk id="9" creationId="{DB120DF7-DF77-22E6-AAC1-ABA3744A3857}"/>
          </ac:picMkLst>
        </pc:picChg>
        <pc:picChg chg="add mod">
          <ac:chgData name="wangster007@gmail.com" userId="b48f9d8cd2e80cff" providerId="LiveId" clId="{B8EAB7C0-0F29-4A29-8BF4-9B80DA757E6B}" dt="2023-12-12T20:53:17.028" v="5837" actId="1076"/>
          <ac:picMkLst>
            <pc:docMk/>
            <pc:sldMk cId="1964933087" sldId="270"/>
            <ac:picMk id="11" creationId="{3C6381EC-2CC3-021F-DCE6-DA3343CCB75E}"/>
          </ac:picMkLst>
        </pc:picChg>
        <pc:picChg chg="add del mod">
          <ac:chgData name="wangster007@gmail.com" userId="b48f9d8cd2e80cff" providerId="LiveId" clId="{B8EAB7C0-0F29-4A29-8BF4-9B80DA757E6B}" dt="2023-12-12T20:57:10.105" v="6012" actId="478"/>
          <ac:picMkLst>
            <pc:docMk/>
            <pc:sldMk cId="1964933087" sldId="270"/>
            <ac:picMk id="14" creationId="{BCF69411-B35A-C94C-AFAF-E310C97D6FDC}"/>
          </ac:picMkLst>
        </pc:picChg>
        <pc:picChg chg="add mod">
          <ac:chgData name="wangster007@gmail.com" userId="b48f9d8cd2e80cff" providerId="LiveId" clId="{B8EAB7C0-0F29-4A29-8BF4-9B80DA757E6B}" dt="2023-12-12T20:58:25.996" v="6033" actId="1076"/>
          <ac:picMkLst>
            <pc:docMk/>
            <pc:sldMk cId="1964933087" sldId="270"/>
            <ac:picMk id="16" creationId="{B73334CC-638E-9B19-4FC0-5A20E3F3365D}"/>
          </ac:picMkLst>
        </pc:picChg>
        <pc:picChg chg="add mod">
          <ac:chgData name="wangster007@gmail.com" userId="b48f9d8cd2e80cff" providerId="LiveId" clId="{B8EAB7C0-0F29-4A29-8BF4-9B80DA757E6B}" dt="2023-12-12T20:58:48.024" v="6039" actId="1076"/>
          <ac:picMkLst>
            <pc:docMk/>
            <pc:sldMk cId="1964933087" sldId="270"/>
            <ac:picMk id="18" creationId="{48E0D9A8-6D30-896C-E70E-426F6EAEAC36}"/>
          </ac:picMkLst>
        </pc:picChg>
        <pc:picChg chg="add mod">
          <ac:chgData name="wangster007@gmail.com" userId="b48f9d8cd2e80cff" providerId="LiveId" clId="{B8EAB7C0-0F29-4A29-8BF4-9B80DA757E6B}" dt="2023-12-12T20:58:20.936" v="6031" actId="1076"/>
          <ac:picMkLst>
            <pc:docMk/>
            <pc:sldMk cId="1964933087" sldId="270"/>
            <ac:picMk id="20" creationId="{179FE340-2CB4-9CE9-8589-BCF0FB578B88}"/>
          </ac:picMkLst>
        </pc:picChg>
      </pc:sldChg>
      <pc:sldChg chg="addSp delSp modSp new mod">
        <pc:chgData name="wangster007@gmail.com" userId="b48f9d8cd2e80cff" providerId="LiveId" clId="{B8EAB7C0-0F29-4A29-8BF4-9B80DA757E6B}" dt="2023-12-12T06:36:17.860" v="5022" actId="1076"/>
        <pc:sldMkLst>
          <pc:docMk/>
          <pc:sldMk cId="2056714449" sldId="271"/>
        </pc:sldMkLst>
        <pc:spChg chg="del">
          <ac:chgData name="wangster007@gmail.com" userId="b48f9d8cd2e80cff" providerId="LiveId" clId="{B8EAB7C0-0F29-4A29-8BF4-9B80DA757E6B}" dt="2023-12-12T00:43:53.372" v="3413" actId="478"/>
          <ac:spMkLst>
            <pc:docMk/>
            <pc:sldMk cId="2056714449" sldId="271"/>
            <ac:spMk id="2" creationId="{3C3A5B83-28CE-5C5B-19E8-92672E7E4DCC}"/>
          </ac:spMkLst>
        </pc:spChg>
        <pc:spChg chg="del">
          <ac:chgData name="wangster007@gmail.com" userId="b48f9d8cd2e80cff" providerId="LiveId" clId="{B8EAB7C0-0F29-4A29-8BF4-9B80DA757E6B}" dt="2023-12-12T00:43:25.072" v="3412" actId="478"/>
          <ac:spMkLst>
            <pc:docMk/>
            <pc:sldMk cId="2056714449" sldId="271"/>
            <ac:spMk id="3" creationId="{5922BB12-7C7B-5BA6-C5E0-ED7F9A63576B}"/>
          </ac:spMkLst>
        </pc:spChg>
        <pc:picChg chg="add mod">
          <ac:chgData name="wangster007@gmail.com" userId="b48f9d8cd2e80cff" providerId="LiveId" clId="{B8EAB7C0-0F29-4A29-8BF4-9B80DA757E6B}" dt="2023-12-12T06:36:17.860" v="5022" actId="1076"/>
          <ac:picMkLst>
            <pc:docMk/>
            <pc:sldMk cId="2056714449" sldId="271"/>
            <ac:picMk id="3" creationId="{E6CEF3E5-1DF5-3BB3-BAA7-605896224FFB}"/>
          </ac:picMkLst>
        </pc:picChg>
        <pc:picChg chg="add del mod">
          <ac:chgData name="wangster007@gmail.com" userId="b48f9d8cd2e80cff" providerId="LiveId" clId="{B8EAB7C0-0F29-4A29-8BF4-9B80DA757E6B}" dt="2023-12-12T06:22:10.546" v="4992" actId="478"/>
          <ac:picMkLst>
            <pc:docMk/>
            <pc:sldMk cId="2056714449" sldId="271"/>
            <ac:picMk id="5" creationId="{24DD9021-5B49-D1AB-2D82-79549630A91D}"/>
          </ac:picMkLst>
        </pc:picChg>
        <pc:picChg chg="add mod">
          <ac:chgData name="wangster007@gmail.com" userId="b48f9d8cd2e80cff" providerId="LiveId" clId="{B8EAB7C0-0F29-4A29-8BF4-9B80DA757E6B}" dt="2023-12-12T06:30:36.555" v="5005" actId="1076"/>
          <ac:picMkLst>
            <pc:docMk/>
            <pc:sldMk cId="2056714449" sldId="271"/>
            <ac:picMk id="6" creationId="{854AA32F-9EEC-2B54-E564-13254AC0C6A2}"/>
          </ac:picMkLst>
        </pc:picChg>
        <pc:picChg chg="add del mod">
          <ac:chgData name="wangster007@gmail.com" userId="b48f9d8cd2e80cff" providerId="LiveId" clId="{B8EAB7C0-0F29-4A29-8BF4-9B80DA757E6B}" dt="2023-12-12T06:22:10.843" v="4993" actId="478"/>
          <ac:picMkLst>
            <pc:docMk/>
            <pc:sldMk cId="2056714449" sldId="271"/>
            <ac:picMk id="7" creationId="{D7290F08-0186-01F6-46FF-6E1916C3C5D5}"/>
          </ac:picMkLst>
        </pc:picChg>
      </pc:sldChg>
      <pc:sldChg chg="addSp delSp modSp new mod">
        <pc:chgData name="wangster007@gmail.com" userId="b48f9d8cd2e80cff" providerId="LiveId" clId="{B8EAB7C0-0F29-4A29-8BF4-9B80DA757E6B}" dt="2023-12-12T06:36:56.042" v="5027" actId="14100"/>
        <pc:sldMkLst>
          <pc:docMk/>
          <pc:sldMk cId="3942823961" sldId="272"/>
        </pc:sldMkLst>
        <pc:spChg chg="del">
          <ac:chgData name="wangster007@gmail.com" userId="b48f9d8cd2e80cff" providerId="LiveId" clId="{B8EAB7C0-0F29-4A29-8BF4-9B80DA757E6B}" dt="2023-12-12T00:44:38.151" v="3424" actId="478"/>
          <ac:spMkLst>
            <pc:docMk/>
            <pc:sldMk cId="3942823961" sldId="272"/>
            <ac:spMk id="2" creationId="{16047C43-8A0F-E466-3364-7A4A2C0BB408}"/>
          </ac:spMkLst>
        </pc:spChg>
        <pc:spChg chg="del">
          <ac:chgData name="wangster007@gmail.com" userId="b48f9d8cd2e80cff" providerId="LiveId" clId="{B8EAB7C0-0F29-4A29-8BF4-9B80DA757E6B}" dt="2023-12-12T00:44:37.358" v="3423" actId="478"/>
          <ac:spMkLst>
            <pc:docMk/>
            <pc:sldMk cId="3942823961" sldId="272"/>
            <ac:spMk id="3" creationId="{734E3D4A-7998-3039-E5F1-3AE6441848E7}"/>
          </ac:spMkLst>
        </pc:spChg>
        <pc:picChg chg="add mod">
          <ac:chgData name="wangster007@gmail.com" userId="b48f9d8cd2e80cff" providerId="LiveId" clId="{B8EAB7C0-0F29-4A29-8BF4-9B80DA757E6B}" dt="2023-12-12T06:36:56.042" v="5027" actId="14100"/>
          <ac:picMkLst>
            <pc:docMk/>
            <pc:sldMk cId="3942823961" sldId="272"/>
            <ac:picMk id="3" creationId="{7A09C1A8-C22F-F6AC-FDD1-D14CF26BE3E1}"/>
          </ac:picMkLst>
        </pc:picChg>
        <pc:picChg chg="add del mod">
          <ac:chgData name="wangster007@gmail.com" userId="b48f9d8cd2e80cff" providerId="LiveId" clId="{B8EAB7C0-0F29-4A29-8BF4-9B80DA757E6B}" dt="2023-12-12T06:22:12.493" v="4995" actId="478"/>
          <ac:picMkLst>
            <pc:docMk/>
            <pc:sldMk cId="3942823961" sldId="272"/>
            <ac:picMk id="5" creationId="{8A83B144-FFC1-FE4F-3515-1291E551EF32}"/>
          </ac:picMkLst>
        </pc:picChg>
        <pc:picChg chg="add mod">
          <ac:chgData name="wangster007@gmail.com" userId="b48f9d8cd2e80cff" providerId="LiveId" clId="{B8EAB7C0-0F29-4A29-8BF4-9B80DA757E6B}" dt="2023-12-12T06:36:33.792" v="5024" actId="14100"/>
          <ac:picMkLst>
            <pc:docMk/>
            <pc:sldMk cId="3942823961" sldId="272"/>
            <ac:picMk id="6" creationId="{0ADAD374-0AD2-D916-7EAA-0DDC69C3D656}"/>
          </ac:picMkLst>
        </pc:picChg>
        <pc:picChg chg="add del mod">
          <ac:chgData name="wangster007@gmail.com" userId="b48f9d8cd2e80cff" providerId="LiveId" clId="{B8EAB7C0-0F29-4A29-8BF4-9B80DA757E6B}" dt="2023-12-12T06:22:12.184" v="4994" actId="478"/>
          <ac:picMkLst>
            <pc:docMk/>
            <pc:sldMk cId="3942823961" sldId="272"/>
            <ac:picMk id="7" creationId="{10FF147C-D665-C2DE-DA72-0E46276C2AC2}"/>
          </ac:picMkLst>
        </pc:picChg>
      </pc:sldChg>
      <pc:sldChg chg="addSp delSp modSp new mod setBg">
        <pc:chgData name="wangster007@gmail.com" userId="b48f9d8cd2e80cff" providerId="LiveId" clId="{B8EAB7C0-0F29-4A29-8BF4-9B80DA757E6B}" dt="2023-12-12T21:02:20.552" v="6078" actId="14100"/>
        <pc:sldMkLst>
          <pc:docMk/>
          <pc:sldMk cId="3678460474" sldId="273"/>
        </pc:sldMkLst>
        <pc:spChg chg="del">
          <ac:chgData name="wangster007@gmail.com" userId="b48f9d8cd2e80cff" providerId="LiveId" clId="{B8EAB7C0-0F29-4A29-8BF4-9B80DA757E6B}" dt="2023-12-12T01:01:09.874" v="3513" actId="478"/>
          <ac:spMkLst>
            <pc:docMk/>
            <pc:sldMk cId="3678460474" sldId="273"/>
            <ac:spMk id="2" creationId="{57378C4D-B0DF-9DED-8947-865A896FF608}"/>
          </ac:spMkLst>
        </pc:spChg>
        <pc:spChg chg="del">
          <ac:chgData name="wangster007@gmail.com" userId="b48f9d8cd2e80cff" providerId="LiveId" clId="{B8EAB7C0-0F29-4A29-8BF4-9B80DA757E6B}" dt="2023-12-12T01:01:09.003" v="3512" actId="478"/>
          <ac:spMkLst>
            <pc:docMk/>
            <pc:sldMk cId="3678460474" sldId="273"/>
            <ac:spMk id="3" creationId="{B311B6B4-154F-98BD-0310-951191752D55}"/>
          </ac:spMkLst>
        </pc:spChg>
        <pc:spChg chg="add del">
          <ac:chgData name="wangster007@gmail.com" userId="b48f9d8cd2e80cff" providerId="LiveId" clId="{B8EAB7C0-0F29-4A29-8BF4-9B80DA757E6B}" dt="2023-12-12T21:01:22.914" v="6070" actId="26606"/>
          <ac:spMkLst>
            <pc:docMk/>
            <pc:sldMk cId="3678460474" sldId="273"/>
            <ac:spMk id="8" creationId="{38A565D8-E642-4598-BD4F-7ED84917BCDE}"/>
          </ac:spMkLst>
        </pc:spChg>
        <pc:spChg chg="add del">
          <ac:chgData name="wangster007@gmail.com" userId="b48f9d8cd2e80cff" providerId="LiveId" clId="{B8EAB7C0-0F29-4A29-8BF4-9B80DA757E6B}" dt="2023-12-12T01:01:51.241" v="3522" actId="26606"/>
          <ac:spMkLst>
            <pc:docMk/>
            <pc:sldMk cId="3678460474" sldId="273"/>
            <ac:spMk id="10" creationId="{38A565D8-E642-4598-BD4F-7ED84917BCDE}"/>
          </ac:spMkLst>
        </pc:spChg>
        <pc:spChg chg="add del">
          <ac:chgData name="wangster007@gmail.com" userId="b48f9d8cd2e80cff" providerId="LiveId" clId="{B8EAB7C0-0F29-4A29-8BF4-9B80DA757E6B}" dt="2023-12-12T21:00:43.949" v="6054" actId="26606"/>
          <ac:spMkLst>
            <pc:docMk/>
            <pc:sldMk cId="3678460474" sldId="273"/>
            <ac:spMk id="13" creationId="{C91C3AB0-8F91-4B28-A25F-7150947290D5}"/>
          </ac:spMkLst>
        </pc:spChg>
        <pc:spChg chg="add del">
          <ac:chgData name="wangster007@gmail.com" userId="b48f9d8cd2e80cff" providerId="LiveId" clId="{B8EAB7C0-0F29-4A29-8BF4-9B80DA757E6B}" dt="2023-12-12T21:00:55.701" v="6056" actId="26606"/>
          <ac:spMkLst>
            <pc:docMk/>
            <pc:sldMk cId="3678460474" sldId="273"/>
            <ac:spMk id="16" creationId="{38A565D8-E642-4598-BD4F-7ED84917BCDE}"/>
          </ac:spMkLst>
        </pc:spChg>
        <pc:spChg chg="add del">
          <ac:chgData name="wangster007@gmail.com" userId="b48f9d8cd2e80cff" providerId="LiveId" clId="{B8EAB7C0-0F29-4A29-8BF4-9B80DA757E6B}" dt="2023-12-12T21:00:57.198" v="6058" actId="26606"/>
          <ac:spMkLst>
            <pc:docMk/>
            <pc:sldMk cId="3678460474" sldId="273"/>
            <ac:spMk id="18" creationId="{38A565D8-E642-4598-BD4F-7ED84917BCDE}"/>
          </ac:spMkLst>
        </pc:spChg>
        <pc:spChg chg="add del">
          <ac:chgData name="wangster007@gmail.com" userId="b48f9d8cd2e80cff" providerId="LiveId" clId="{B8EAB7C0-0F29-4A29-8BF4-9B80DA757E6B}" dt="2023-12-12T21:00:59.833" v="6060" actId="26606"/>
          <ac:spMkLst>
            <pc:docMk/>
            <pc:sldMk cId="3678460474" sldId="273"/>
            <ac:spMk id="20" creationId="{38A565D8-E642-4598-BD4F-7ED84917BCDE}"/>
          </ac:spMkLst>
        </pc:spChg>
        <pc:spChg chg="add del">
          <ac:chgData name="wangster007@gmail.com" userId="b48f9d8cd2e80cff" providerId="LiveId" clId="{B8EAB7C0-0F29-4A29-8BF4-9B80DA757E6B}" dt="2023-12-12T21:01:02.454" v="6062" actId="26606"/>
          <ac:spMkLst>
            <pc:docMk/>
            <pc:sldMk cId="3678460474" sldId="273"/>
            <ac:spMk id="23" creationId="{14E52492-8507-4736-A7FC-89D7D9E385A0}"/>
          </ac:spMkLst>
        </pc:spChg>
        <pc:spChg chg="add del">
          <ac:chgData name="wangster007@gmail.com" userId="b48f9d8cd2e80cff" providerId="LiveId" clId="{B8EAB7C0-0F29-4A29-8BF4-9B80DA757E6B}" dt="2023-12-12T21:01:05.445" v="6064" actId="26606"/>
          <ac:spMkLst>
            <pc:docMk/>
            <pc:sldMk cId="3678460474" sldId="273"/>
            <ac:spMk id="25" creationId="{FA9FF1A2-1B5A-4B3C-B004-78847FCB88C1}"/>
          </ac:spMkLst>
        </pc:spChg>
        <pc:spChg chg="add del">
          <ac:chgData name="wangster007@gmail.com" userId="b48f9d8cd2e80cff" providerId="LiveId" clId="{B8EAB7C0-0F29-4A29-8BF4-9B80DA757E6B}" dt="2023-12-12T21:01:06.179" v="6066" actId="26606"/>
          <ac:spMkLst>
            <pc:docMk/>
            <pc:sldMk cId="3678460474" sldId="273"/>
            <ac:spMk id="27" creationId="{C91C3AB0-8F91-4B28-A25F-7150947290D5}"/>
          </ac:spMkLst>
        </pc:spChg>
        <pc:spChg chg="add del">
          <ac:chgData name="wangster007@gmail.com" userId="b48f9d8cd2e80cff" providerId="LiveId" clId="{B8EAB7C0-0F29-4A29-8BF4-9B80DA757E6B}" dt="2023-12-12T21:01:09.795" v="6068" actId="26606"/>
          <ac:spMkLst>
            <pc:docMk/>
            <pc:sldMk cId="3678460474" sldId="273"/>
            <ac:spMk id="29" creationId="{38A565D8-E642-4598-BD4F-7ED84917BCDE}"/>
          </ac:spMkLst>
        </pc:spChg>
        <pc:spChg chg="add del">
          <ac:chgData name="wangster007@gmail.com" userId="b48f9d8cd2e80cff" providerId="LiveId" clId="{B8EAB7C0-0F29-4A29-8BF4-9B80DA757E6B}" dt="2023-12-12T21:01:22.914" v="6070" actId="26606"/>
          <ac:spMkLst>
            <pc:docMk/>
            <pc:sldMk cId="3678460474" sldId="273"/>
            <ac:spMk id="31" creationId="{38A565D8-E642-4598-BD4F-7ED84917BCDE}"/>
          </ac:spMkLst>
        </pc:spChg>
        <pc:picChg chg="add del mod">
          <ac:chgData name="wangster007@gmail.com" userId="b48f9d8cd2e80cff" providerId="LiveId" clId="{B8EAB7C0-0F29-4A29-8BF4-9B80DA757E6B}" dt="2023-12-12T21:01:25.108" v="6071" actId="478"/>
          <ac:picMkLst>
            <pc:docMk/>
            <pc:sldMk cId="3678460474" sldId="273"/>
            <ac:picMk id="3" creationId="{F1534368-7517-F945-48E6-9535008ED34F}"/>
          </ac:picMkLst>
        </pc:picChg>
        <pc:picChg chg="add del mod">
          <ac:chgData name="wangster007@gmail.com" userId="b48f9d8cd2e80cff" providerId="LiveId" clId="{B8EAB7C0-0F29-4A29-8BF4-9B80DA757E6B}" dt="2023-12-12T21:00:02.749" v="6050" actId="478"/>
          <ac:picMkLst>
            <pc:docMk/>
            <pc:sldMk cId="3678460474" sldId="273"/>
            <ac:picMk id="5" creationId="{72EBD76F-87DC-41E7-540C-EBCB2D3642D1}"/>
          </ac:picMkLst>
        </pc:picChg>
        <pc:picChg chg="add del">
          <ac:chgData name="wangster007@gmail.com" userId="b48f9d8cd2e80cff" providerId="LiveId" clId="{B8EAB7C0-0F29-4A29-8BF4-9B80DA757E6B}" dt="2023-12-12T21:01:34.002" v="6073" actId="478"/>
          <ac:picMkLst>
            <pc:docMk/>
            <pc:sldMk cId="3678460474" sldId="273"/>
            <ac:picMk id="6" creationId="{A5BDEC12-DA0E-A848-65AE-50E68C5C36A0}"/>
          </ac:picMkLst>
        </pc:picChg>
        <pc:picChg chg="add mod">
          <ac:chgData name="wangster007@gmail.com" userId="b48f9d8cd2e80cff" providerId="LiveId" clId="{B8EAB7C0-0F29-4A29-8BF4-9B80DA757E6B}" dt="2023-12-12T21:02:20.552" v="6078" actId="14100"/>
          <ac:picMkLst>
            <pc:docMk/>
            <pc:sldMk cId="3678460474" sldId="273"/>
            <ac:picMk id="9" creationId="{864DB586-C816-105E-F0E5-02BAB8897619}"/>
          </ac:picMkLst>
        </pc:picChg>
        <pc:cxnChg chg="add del">
          <ac:chgData name="wangster007@gmail.com" userId="b48f9d8cd2e80cff" providerId="LiveId" clId="{B8EAB7C0-0F29-4A29-8BF4-9B80DA757E6B}" dt="2023-12-12T21:00:55.701" v="6056" actId="26606"/>
          <ac:cxnSpMkLst>
            <pc:docMk/>
            <pc:sldMk cId="3678460474" sldId="273"/>
            <ac:cxnSpMk id="15" creationId="{B6FF1C02-CDFF-4C42-A0F1-09EDEF913907}"/>
          </ac:cxnSpMkLst>
        </pc:cxnChg>
        <pc:cxnChg chg="add del">
          <ac:chgData name="wangster007@gmail.com" userId="b48f9d8cd2e80cff" providerId="LiveId" clId="{B8EAB7C0-0F29-4A29-8BF4-9B80DA757E6B}" dt="2023-12-12T21:00:59.833" v="6060" actId="26606"/>
          <ac:cxnSpMkLst>
            <pc:docMk/>
            <pc:sldMk cId="3678460474" sldId="273"/>
            <ac:cxnSpMk id="21" creationId="{B6FF1C02-CDFF-4C42-A0F1-09EDEF913907}"/>
          </ac:cxnSpMkLst>
        </pc:cxnChg>
        <pc:cxnChg chg="add del">
          <ac:chgData name="wangster007@gmail.com" userId="b48f9d8cd2e80cff" providerId="LiveId" clId="{B8EAB7C0-0F29-4A29-8BF4-9B80DA757E6B}" dt="2023-12-12T21:01:22.914" v="6070" actId="26606"/>
          <ac:cxnSpMkLst>
            <pc:docMk/>
            <pc:sldMk cId="3678460474" sldId="273"/>
            <ac:cxnSpMk id="32" creationId="{B6FF1C02-CDFF-4C42-A0F1-09EDEF913907}"/>
          </ac:cxnSpMkLst>
        </pc:cxnChg>
      </pc:sldChg>
      <pc:sldChg chg="modSp new mod">
        <pc:chgData name="wangster007@gmail.com" userId="b48f9d8cd2e80cff" providerId="LiveId" clId="{B8EAB7C0-0F29-4A29-8BF4-9B80DA757E6B}" dt="2023-12-12T21:09:37.017" v="6205" actId="20577"/>
        <pc:sldMkLst>
          <pc:docMk/>
          <pc:sldMk cId="1851734542" sldId="274"/>
        </pc:sldMkLst>
        <pc:spChg chg="mod">
          <ac:chgData name="wangster007@gmail.com" userId="b48f9d8cd2e80cff" providerId="LiveId" clId="{B8EAB7C0-0F29-4A29-8BF4-9B80DA757E6B}" dt="2023-12-12T01:04:00.093" v="3562" actId="20577"/>
          <ac:spMkLst>
            <pc:docMk/>
            <pc:sldMk cId="1851734542" sldId="274"/>
            <ac:spMk id="2" creationId="{1DBF8FE8-17A2-B4A0-DB9C-5C513E298705}"/>
          </ac:spMkLst>
        </pc:spChg>
        <pc:spChg chg="mod">
          <ac:chgData name="wangster007@gmail.com" userId="b48f9d8cd2e80cff" providerId="LiveId" clId="{B8EAB7C0-0F29-4A29-8BF4-9B80DA757E6B}" dt="2023-12-12T21:09:37.017" v="6205" actId="20577"/>
          <ac:spMkLst>
            <pc:docMk/>
            <pc:sldMk cId="1851734542" sldId="274"/>
            <ac:spMk id="3" creationId="{21609EF0-4380-16A9-B746-7C0D5B9F0F39}"/>
          </ac:spMkLst>
        </pc:spChg>
      </pc:sldChg>
      <pc:sldChg chg="modSp new del mod">
        <pc:chgData name="wangster007@gmail.com" userId="b48f9d8cd2e80cff" providerId="LiveId" clId="{B8EAB7C0-0F29-4A29-8BF4-9B80DA757E6B}" dt="2023-12-12T21:07:08.639" v="6181" actId="2696"/>
        <pc:sldMkLst>
          <pc:docMk/>
          <pc:sldMk cId="1198880757" sldId="275"/>
        </pc:sldMkLst>
        <pc:spChg chg="mod">
          <ac:chgData name="wangster007@gmail.com" userId="b48f9d8cd2e80cff" providerId="LiveId" clId="{B8EAB7C0-0F29-4A29-8BF4-9B80DA757E6B}" dt="2023-12-12T07:02:03.135" v="5522" actId="20577"/>
          <ac:spMkLst>
            <pc:docMk/>
            <pc:sldMk cId="1198880757" sldId="275"/>
            <ac:spMk id="2" creationId="{1813C348-5DCA-7CDE-EC18-B088B865B6C1}"/>
          </ac:spMkLst>
        </pc:spChg>
        <pc:spChg chg="mod">
          <ac:chgData name="wangster007@gmail.com" userId="b48f9d8cd2e80cff" providerId="LiveId" clId="{B8EAB7C0-0F29-4A29-8BF4-9B80DA757E6B}" dt="2023-12-12T07:11:53.153" v="5687" actId="20577"/>
          <ac:spMkLst>
            <pc:docMk/>
            <pc:sldMk cId="1198880757" sldId="275"/>
            <ac:spMk id="3" creationId="{E3A7D04E-30D1-E487-D949-313215DBC116}"/>
          </ac:spMkLst>
        </pc:spChg>
      </pc:sldChg>
      <pc:sldMasterChg chg="modSldLayout">
        <pc:chgData name="wangster007@gmail.com" userId="b48f9d8cd2e80cff" providerId="LiveId" clId="{B8EAB7C0-0F29-4A29-8BF4-9B80DA757E6B}" dt="2023-12-12T05:34:54.183" v="4295" actId="255"/>
        <pc:sldMasterMkLst>
          <pc:docMk/>
          <pc:sldMasterMk cId="888900332" sldId="2147483725"/>
        </pc:sldMasterMkLst>
        <pc:sldLayoutChg chg="modSp mod">
          <pc:chgData name="wangster007@gmail.com" userId="b48f9d8cd2e80cff" providerId="LiveId" clId="{B8EAB7C0-0F29-4A29-8BF4-9B80DA757E6B}" dt="2023-12-11T20:08:05.658" v="981" actId="1076"/>
          <pc:sldLayoutMkLst>
            <pc:docMk/>
            <pc:sldMasterMk cId="888900332" sldId="2147483725"/>
            <pc:sldLayoutMk cId="2104731059" sldId="2147483714"/>
          </pc:sldLayoutMkLst>
          <pc:spChg chg="mod">
            <ac:chgData name="wangster007@gmail.com" userId="b48f9d8cd2e80cff" providerId="LiveId" clId="{B8EAB7C0-0F29-4A29-8BF4-9B80DA757E6B}" dt="2023-12-11T20:07:58.130" v="979" actId="1076"/>
            <ac:spMkLst>
              <pc:docMk/>
              <pc:sldMasterMk cId="888900332" sldId="2147483725"/>
              <pc:sldLayoutMk cId="2104731059" sldId="2147483714"/>
              <ac:spMk id="2" creationId="{7A95262B-ECD6-47BB-A6F1-92A6033E93C5}"/>
            </ac:spMkLst>
          </pc:spChg>
          <pc:spChg chg="mod">
            <ac:chgData name="wangster007@gmail.com" userId="b48f9d8cd2e80cff" providerId="LiveId" clId="{B8EAB7C0-0F29-4A29-8BF4-9B80DA757E6B}" dt="2023-12-11T20:08:01.909" v="980" actId="1076"/>
            <ac:spMkLst>
              <pc:docMk/>
              <pc:sldMasterMk cId="888900332" sldId="2147483725"/>
              <pc:sldLayoutMk cId="2104731059" sldId="2147483714"/>
              <ac:spMk id="3" creationId="{F48B8779-51E9-44D1-9F7B-28F3C6D3C44D}"/>
            </ac:spMkLst>
          </pc:spChg>
          <pc:spChg chg="mod">
            <ac:chgData name="wangster007@gmail.com" userId="b48f9d8cd2e80cff" providerId="LiveId" clId="{B8EAB7C0-0F29-4A29-8BF4-9B80DA757E6B}" dt="2023-12-11T20:08:05.658" v="981" actId="1076"/>
            <ac:spMkLst>
              <pc:docMk/>
              <pc:sldMasterMk cId="888900332" sldId="2147483725"/>
              <pc:sldLayoutMk cId="2104731059" sldId="2147483714"/>
              <ac:spMk id="4" creationId="{EA9E8BFB-5295-4C5E-9CB1-E276E9D0E51F}"/>
            </ac:spMkLst>
          </pc:spChg>
        </pc:sldLayoutChg>
        <pc:sldLayoutChg chg="modSp mod">
          <pc:chgData name="wangster007@gmail.com" userId="b48f9d8cd2e80cff" providerId="LiveId" clId="{B8EAB7C0-0F29-4A29-8BF4-9B80DA757E6B}" dt="2023-12-12T05:34:54.183" v="4295" actId="255"/>
          <pc:sldLayoutMkLst>
            <pc:docMk/>
            <pc:sldMasterMk cId="888900332" sldId="2147483725"/>
            <pc:sldLayoutMk cId="2246305806" sldId="2147483723"/>
          </pc:sldLayoutMkLst>
          <pc:spChg chg="mod">
            <ac:chgData name="wangster007@gmail.com" userId="b48f9d8cd2e80cff" providerId="LiveId" clId="{B8EAB7C0-0F29-4A29-8BF4-9B80DA757E6B}" dt="2023-12-12T05:34:54.183" v="4295" actId="255"/>
            <ac:spMkLst>
              <pc:docMk/>
              <pc:sldMasterMk cId="888900332" sldId="2147483725"/>
              <pc:sldLayoutMk cId="2246305806" sldId="2147483723"/>
              <ac:spMk id="2" creationId="{109BFD42-94A9-4345-AF38-7D562B502198}"/>
            </ac:spMkLst>
          </pc:spChg>
          <pc:spChg chg="mod">
            <ac:chgData name="wangster007@gmail.com" userId="b48f9d8cd2e80cff" providerId="LiveId" clId="{B8EAB7C0-0F29-4A29-8BF4-9B80DA757E6B}" dt="2023-12-12T05:34:45.621" v="4294" actId="255"/>
            <ac:spMkLst>
              <pc:docMk/>
              <pc:sldMasterMk cId="888900332" sldId="2147483725"/>
              <pc:sldLayoutMk cId="2246305806" sldId="2147483723"/>
              <ac:spMk id="3" creationId="{5864C458-A63B-4032-B4EC-732DAC188CFC}"/>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8855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23174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2221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a:xfrm>
            <a:off x="849758" y="411480"/>
            <a:ext cx="10427840" cy="108605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a:xfrm>
            <a:off x="849758" y="1645920"/>
            <a:ext cx="10427841" cy="3903298"/>
          </a:xfrm>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4630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0065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a:xfrm>
            <a:off x="858748" y="302208"/>
            <a:ext cx="10427840" cy="108605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58748" y="16233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6464" y="16233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0473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603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4441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8221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09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12/12/2023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9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12/12/2023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900332"/>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anya.jp.net/vtree/" TargetMode="External"/><Relationship Id="rId2" Type="http://schemas.openxmlformats.org/officeDocument/2006/relationships/hyperlink" Target="https://www.linkedin.com/pulse/visualizing-decisiontree-dtree-model-pyspark-ankit-tanma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hicago/chicago-taxi-rides-201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icago Cityscape at Night Full HD Wallpaper and Background Image ...">
            <a:extLst>
              <a:ext uri="{FF2B5EF4-FFF2-40B4-BE49-F238E27FC236}">
                <a16:creationId xmlns:a16="http://schemas.microsoft.com/office/drawing/2014/main" id="{CF7304E7-9B4E-CF2F-EACB-1F748CDB9042}"/>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5730"/>
          <a:stretch/>
        </p:blipFill>
        <p:spPr bwMode="auto">
          <a:xfrm>
            <a:off x="6822"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71581E-EE6D-C551-761C-56318009D8B9}"/>
              </a:ext>
            </a:extLst>
          </p:cNvPr>
          <p:cNvSpPr>
            <a:spLocks noGrp="1"/>
          </p:cNvSpPr>
          <p:nvPr>
            <p:ph type="ctrTitle"/>
          </p:nvPr>
        </p:nvSpPr>
        <p:spPr>
          <a:xfrm>
            <a:off x="1073623" y="1414275"/>
            <a:ext cx="10058396" cy="1884207"/>
          </a:xfrm>
        </p:spPr>
        <p:txBody>
          <a:bodyPr anchor="b">
            <a:normAutofit/>
          </a:bodyPr>
          <a:lstStyle/>
          <a:p>
            <a:pPr algn="ctr"/>
            <a:r>
              <a:rPr lang="en-US" dirty="0">
                <a:solidFill>
                  <a:srgbClr val="FFFFFF"/>
                </a:solidFill>
              </a:rPr>
              <a:t>Forecasting Fare for Taxi Rides in Chicago 2016</a:t>
            </a:r>
          </a:p>
        </p:txBody>
      </p:sp>
      <p:sp>
        <p:nvSpPr>
          <p:cNvPr id="3" name="Subtitle 2">
            <a:extLst>
              <a:ext uri="{FF2B5EF4-FFF2-40B4-BE49-F238E27FC236}">
                <a16:creationId xmlns:a16="http://schemas.microsoft.com/office/drawing/2014/main" id="{8CC4DD93-E065-78F6-DD3A-684E0690EC9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Kevin Wang</a:t>
            </a:r>
          </a:p>
        </p:txBody>
      </p:sp>
      <p:cxnSp>
        <p:nvCxnSpPr>
          <p:cNvPr id="1033" name="Straight Connector 1032">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25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5666-1C03-A50E-6557-F1045481D426}"/>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8FD1D085-09A8-AD43-5936-09E8489BDB19}"/>
              </a:ext>
            </a:extLst>
          </p:cNvPr>
          <p:cNvSpPr>
            <a:spLocks noGrp="1"/>
          </p:cNvSpPr>
          <p:nvPr>
            <p:ph idx="1"/>
          </p:nvPr>
        </p:nvSpPr>
        <p:spPr/>
        <p:txBody>
          <a:bodyPr/>
          <a:lstStyle/>
          <a:p>
            <a:r>
              <a:rPr lang="en-US" dirty="0"/>
              <a:t>Decision trees are useful because they are easy to understand, used for classification or regression, do not require a linear relationship, and have almost no hyperparameters to tune.</a:t>
            </a:r>
          </a:p>
          <a:p>
            <a:r>
              <a:rPr lang="en-US" dirty="0"/>
              <a:t>No Filter w/iqr_outlier DT model - RMSE: 6.63, R</a:t>
            </a:r>
            <a:r>
              <a:rPr lang="en-US" baseline="30000" dirty="0"/>
              <a:t>2</a:t>
            </a:r>
            <a:r>
              <a:rPr lang="en-US" dirty="0"/>
              <a:t>: 0.74</a:t>
            </a:r>
          </a:p>
          <a:p>
            <a:r>
              <a:rPr lang="en-US" dirty="0"/>
              <a:t>Filtered DT model – RMSE: 4.25, R</a:t>
            </a:r>
            <a:r>
              <a:rPr lang="en-US" baseline="30000" dirty="0"/>
              <a:t>2</a:t>
            </a:r>
            <a:r>
              <a:rPr lang="en-US" dirty="0"/>
              <a:t>: 0.89</a:t>
            </a:r>
          </a:p>
          <a:p>
            <a:r>
              <a:rPr lang="en-US" dirty="0"/>
              <a:t>To view the DT, I followed steps from: </a:t>
            </a:r>
            <a:r>
              <a:rPr lang="en-US" dirty="0">
                <a:hlinkClick r:id="rId2"/>
              </a:rPr>
              <a:t>visualizing-</a:t>
            </a:r>
            <a:r>
              <a:rPr lang="en-US" dirty="0" err="1">
                <a:hlinkClick r:id="rId2"/>
              </a:rPr>
              <a:t>decisiontree</a:t>
            </a:r>
            <a:r>
              <a:rPr lang="en-US" dirty="0">
                <a:hlinkClick r:id="rId2"/>
              </a:rPr>
              <a:t>-</a:t>
            </a:r>
            <a:r>
              <a:rPr lang="en-US" dirty="0" err="1">
                <a:hlinkClick r:id="rId2"/>
              </a:rPr>
              <a:t>dtree</a:t>
            </a:r>
            <a:r>
              <a:rPr lang="en-US" dirty="0">
                <a:hlinkClick r:id="rId2"/>
              </a:rPr>
              <a:t>-model-</a:t>
            </a:r>
            <a:r>
              <a:rPr lang="en-US" dirty="0" err="1">
                <a:hlinkClick r:id="rId2"/>
              </a:rPr>
              <a:t>pyspark</a:t>
            </a:r>
            <a:r>
              <a:rPr lang="en-US" dirty="0"/>
              <a:t> to turn the output of .</a:t>
            </a:r>
            <a:r>
              <a:rPr lang="en-US" dirty="0" err="1"/>
              <a:t>toDebugString</a:t>
            </a:r>
            <a:r>
              <a:rPr lang="en-US" dirty="0"/>
              <a:t> into a </a:t>
            </a:r>
            <a:r>
              <a:rPr lang="en-US" dirty="0" err="1"/>
              <a:t>json</a:t>
            </a:r>
            <a:r>
              <a:rPr lang="en-US" dirty="0"/>
              <a:t>, which I then copy and pasted into an online tree diagram generator: </a:t>
            </a:r>
            <a:r>
              <a:rPr lang="en-US" dirty="0">
                <a:hlinkClick r:id="rId3"/>
              </a:rPr>
              <a:t>https://vanya.jp.net/vtree/</a:t>
            </a:r>
            <a:endParaRPr lang="en-US" dirty="0"/>
          </a:p>
        </p:txBody>
      </p:sp>
    </p:spTree>
    <p:extLst>
      <p:ext uri="{BB962C8B-B14F-4D97-AF65-F5344CB8AC3E}">
        <p14:creationId xmlns:p14="http://schemas.microsoft.com/office/powerpoint/2010/main" val="42497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EF3E5-1DF5-3BB3-BAA7-605896224FFB}"/>
              </a:ext>
            </a:extLst>
          </p:cNvPr>
          <p:cNvPicPr>
            <a:picLocks noChangeAspect="1"/>
          </p:cNvPicPr>
          <p:nvPr/>
        </p:nvPicPr>
        <p:blipFill>
          <a:blip r:embed="rId2"/>
          <a:stretch>
            <a:fillRect/>
          </a:stretch>
        </p:blipFill>
        <p:spPr>
          <a:xfrm>
            <a:off x="822960" y="274320"/>
            <a:ext cx="10563727" cy="2836863"/>
          </a:xfrm>
          <a:prstGeom prst="rect">
            <a:avLst/>
          </a:prstGeom>
        </p:spPr>
      </p:pic>
      <p:pic>
        <p:nvPicPr>
          <p:cNvPr id="6" name="Picture 5">
            <a:extLst>
              <a:ext uri="{FF2B5EF4-FFF2-40B4-BE49-F238E27FC236}">
                <a16:creationId xmlns:a16="http://schemas.microsoft.com/office/drawing/2014/main" id="{854AA32F-9EEC-2B54-E564-13254AC0C6A2}"/>
              </a:ext>
            </a:extLst>
          </p:cNvPr>
          <p:cNvPicPr>
            <a:picLocks noChangeAspect="1"/>
          </p:cNvPicPr>
          <p:nvPr/>
        </p:nvPicPr>
        <p:blipFill>
          <a:blip r:embed="rId3"/>
          <a:stretch>
            <a:fillRect/>
          </a:stretch>
        </p:blipFill>
        <p:spPr>
          <a:xfrm>
            <a:off x="814136" y="3429000"/>
            <a:ext cx="10563727" cy="3077880"/>
          </a:xfrm>
          <a:prstGeom prst="rect">
            <a:avLst/>
          </a:prstGeom>
        </p:spPr>
      </p:pic>
    </p:spTree>
    <p:extLst>
      <p:ext uri="{BB962C8B-B14F-4D97-AF65-F5344CB8AC3E}">
        <p14:creationId xmlns:p14="http://schemas.microsoft.com/office/powerpoint/2010/main" val="205671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09C1A8-C22F-F6AC-FDD1-D14CF26BE3E1}"/>
              </a:ext>
            </a:extLst>
          </p:cNvPr>
          <p:cNvPicPr>
            <a:picLocks noChangeAspect="1"/>
          </p:cNvPicPr>
          <p:nvPr/>
        </p:nvPicPr>
        <p:blipFill>
          <a:blip r:embed="rId2"/>
          <a:stretch>
            <a:fillRect/>
          </a:stretch>
        </p:blipFill>
        <p:spPr>
          <a:xfrm>
            <a:off x="724729" y="274320"/>
            <a:ext cx="10742541" cy="3039760"/>
          </a:xfrm>
          <a:prstGeom prst="rect">
            <a:avLst/>
          </a:prstGeom>
        </p:spPr>
      </p:pic>
      <p:pic>
        <p:nvPicPr>
          <p:cNvPr id="6" name="Picture 5">
            <a:extLst>
              <a:ext uri="{FF2B5EF4-FFF2-40B4-BE49-F238E27FC236}">
                <a16:creationId xmlns:a16="http://schemas.microsoft.com/office/drawing/2014/main" id="{0ADAD374-0AD2-D916-7EAA-0DDC69C3D656}"/>
              </a:ext>
            </a:extLst>
          </p:cNvPr>
          <p:cNvPicPr>
            <a:picLocks noChangeAspect="1"/>
          </p:cNvPicPr>
          <p:nvPr/>
        </p:nvPicPr>
        <p:blipFill>
          <a:blip r:embed="rId3"/>
          <a:stretch>
            <a:fillRect/>
          </a:stretch>
        </p:blipFill>
        <p:spPr>
          <a:xfrm>
            <a:off x="724729" y="3683001"/>
            <a:ext cx="10742542" cy="2844800"/>
          </a:xfrm>
          <a:prstGeom prst="rect">
            <a:avLst/>
          </a:prstGeom>
        </p:spPr>
      </p:pic>
    </p:spTree>
    <p:extLst>
      <p:ext uri="{BB962C8B-B14F-4D97-AF65-F5344CB8AC3E}">
        <p14:creationId xmlns:p14="http://schemas.microsoft.com/office/powerpoint/2010/main" val="394282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53A4-9E09-691C-F61F-F4A4064D77DD}"/>
              </a:ext>
            </a:extLst>
          </p:cNvPr>
          <p:cNvSpPr>
            <a:spLocks noGrp="1"/>
          </p:cNvSpPr>
          <p:nvPr>
            <p:ph type="title"/>
          </p:nvPr>
        </p:nvSpPr>
        <p:spPr/>
        <p:txBody>
          <a:bodyPr/>
          <a:lstStyle/>
          <a:p>
            <a:r>
              <a:rPr lang="en-US" dirty="0"/>
              <a:t>Random Forest w/ Tuning</a:t>
            </a:r>
          </a:p>
        </p:txBody>
      </p:sp>
      <p:sp>
        <p:nvSpPr>
          <p:cNvPr id="3" name="Content Placeholder 2">
            <a:extLst>
              <a:ext uri="{FF2B5EF4-FFF2-40B4-BE49-F238E27FC236}">
                <a16:creationId xmlns:a16="http://schemas.microsoft.com/office/drawing/2014/main" id="{40D5BF16-141F-4DF9-0636-2CD67EA06857}"/>
              </a:ext>
            </a:extLst>
          </p:cNvPr>
          <p:cNvSpPr>
            <a:spLocks noGrp="1"/>
          </p:cNvSpPr>
          <p:nvPr>
            <p:ph idx="1"/>
          </p:nvPr>
        </p:nvSpPr>
        <p:spPr>
          <a:xfrm>
            <a:off x="849758" y="1645920"/>
            <a:ext cx="10427841" cy="2252980"/>
          </a:xfrm>
        </p:spPr>
        <p:txBody>
          <a:bodyPr/>
          <a:lstStyle/>
          <a:p>
            <a:r>
              <a:rPr lang="en-US" dirty="0"/>
              <a:t>Random forest algorithms combine ensemble learning methods with bootstrapping.</a:t>
            </a:r>
          </a:p>
          <a:p>
            <a:r>
              <a:rPr lang="en-US" dirty="0"/>
              <a:t>Ensemble learning is the process of averaging results from multiple models and bootstrapping is the process of randomly sampling subsets of a dataset over several iterations.</a:t>
            </a:r>
          </a:p>
          <a:p>
            <a:r>
              <a:rPr lang="en-US" dirty="0"/>
              <a:t>No filter w/iqr_outlier RF model – RMSE: 6.68, R</a:t>
            </a:r>
            <a:r>
              <a:rPr lang="en-US" baseline="30000" dirty="0"/>
              <a:t>2</a:t>
            </a:r>
            <a:r>
              <a:rPr lang="en-US" dirty="0"/>
              <a:t>: 0.74</a:t>
            </a:r>
          </a:p>
          <a:p>
            <a:r>
              <a:rPr lang="en-US" dirty="0"/>
              <a:t>Filtered RF model – RMSE: 4.39, R</a:t>
            </a:r>
            <a:r>
              <a:rPr lang="en-US" baseline="30000" dirty="0"/>
              <a:t>2</a:t>
            </a:r>
            <a:r>
              <a:rPr lang="en-US" dirty="0"/>
              <a:t>: 0.88</a:t>
            </a:r>
          </a:p>
          <a:p>
            <a:endParaRPr lang="en-US" dirty="0"/>
          </a:p>
        </p:txBody>
      </p:sp>
      <p:pic>
        <p:nvPicPr>
          <p:cNvPr id="5" name="Picture 4">
            <a:extLst>
              <a:ext uri="{FF2B5EF4-FFF2-40B4-BE49-F238E27FC236}">
                <a16:creationId xmlns:a16="http://schemas.microsoft.com/office/drawing/2014/main" id="{D326E06B-5218-3249-985E-2A973D8037AA}"/>
              </a:ext>
            </a:extLst>
          </p:cNvPr>
          <p:cNvPicPr>
            <a:picLocks noChangeAspect="1"/>
          </p:cNvPicPr>
          <p:nvPr/>
        </p:nvPicPr>
        <p:blipFill>
          <a:blip r:embed="rId2"/>
          <a:stretch>
            <a:fillRect/>
          </a:stretch>
        </p:blipFill>
        <p:spPr>
          <a:xfrm>
            <a:off x="1286461" y="3898900"/>
            <a:ext cx="9554434" cy="409601"/>
          </a:xfrm>
          <a:prstGeom prst="rect">
            <a:avLst/>
          </a:prstGeom>
        </p:spPr>
      </p:pic>
      <p:sp>
        <p:nvSpPr>
          <p:cNvPr id="8" name="TextBox 7">
            <a:extLst>
              <a:ext uri="{FF2B5EF4-FFF2-40B4-BE49-F238E27FC236}">
                <a16:creationId xmlns:a16="http://schemas.microsoft.com/office/drawing/2014/main" id="{E33226BA-61A5-AFD6-A609-AC2BA9250C59}"/>
              </a:ext>
            </a:extLst>
          </p:cNvPr>
          <p:cNvSpPr txBox="1"/>
          <p:nvPr/>
        </p:nvSpPr>
        <p:spPr>
          <a:xfrm>
            <a:off x="3340099" y="4479888"/>
            <a:ext cx="7937499" cy="923330"/>
          </a:xfrm>
          <a:prstGeom prst="rect">
            <a:avLst/>
          </a:prstGeom>
          <a:noFill/>
        </p:spPr>
        <p:txBody>
          <a:bodyPr wrap="square" rtlCol="0">
            <a:spAutoFit/>
          </a:bodyPr>
          <a:lstStyle/>
          <a:p>
            <a:pPr marL="342900" indent="-342900">
              <a:buFont typeface="Arial" panose="020B0604020202020204" pitchFamily="34" charset="0"/>
              <a:buChar char="•"/>
            </a:pPr>
            <a:r>
              <a:rPr lang="en-US" dirty="0"/>
              <a:t>Final tuned RF model – RMSE: 3.77, R</a:t>
            </a:r>
            <a:r>
              <a:rPr lang="en-US" baseline="30000" dirty="0"/>
              <a:t>2</a:t>
            </a:r>
            <a:r>
              <a:rPr lang="en-US" dirty="0"/>
              <a:t>: 0.91</a:t>
            </a:r>
          </a:p>
          <a:p>
            <a:pPr marL="342900" indent="-342900">
              <a:buFont typeface="Arial" panose="020B0604020202020204" pitchFamily="34" charset="0"/>
              <a:buChar char="•"/>
            </a:pPr>
            <a:r>
              <a:rPr lang="en-US" dirty="0" err="1"/>
              <a:t>maxBins</a:t>
            </a:r>
            <a:r>
              <a:rPr lang="en-US" dirty="0"/>
              <a:t> = Max number of bins for discretizing continuous features.</a:t>
            </a:r>
          </a:p>
          <a:p>
            <a:pPr marL="342900" indent="-342900">
              <a:buFont typeface="Arial" panose="020B0604020202020204" pitchFamily="34" charset="0"/>
              <a:buChar char="•"/>
            </a:pPr>
            <a:r>
              <a:rPr lang="en-US" dirty="0" err="1"/>
              <a:t>maxDepth</a:t>
            </a:r>
            <a:r>
              <a:rPr lang="en-US" dirty="0"/>
              <a:t> = Longest path between root and leaf node. </a:t>
            </a:r>
          </a:p>
        </p:txBody>
      </p:sp>
      <p:pic>
        <p:nvPicPr>
          <p:cNvPr id="6" name="Picture 5">
            <a:extLst>
              <a:ext uri="{FF2B5EF4-FFF2-40B4-BE49-F238E27FC236}">
                <a16:creationId xmlns:a16="http://schemas.microsoft.com/office/drawing/2014/main" id="{DB9258C3-64AA-C3F2-35A9-41B708213351}"/>
              </a:ext>
            </a:extLst>
          </p:cNvPr>
          <p:cNvPicPr>
            <a:picLocks noChangeAspect="1"/>
          </p:cNvPicPr>
          <p:nvPr/>
        </p:nvPicPr>
        <p:blipFill>
          <a:blip r:embed="rId3"/>
          <a:stretch>
            <a:fillRect/>
          </a:stretch>
        </p:blipFill>
        <p:spPr>
          <a:xfrm>
            <a:off x="1286461" y="4556375"/>
            <a:ext cx="1768547" cy="710204"/>
          </a:xfrm>
          <a:prstGeom prst="rect">
            <a:avLst/>
          </a:prstGeom>
        </p:spPr>
      </p:pic>
    </p:spTree>
    <p:extLst>
      <p:ext uri="{BB962C8B-B14F-4D97-AF65-F5344CB8AC3E}">
        <p14:creationId xmlns:p14="http://schemas.microsoft.com/office/powerpoint/2010/main" val="237887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47C2-12D0-BF7A-AD53-1629B0C977B3}"/>
              </a:ext>
            </a:extLst>
          </p:cNvPr>
          <p:cNvSpPr>
            <a:spLocks noGrp="1"/>
          </p:cNvSpPr>
          <p:nvPr>
            <p:ph type="title"/>
          </p:nvPr>
        </p:nvSpPr>
        <p:spPr/>
        <p:txBody>
          <a:bodyPr/>
          <a:lstStyle/>
          <a:p>
            <a:r>
              <a:rPr lang="en-US" dirty="0"/>
              <a:t>Gradient Boosted Tree</a:t>
            </a:r>
          </a:p>
        </p:txBody>
      </p:sp>
      <p:sp>
        <p:nvSpPr>
          <p:cNvPr id="3" name="Content Placeholder 2">
            <a:extLst>
              <a:ext uri="{FF2B5EF4-FFF2-40B4-BE49-F238E27FC236}">
                <a16:creationId xmlns:a16="http://schemas.microsoft.com/office/drawing/2014/main" id="{7BC409C3-E5C8-A758-79B5-26E6CE2EDBB3}"/>
              </a:ext>
            </a:extLst>
          </p:cNvPr>
          <p:cNvSpPr>
            <a:spLocks noGrp="1"/>
          </p:cNvSpPr>
          <p:nvPr>
            <p:ph idx="1"/>
          </p:nvPr>
        </p:nvSpPr>
        <p:spPr>
          <a:xfrm>
            <a:off x="849758" y="1645920"/>
            <a:ext cx="10427841" cy="2582026"/>
          </a:xfrm>
        </p:spPr>
        <p:txBody>
          <a:bodyPr>
            <a:normAutofit/>
          </a:bodyPr>
          <a:lstStyle/>
          <a:p>
            <a:r>
              <a:rPr lang="en-US" dirty="0"/>
              <a:t>Boosting works by improving on the mistakes of the previous tree via the next tree. The trees are connected in series and each tree minimizes the error (residuals) of the previous tree. </a:t>
            </a:r>
          </a:p>
          <a:p>
            <a:r>
              <a:rPr lang="en-US" dirty="0"/>
              <a:t>No filter GBT model – RMSE: 6.29, R</a:t>
            </a:r>
            <a:r>
              <a:rPr lang="en-US" baseline="30000" dirty="0"/>
              <a:t>2</a:t>
            </a:r>
            <a:r>
              <a:rPr lang="en-US" dirty="0"/>
              <a:t>: 0.77</a:t>
            </a:r>
          </a:p>
          <a:p>
            <a:r>
              <a:rPr lang="en-US" dirty="0"/>
              <a:t>Filtered GBT model – RMSE: 3.88, R</a:t>
            </a:r>
            <a:r>
              <a:rPr lang="en-US" baseline="30000" dirty="0"/>
              <a:t>2</a:t>
            </a:r>
            <a:r>
              <a:rPr lang="en-US" dirty="0"/>
              <a:t>: 0.91</a:t>
            </a:r>
          </a:p>
          <a:p>
            <a:r>
              <a:rPr lang="en-US" dirty="0" err="1"/>
              <a:t>GBTRegressor</a:t>
            </a:r>
            <a:r>
              <a:rPr lang="en-US" dirty="0"/>
              <a:t> uses </a:t>
            </a:r>
            <a:r>
              <a:rPr lang="en-US" dirty="0" err="1"/>
              <a:t>stepSize</a:t>
            </a:r>
            <a:r>
              <a:rPr lang="en-US" dirty="0"/>
              <a:t> to control the learning rate of the algorithm. </a:t>
            </a:r>
          </a:p>
          <a:p>
            <a:endParaRPr lang="en-US" dirty="0"/>
          </a:p>
        </p:txBody>
      </p:sp>
      <p:pic>
        <p:nvPicPr>
          <p:cNvPr id="5" name="Picture 4">
            <a:extLst>
              <a:ext uri="{FF2B5EF4-FFF2-40B4-BE49-F238E27FC236}">
                <a16:creationId xmlns:a16="http://schemas.microsoft.com/office/drawing/2014/main" id="{7738F189-003E-EEFE-CB28-C4F4AFAF6312}"/>
              </a:ext>
            </a:extLst>
          </p:cNvPr>
          <p:cNvPicPr>
            <a:picLocks noChangeAspect="1"/>
          </p:cNvPicPr>
          <p:nvPr/>
        </p:nvPicPr>
        <p:blipFill>
          <a:blip r:embed="rId2"/>
          <a:stretch>
            <a:fillRect/>
          </a:stretch>
        </p:blipFill>
        <p:spPr>
          <a:xfrm>
            <a:off x="1455344" y="3986646"/>
            <a:ext cx="9281312" cy="482600"/>
          </a:xfrm>
          <a:prstGeom prst="rect">
            <a:avLst/>
          </a:prstGeom>
        </p:spPr>
      </p:pic>
      <p:pic>
        <p:nvPicPr>
          <p:cNvPr id="7" name="Picture 6">
            <a:extLst>
              <a:ext uri="{FF2B5EF4-FFF2-40B4-BE49-F238E27FC236}">
                <a16:creationId xmlns:a16="http://schemas.microsoft.com/office/drawing/2014/main" id="{5280D25F-09FB-1753-03A8-594338AE8345}"/>
              </a:ext>
            </a:extLst>
          </p:cNvPr>
          <p:cNvPicPr>
            <a:picLocks noChangeAspect="1"/>
          </p:cNvPicPr>
          <p:nvPr/>
        </p:nvPicPr>
        <p:blipFill>
          <a:blip r:embed="rId3"/>
          <a:stretch>
            <a:fillRect/>
          </a:stretch>
        </p:blipFill>
        <p:spPr>
          <a:xfrm>
            <a:off x="1455344" y="4761346"/>
            <a:ext cx="1944595" cy="482600"/>
          </a:xfrm>
          <a:prstGeom prst="rect">
            <a:avLst/>
          </a:prstGeom>
        </p:spPr>
      </p:pic>
      <p:sp>
        <p:nvSpPr>
          <p:cNvPr id="8" name="TextBox 7">
            <a:extLst>
              <a:ext uri="{FF2B5EF4-FFF2-40B4-BE49-F238E27FC236}">
                <a16:creationId xmlns:a16="http://schemas.microsoft.com/office/drawing/2014/main" id="{B834CDD7-0105-4014-24C5-70D5FA83DED5}"/>
              </a:ext>
            </a:extLst>
          </p:cNvPr>
          <p:cNvSpPr txBox="1"/>
          <p:nvPr/>
        </p:nvSpPr>
        <p:spPr>
          <a:xfrm>
            <a:off x="3784600" y="4648703"/>
            <a:ext cx="6952056" cy="646331"/>
          </a:xfrm>
          <a:prstGeom prst="rect">
            <a:avLst/>
          </a:prstGeom>
          <a:noFill/>
        </p:spPr>
        <p:txBody>
          <a:bodyPr wrap="square" rtlCol="0">
            <a:spAutoFit/>
          </a:bodyPr>
          <a:lstStyle/>
          <a:p>
            <a:pPr marL="342900" indent="-342900">
              <a:buFont typeface="Arial" panose="020B0604020202020204" pitchFamily="34" charset="0"/>
              <a:buChar char="•"/>
            </a:pPr>
            <a:r>
              <a:rPr lang="en-US" dirty="0"/>
              <a:t>Tuned GBT model – RMSE: 3.77, R</a:t>
            </a:r>
            <a:r>
              <a:rPr lang="en-US" baseline="30000" dirty="0"/>
              <a:t>2</a:t>
            </a:r>
            <a:r>
              <a:rPr lang="en-US" dirty="0"/>
              <a:t>: 0.91</a:t>
            </a:r>
          </a:p>
          <a:p>
            <a:pPr marL="342900" indent="-342900">
              <a:buFont typeface="Arial" panose="020B0604020202020204" pitchFamily="34" charset="0"/>
              <a:buChar char="•"/>
            </a:pPr>
            <a:r>
              <a:rPr lang="en-US" dirty="0"/>
              <a:t>No </a:t>
            </a:r>
            <a:r>
              <a:rPr lang="en-US" dirty="0" err="1"/>
              <a:t>numTrees</a:t>
            </a:r>
            <a:r>
              <a:rPr lang="en-US" dirty="0"/>
              <a:t> parameter</a:t>
            </a:r>
          </a:p>
        </p:txBody>
      </p:sp>
    </p:spTree>
    <p:extLst>
      <p:ext uri="{BB962C8B-B14F-4D97-AF65-F5344CB8AC3E}">
        <p14:creationId xmlns:p14="http://schemas.microsoft.com/office/powerpoint/2010/main" val="193123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3A32-7ACC-5079-0B4C-C2DB9543F83E}"/>
              </a:ext>
            </a:extLst>
          </p:cNvPr>
          <p:cNvSpPr>
            <a:spLocks noGrp="1"/>
          </p:cNvSpPr>
          <p:nvPr>
            <p:ph type="title"/>
          </p:nvPr>
        </p:nvSpPr>
        <p:spPr>
          <a:xfrm>
            <a:off x="849758" y="411480"/>
            <a:ext cx="2477642" cy="1086056"/>
          </a:xfrm>
        </p:spPr>
        <p:txBody>
          <a:bodyPr/>
          <a:lstStyle/>
          <a:p>
            <a:r>
              <a:rPr lang="en-US" dirty="0"/>
              <a:t>K-means </a:t>
            </a:r>
          </a:p>
        </p:txBody>
      </p:sp>
      <p:sp>
        <p:nvSpPr>
          <p:cNvPr id="3" name="Content Placeholder 2">
            <a:extLst>
              <a:ext uri="{FF2B5EF4-FFF2-40B4-BE49-F238E27FC236}">
                <a16:creationId xmlns:a16="http://schemas.microsoft.com/office/drawing/2014/main" id="{D962B52B-F907-9472-B6DE-664617FAAB90}"/>
              </a:ext>
            </a:extLst>
          </p:cNvPr>
          <p:cNvSpPr>
            <a:spLocks noGrp="1"/>
          </p:cNvSpPr>
          <p:nvPr>
            <p:ph idx="1"/>
          </p:nvPr>
        </p:nvSpPr>
        <p:spPr>
          <a:xfrm>
            <a:off x="849758" y="1645920"/>
            <a:ext cx="10427841" cy="4196080"/>
          </a:xfrm>
        </p:spPr>
        <p:txBody>
          <a:bodyPr/>
          <a:lstStyle/>
          <a:p>
            <a:r>
              <a:rPr lang="en-US" dirty="0"/>
              <a:t>K-means clustering differs from the previous 4 models because it is an unsupervised machine learning algorithm. The algorithm works by:</a:t>
            </a:r>
          </a:p>
          <a:p>
            <a:pPr marL="457200" indent="-457200">
              <a:buFont typeface="+mj-lt"/>
              <a:buAutoNum type="arabicPeriod"/>
            </a:pPr>
            <a:r>
              <a:rPr lang="en-US" dirty="0"/>
              <a:t>Randomly initialize K centroids (mean clusters)</a:t>
            </a:r>
          </a:p>
          <a:p>
            <a:pPr marL="457200" indent="-457200">
              <a:buFont typeface="+mj-lt"/>
              <a:buAutoNum type="arabicPeriod"/>
            </a:pPr>
            <a:r>
              <a:rPr lang="en-US" dirty="0"/>
              <a:t>Categorize each data point to its closest centroid, updating the centroid's location as the average of all points in the cluster.</a:t>
            </a:r>
          </a:p>
          <a:p>
            <a:pPr marL="457200" indent="-457200">
              <a:buFont typeface="+mj-lt"/>
              <a:buAutoNum type="arabicPeriod"/>
            </a:pPr>
            <a:r>
              <a:rPr lang="en-US" dirty="0"/>
              <a:t>Iterate until all data points have been assigned and all centroid locations have been updated.</a:t>
            </a:r>
          </a:p>
          <a:p>
            <a:r>
              <a:rPr lang="en-US" dirty="0"/>
              <a:t>The silhouette coefficient contrasts the average distance to points in the same cluster with points in other clusters. A high silhouette coefficient equates to a better clustering.</a:t>
            </a:r>
          </a:p>
        </p:txBody>
      </p:sp>
    </p:spTree>
    <p:extLst>
      <p:ext uri="{BB962C8B-B14F-4D97-AF65-F5344CB8AC3E}">
        <p14:creationId xmlns:p14="http://schemas.microsoft.com/office/powerpoint/2010/main" val="19024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75D5-7FA6-08B9-892F-5C42F55ECEC7}"/>
              </a:ext>
            </a:extLst>
          </p:cNvPr>
          <p:cNvSpPr>
            <a:spLocks noGrp="1"/>
          </p:cNvSpPr>
          <p:nvPr>
            <p:ph type="title"/>
          </p:nvPr>
        </p:nvSpPr>
        <p:spPr>
          <a:xfrm>
            <a:off x="849758" y="411480"/>
            <a:ext cx="3544442" cy="1086056"/>
          </a:xfrm>
        </p:spPr>
        <p:txBody>
          <a:bodyPr/>
          <a:lstStyle/>
          <a:p>
            <a:r>
              <a:rPr lang="en-US" dirty="0"/>
              <a:t>K-means</a:t>
            </a:r>
          </a:p>
        </p:txBody>
      </p:sp>
      <p:pic>
        <p:nvPicPr>
          <p:cNvPr id="4" name="Picture 3">
            <a:extLst>
              <a:ext uri="{FF2B5EF4-FFF2-40B4-BE49-F238E27FC236}">
                <a16:creationId xmlns:a16="http://schemas.microsoft.com/office/drawing/2014/main" id="{40AD4D99-45BF-32B3-4C43-1640C2253061}"/>
              </a:ext>
            </a:extLst>
          </p:cNvPr>
          <p:cNvPicPr>
            <a:picLocks noChangeAspect="1"/>
          </p:cNvPicPr>
          <p:nvPr/>
        </p:nvPicPr>
        <p:blipFill>
          <a:blip r:embed="rId2"/>
          <a:stretch>
            <a:fillRect/>
          </a:stretch>
        </p:blipFill>
        <p:spPr>
          <a:xfrm>
            <a:off x="919800" y="3486158"/>
            <a:ext cx="5325218" cy="2648320"/>
          </a:xfrm>
          <a:prstGeom prst="rect">
            <a:avLst/>
          </a:prstGeom>
        </p:spPr>
      </p:pic>
      <p:pic>
        <p:nvPicPr>
          <p:cNvPr id="8" name="Picture 7">
            <a:extLst>
              <a:ext uri="{FF2B5EF4-FFF2-40B4-BE49-F238E27FC236}">
                <a16:creationId xmlns:a16="http://schemas.microsoft.com/office/drawing/2014/main" id="{0EFE79C2-8230-ADEB-B4BB-A491A27562AA}"/>
              </a:ext>
            </a:extLst>
          </p:cNvPr>
          <p:cNvPicPr>
            <a:picLocks noChangeAspect="1"/>
          </p:cNvPicPr>
          <p:nvPr/>
        </p:nvPicPr>
        <p:blipFill>
          <a:blip r:embed="rId3"/>
          <a:stretch>
            <a:fillRect/>
          </a:stretch>
        </p:blipFill>
        <p:spPr>
          <a:xfrm>
            <a:off x="6245019" y="960622"/>
            <a:ext cx="4763165" cy="2429214"/>
          </a:xfrm>
          <a:prstGeom prst="rect">
            <a:avLst/>
          </a:prstGeom>
        </p:spPr>
      </p:pic>
      <p:pic>
        <p:nvPicPr>
          <p:cNvPr id="11" name="Picture 10">
            <a:extLst>
              <a:ext uri="{FF2B5EF4-FFF2-40B4-BE49-F238E27FC236}">
                <a16:creationId xmlns:a16="http://schemas.microsoft.com/office/drawing/2014/main" id="{3C6381EC-2CC3-021F-DCE6-DA3343CCB75E}"/>
              </a:ext>
            </a:extLst>
          </p:cNvPr>
          <p:cNvPicPr>
            <a:picLocks noChangeAspect="1"/>
          </p:cNvPicPr>
          <p:nvPr/>
        </p:nvPicPr>
        <p:blipFill>
          <a:blip r:embed="rId4"/>
          <a:stretch>
            <a:fillRect/>
          </a:stretch>
        </p:blipFill>
        <p:spPr>
          <a:xfrm>
            <a:off x="7440573" y="3429000"/>
            <a:ext cx="2372056" cy="2762636"/>
          </a:xfrm>
          <a:prstGeom prst="rect">
            <a:avLst/>
          </a:prstGeom>
        </p:spPr>
      </p:pic>
      <p:sp>
        <p:nvSpPr>
          <p:cNvPr id="12" name="TextBox 11">
            <a:extLst>
              <a:ext uri="{FF2B5EF4-FFF2-40B4-BE49-F238E27FC236}">
                <a16:creationId xmlns:a16="http://schemas.microsoft.com/office/drawing/2014/main" id="{B5621518-0C3A-AA48-3DC4-EEF1C1CDC8C4}"/>
              </a:ext>
            </a:extLst>
          </p:cNvPr>
          <p:cNvSpPr txBox="1"/>
          <p:nvPr/>
        </p:nvSpPr>
        <p:spPr>
          <a:xfrm>
            <a:off x="919800" y="1497536"/>
            <a:ext cx="50271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Dropped features column and made new features vector with label. </a:t>
            </a:r>
          </a:p>
          <a:p>
            <a:pPr marL="285750" indent="-285750">
              <a:buFont typeface="Arial" panose="020B0604020202020204" pitchFamily="34" charset="0"/>
              <a:buChar char="•"/>
            </a:pPr>
            <a:r>
              <a:rPr lang="en-US" dirty="0"/>
              <a:t>Standardized features using </a:t>
            </a:r>
            <a:r>
              <a:rPr lang="en-US" dirty="0" err="1"/>
              <a:t>StandardScaler</a:t>
            </a:r>
            <a:r>
              <a:rPr lang="en-US" dirty="0"/>
              <a:t>.</a:t>
            </a:r>
          </a:p>
          <a:p>
            <a:pPr marL="285750" indent="-285750">
              <a:buFont typeface="Arial" panose="020B0604020202020204" pitchFamily="34" charset="0"/>
              <a:buChar char="•"/>
            </a:pPr>
            <a:r>
              <a:rPr lang="en-US" dirty="0"/>
              <a:t>Use 10% random sample of scaled data</a:t>
            </a:r>
          </a:p>
          <a:p>
            <a:pPr marL="285750" indent="-285750">
              <a:buFont typeface="Arial" panose="020B0604020202020204" pitchFamily="34" charset="0"/>
              <a:buChar char="•"/>
            </a:pPr>
            <a:r>
              <a:rPr lang="en-US" dirty="0"/>
              <a:t>Used K=3  </a:t>
            </a:r>
          </a:p>
        </p:txBody>
      </p:sp>
      <p:pic>
        <p:nvPicPr>
          <p:cNvPr id="16" name="Graphic 15" descr="Badge 1 outline">
            <a:extLst>
              <a:ext uri="{FF2B5EF4-FFF2-40B4-BE49-F238E27FC236}">
                <a16:creationId xmlns:a16="http://schemas.microsoft.com/office/drawing/2014/main" id="{B73334CC-638E-9B19-4FC0-5A20E3F336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5835" y="3486158"/>
            <a:ext cx="689183" cy="689183"/>
          </a:xfrm>
          <a:prstGeom prst="rect">
            <a:avLst/>
          </a:prstGeom>
        </p:spPr>
      </p:pic>
      <p:pic>
        <p:nvPicPr>
          <p:cNvPr id="18" name="Graphic 17" descr="Badge outline">
            <a:extLst>
              <a:ext uri="{FF2B5EF4-FFF2-40B4-BE49-F238E27FC236}">
                <a16:creationId xmlns:a16="http://schemas.microsoft.com/office/drawing/2014/main" id="{48E0D9A8-6D30-896C-E70E-426F6EAEAC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16284" y="2700652"/>
            <a:ext cx="689184" cy="689184"/>
          </a:xfrm>
          <a:prstGeom prst="rect">
            <a:avLst/>
          </a:prstGeom>
        </p:spPr>
      </p:pic>
      <p:pic>
        <p:nvPicPr>
          <p:cNvPr id="20" name="Graphic 19" descr="Badge 3 outline">
            <a:extLst>
              <a:ext uri="{FF2B5EF4-FFF2-40B4-BE49-F238E27FC236}">
                <a16:creationId xmlns:a16="http://schemas.microsoft.com/office/drawing/2014/main" id="{179FE340-2CB4-9CE9-8589-BCF0FB578B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29315" y="3711375"/>
            <a:ext cx="689184" cy="689184"/>
          </a:xfrm>
          <a:prstGeom prst="rect">
            <a:avLst/>
          </a:prstGeom>
        </p:spPr>
      </p:pic>
    </p:spTree>
    <p:extLst>
      <p:ext uri="{BB962C8B-B14F-4D97-AF65-F5344CB8AC3E}">
        <p14:creationId xmlns:p14="http://schemas.microsoft.com/office/powerpoint/2010/main" val="196493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A565D8-E642-4598-BD4F-7ED84917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64DB586-C816-105E-F0E5-02BAB889761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78460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C760-C92E-6AE9-F09C-C127C8A9F0C8}"/>
              </a:ext>
            </a:extLst>
          </p:cNvPr>
          <p:cNvSpPr>
            <a:spLocks noGrp="1"/>
          </p:cNvSpPr>
          <p:nvPr>
            <p:ph type="title"/>
          </p:nvPr>
        </p:nvSpPr>
        <p:spPr/>
        <p:txBody>
          <a:bodyPr/>
          <a:lstStyle/>
          <a:p>
            <a:r>
              <a:rPr lang="en-US" dirty="0"/>
              <a:t>Best Model</a:t>
            </a:r>
          </a:p>
        </p:txBody>
      </p:sp>
      <p:sp>
        <p:nvSpPr>
          <p:cNvPr id="6" name="TextBox 5">
            <a:extLst>
              <a:ext uri="{FF2B5EF4-FFF2-40B4-BE49-F238E27FC236}">
                <a16:creationId xmlns:a16="http://schemas.microsoft.com/office/drawing/2014/main" id="{2BB3B965-E511-2B51-5FB9-73A94D808578}"/>
              </a:ext>
            </a:extLst>
          </p:cNvPr>
          <p:cNvSpPr txBox="1"/>
          <p:nvPr/>
        </p:nvSpPr>
        <p:spPr>
          <a:xfrm>
            <a:off x="3695700" y="1645920"/>
            <a:ext cx="758189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the results, the tuned RF model has the lowest RMSE and highest R</a:t>
            </a:r>
            <a:r>
              <a:rPr lang="en-US" baseline="30000" dirty="0"/>
              <a:t>2</a:t>
            </a:r>
            <a:r>
              <a:rPr lang="en-US" dirty="0"/>
              <a:t>.</a:t>
            </a:r>
          </a:p>
          <a:p>
            <a:pPr marL="285750" indent="-285750">
              <a:buFont typeface="Arial" panose="020B0604020202020204" pitchFamily="34" charset="0"/>
              <a:buChar char="•"/>
            </a:pPr>
            <a:r>
              <a:rPr lang="en-US" dirty="0"/>
              <a:t>Essentially the same as GBT model and only marginally better than DT. </a:t>
            </a:r>
          </a:p>
        </p:txBody>
      </p:sp>
      <p:pic>
        <p:nvPicPr>
          <p:cNvPr id="4" name="Picture 3">
            <a:extLst>
              <a:ext uri="{FF2B5EF4-FFF2-40B4-BE49-F238E27FC236}">
                <a16:creationId xmlns:a16="http://schemas.microsoft.com/office/drawing/2014/main" id="{748A35EA-ED43-2797-A69C-10848905E164}"/>
              </a:ext>
            </a:extLst>
          </p:cNvPr>
          <p:cNvPicPr>
            <a:picLocks noChangeAspect="1"/>
          </p:cNvPicPr>
          <p:nvPr/>
        </p:nvPicPr>
        <p:blipFill>
          <a:blip r:embed="rId2"/>
          <a:stretch>
            <a:fillRect/>
          </a:stretch>
        </p:blipFill>
        <p:spPr>
          <a:xfrm>
            <a:off x="914402" y="1645920"/>
            <a:ext cx="2473709" cy="3002280"/>
          </a:xfrm>
          <a:prstGeom prst="rect">
            <a:avLst/>
          </a:prstGeom>
        </p:spPr>
      </p:pic>
      <p:pic>
        <p:nvPicPr>
          <p:cNvPr id="9" name="Picture 8">
            <a:extLst>
              <a:ext uri="{FF2B5EF4-FFF2-40B4-BE49-F238E27FC236}">
                <a16:creationId xmlns:a16="http://schemas.microsoft.com/office/drawing/2014/main" id="{9A12BD8F-3F58-D7B9-4A38-D8883A10DB68}"/>
              </a:ext>
            </a:extLst>
          </p:cNvPr>
          <p:cNvPicPr>
            <a:picLocks noChangeAspect="1"/>
          </p:cNvPicPr>
          <p:nvPr/>
        </p:nvPicPr>
        <p:blipFill>
          <a:blip r:embed="rId3"/>
          <a:stretch>
            <a:fillRect/>
          </a:stretch>
        </p:blipFill>
        <p:spPr>
          <a:xfrm>
            <a:off x="6096000" y="2724043"/>
            <a:ext cx="2204257" cy="1924157"/>
          </a:xfrm>
          <a:prstGeom prst="rect">
            <a:avLst/>
          </a:prstGeom>
        </p:spPr>
      </p:pic>
      <p:pic>
        <p:nvPicPr>
          <p:cNvPr id="12" name="Picture 11">
            <a:extLst>
              <a:ext uri="{FF2B5EF4-FFF2-40B4-BE49-F238E27FC236}">
                <a16:creationId xmlns:a16="http://schemas.microsoft.com/office/drawing/2014/main" id="{7A8DDF31-0CA9-AA48-03F6-B81ACF5FEBC6}"/>
              </a:ext>
            </a:extLst>
          </p:cNvPr>
          <p:cNvPicPr>
            <a:picLocks noChangeAspect="1"/>
          </p:cNvPicPr>
          <p:nvPr/>
        </p:nvPicPr>
        <p:blipFill>
          <a:blip r:embed="rId4"/>
          <a:stretch>
            <a:fillRect/>
          </a:stretch>
        </p:blipFill>
        <p:spPr>
          <a:xfrm>
            <a:off x="4556093" y="985822"/>
            <a:ext cx="5861112" cy="390604"/>
          </a:xfrm>
          <a:prstGeom prst="rect">
            <a:avLst/>
          </a:prstGeom>
        </p:spPr>
      </p:pic>
    </p:spTree>
    <p:extLst>
      <p:ext uri="{BB962C8B-B14F-4D97-AF65-F5344CB8AC3E}">
        <p14:creationId xmlns:p14="http://schemas.microsoft.com/office/powerpoint/2010/main" val="2909175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8FE8-17A2-B4A0-DB9C-5C513E298705}"/>
              </a:ext>
            </a:extLst>
          </p:cNvPr>
          <p:cNvSpPr>
            <a:spLocks noGrp="1"/>
          </p:cNvSpPr>
          <p:nvPr>
            <p:ph type="title"/>
          </p:nvPr>
        </p:nvSpPr>
        <p:spPr/>
        <p:txBody>
          <a:bodyPr/>
          <a:lstStyle/>
          <a:p>
            <a:r>
              <a:rPr lang="en-US" dirty="0"/>
              <a:t>Further Topics to Consider</a:t>
            </a:r>
          </a:p>
        </p:txBody>
      </p:sp>
      <p:sp>
        <p:nvSpPr>
          <p:cNvPr id="3" name="Content Placeholder 2">
            <a:extLst>
              <a:ext uri="{FF2B5EF4-FFF2-40B4-BE49-F238E27FC236}">
                <a16:creationId xmlns:a16="http://schemas.microsoft.com/office/drawing/2014/main" id="{21609EF0-4380-16A9-B746-7C0D5B9F0F39}"/>
              </a:ext>
            </a:extLst>
          </p:cNvPr>
          <p:cNvSpPr>
            <a:spLocks noGrp="1"/>
          </p:cNvSpPr>
          <p:nvPr>
            <p:ph idx="1"/>
          </p:nvPr>
        </p:nvSpPr>
        <p:spPr/>
        <p:txBody>
          <a:bodyPr/>
          <a:lstStyle/>
          <a:p>
            <a:r>
              <a:rPr lang="en-US" dirty="0"/>
              <a:t>Investigate outliers and filtered observations </a:t>
            </a:r>
          </a:p>
          <a:p>
            <a:r>
              <a:rPr lang="en-US" dirty="0"/>
              <a:t>Consider other features like longitude/latitude as well as pickup/</a:t>
            </a:r>
            <a:r>
              <a:rPr lang="en-US" dirty="0" err="1"/>
              <a:t>dropoff</a:t>
            </a:r>
            <a:r>
              <a:rPr lang="en-US" dirty="0"/>
              <a:t> community areas</a:t>
            </a:r>
          </a:p>
          <a:p>
            <a:r>
              <a:rPr lang="en-US" dirty="0"/>
              <a:t>Include more hyperparameters for tuning</a:t>
            </a:r>
          </a:p>
          <a:p>
            <a:r>
              <a:rPr lang="en-US" dirty="0"/>
              <a:t>Compare tuning with other methods such as </a:t>
            </a:r>
            <a:r>
              <a:rPr lang="en-US" dirty="0" err="1"/>
              <a:t>TrainValidationSplit</a:t>
            </a:r>
            <a:r>
              <a:rPr lang="en-US" dirty="0"/>
              <a:t>, which is faster but less reliable</a:t>
            </a:r>
          </a:p>
          <a:p>
            <a:r>
              <a:rPr lang="en-US" dirty="0"/>
              <a:t>Use libraries outside of pyspark.ml such as </a:t>
            </a:r>
            <a:r>
              <a:rPr lang="en-US" dirty="0" err="1"/>
              <a:t>sklearn</a:t>
            </a:r>
            <a:endParaRPr lang="en-US" dirty="0"/>
          </a:p>
          <a:p>
            <a:endParaRPr lang="en-US" dirty="0"/>
          </a:p>
        </p:txBody>
      </p:sp>
    </p:spTree>
    <p:extLst>
      <p:ext uri="{BB962C8B-B14F-4D97-AF65-F5344CB8AC3E}">
        <p14:creationId xmlns:p14="http://schemas.microsoft.com/office/powerpoint/2010/main" val="185173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91EEC-EFDA-5069-CD0F-526E866A310B}"/>
              </a:ext>
            </a:extLst>
          </p:cNvPr>
          <p:cNvSpPr>
            <a:spLocks noGrp="1"/>
          </p:cNvSpPr>
          <p:nvPr>
            <p:ph type="title"/>
          </p:nvPr>
        </p:nvSpPr>
        <p:spPr>
          <a:xfrm>
            <a:off x="790514" y="800100"/>
            <a:ext cx="3945531" cy="1443597"/>
          </a:xfrm>
        </p:spPr>
        <p:txBody>
          <a:bodyPr anchor="b">
            <a:normAutofit/>
          </a:bodyPr>
          <a:lstStyle/>
          <a:p>
            <a:pPr algn="r"/>
            <a:r>
              <a:rPr lang="en-US" dirty="0"/>
              <a:t>Overview</a:t>
            </a:r>
          </a:p>
        </p:txBody>
      </p:sp>
      <p:cxnSp>
        <p:nvCxnSpPr>
          <p:cNvPr id="10"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8B9790-8A93-00AF-F52A-12208F83F1F9}"/>
              </a:ext>
            </a:extLst>
          </p:cNvPr>
          <p:cNvSpPr>
            <a:spLocks noGrp="1"/>
          </p:cNvSpPr>
          <p:nvPr>
            <p:ph idx="1"/>
          </p:nvPr>
        </p:nvSpPr>
        <p:spPr>
          <a:xfrm>
            <a:off x="5227977" y="876300"/>
            <a:ext cx="6173504" cy="5181600"/>
          </a:xfrm>
        </p:spPr>
        <p:txBody>
          <a:bodyPr anchor="t" anchorCtr="0">
            <a:normAutofit/>
          </a:bodyPr>
          <a:lstStyle/>
          <a:p>
            <a:pPr marL="0" indent="0">
              <a:buNone/>
            </a:pPr>
            <a:r>
              <a:rPr lang="en-US" dirty="0"/>
              <a:t>Data Source from </a:t>
            </a:r>
            <a:r>
              <a:rPr lang="en-US" dirty="0">
                <a:hlinkClick r:id="rId2"/>
              </a:rPr>
              <a:t>Kaggle</a:t>
            </a:r>
            <a:r>
              <a:rPr lang="en-US" dirty="0"/>
              <a:t> is taxi trip data for 2016 in the city of Chicago. </a:t>
            </a:r>
          </a:p>
          <a:p>
            <a:pPr marL="0" indent="0">
              <a:buNone/>
            </a:pPr>
            <a:r>
              <a:rPr lang="en-US" dirty="0"/>
              <a:t>Forecast taxi fare using seconds and miles for each trip.</a:t>
            </a:r>
          </a:p>
          <a:p>
            <a:pPr marL="0" indent="0">
              <a:buNone/>
            </a:pPr>
            <a:r>
              <a:rPr lang="en-US" dirty="0"/>
              <a:t>Evaluate and tune the following models using RMSE and R</a:t>
            </a:r>
            <a:r>
              <a:rPr lang="en-US" baseline="30000" dirty="0"/>
              <a:t>2</a:t>
            </a:r>
            <a:r>
              <a:rPr lang="en-US" dirty="0"/>
              <a:t>.</a:t>
            </a:r>
          </a:p>
          <a:p>
            <a:pPr marL="457200" indent="-457200">
              <a:buFont typeface="+mj-lt"/>
              <a:buAutoNum type="arabicPeriod"/>
            </a:pPr>
            <a:r>
              <a:rPr lang="en-US" dirty="0"/>
              <a:t>Linear Regression </a:t>
            </a:r>
          </a:p>
          <a:p>
            <a:pPr marL="457200" indent="-457200">
              <a:buFont typeface="+mj-lt"/>
              <a:buAutoNum type="arabicPeriod"/>
            </a:pPr>
            <a:r>
              <a:rPr lang="en-US" dirty="0"/>
              <a:t>Decision Tree</a:t>
            </a:r>
          </a:p>
          <a:p>
            <a:pPr marL="457200" indent="-457200">
              <a:buFont typeface="+mj-lt"/>
              <a:buAutoNum type="arabicPeriod"/>
            </a:pPr>
            <a:r>
              <a:rPr lang="en-US" dirty="0"/>
              <a:t>Random Forest</a:t>
            </a:r>
          </a:p>
          <a:p>
            <a:pPr marL="457200" indent="-457200">
              <a:buFont typeface="+mj-lt"/>
              <a:buAutoNum type="arabicPeriod"/>
            </a:pPr>
            <a:r>
              <a:rPr lang="en-US" dirty="0"/>
              <a:t>Gradient Boosted Tree</a:t>
            </a:r>
          </a:p>
          <a:p>
            <a:pPr marL="0" indent="0">
              <a:buNone/>
            </a:pPr>
            <a:r>
              <a:rPr lang="en-US" dirty="0"/>
              <a:t>Finally, I use K-means clustering to recommend an optimal number of clusters and plot them. </a:t>
            </a:r>
          </a:p>
        </p:txBody>
      </p:sp>
    </p:spTree>
    <p:extLst>
      <p:ext uri="{BB962C8B-B14F-4D97-AF65-F5344CB8AC3E}">
        <p14:creationId xmlns:p14="http://schemas.microsoft.com/office/powerpoint/2010/main" val="224109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C76C-0E50-0C79-5FBD-09F9691D1625}"/>
              </a:ext>
            </a:extLst>
          </p:cNvPr>
          <p:cNvSpPr>
            <a:spLocks noGrp="1"/>
          </p:cNvSpPr>
          <p:nvPr>
            <p:ph type="title"/>
          </p:nvPr>
        </p:nvSpPr>
        <p:spPr>
          <a:xfrm>
            <a:off x="850392" y="411480"/>
            <a:ext cx="4031729" cy="1045556"/>
          </a:xfrm>
        </p:spPr>
        <p:txBody>
          <a:bodyPr/>
          <a:lstStyle/>
          <a:p>
            <a:r>
              <a:rPr lang="en-US" dirty="0"/>
              <a:t>Process Dataset</a:t>
            </a:r>
          </a:p>
        </p:txBody>
      </p:sp>
      <p:sp>
        <p:nvSpPr>
          <p:cNvPr id="3" name="Content Placeholder 2">
            <a:extLst>
              <a:ext uri="{FF2B5EF4-FFF2-40B4-BE49-F238E27FC236}">
                <a16:creationId xmlns:a16="http://schemas.microsoft.com/office/drawing/2014/main" id="{C4A6AB9C-0F28-D42C-3049-69A2707E8A20}"/>
              </a:ext>
            </a:extLst>
          </p:cNvPr>
          <p:cNvSpPr>
            <a:spLocks noGrp="1"/>
          </p:cNvSpPr>
          <p:nvPr>
            <p:ph idx="1"/>
          </p:nvPr>
        </p:nvSpPr>
        <p:spPr>
          <a:xfrm>
            <a:off x="849758" y="2067811"/>
            <a:ext cx="10427841" cy="1295541"/>
          </a:xfrm>
        </p:spPr>
        <p:txBody>
          <a:bodyPr>
            <a:normAutofit/>
          </a:bodyPr>
          <a:lstStyle/>
          <a:p>
            <a:r>
              <a:rPr lang="en-US" dirty="0"/>
              <a:t>Out of an original 22 columns, I keep only 4 for analysis, drop missing values, and filter out observations where seconds and miles = 0 and fare &gt; 0.  </a:t>
            </a:r>
          </a:p>
          <a:p>
            <a:r>
              <a:rPr lang="en-US" dirty="0"/>
              <a:t>Original dataset: 19,866,157 observations</a:t>
            </a:r>
          </a:p>
        </p:txBody>
      </p:sp>
      <p:pic>
        <p:nvPicPr>
          <p:cNvPr id="5" name="Picture 4">
            <a:extLst>
              <a:ext uri="{FF2B5EF4-FFF2-40B4-BE49-F238E27FC236}">
                <a16:creationId xmlns:a16="http://schemas.microsoft.com/office/drawing/2014/main" id="{79F80328-F176-E406-B223-48641E46BAC9}"/>
              </a:ext>
            </a:extLst>
          </p:cNvPr>
          <p:cNvPicPr>
            <a:picLocks noChangeAspect="1"/>
          </p:cNvPicPr>
          <p:nvPr/>
        </p:nvPicPr>
        <p:blipFill>
          <a:blip r:embed="rId2"/>
          <a:stretch>
            <a:fillRect/>
          </a:stretch>
        </p:blipFill>
        <p:spPr>
          <a:xfrm>
            <a:off x="5816600" y="373774"/>
            <a:ext cx="3844076" cy="1005055"/>
          </a:xfrm>
          <a:prstGeom prst="rect">
            <a:avLst/>
          </a:prstGeom>
        </p:spPr>
      </p:pic>
      <p:pic>
        <p:nvPicPr>
          <p:cNvPr id="7" name="Picture 6">
            <a:extLst>
              <a:ext uri="{FF2B5EF4-FFF2-40B4-BE49-F238E27FC236}">
                <a16:creationId xmlns:a16="http://schemas.microsoft.com/office/drawing/2014/main" id="{D4869F88-9148-B670-0954-237021262841}"/>
              </a:ext>
            </a:extLst>
          </p:cNvPr>
          <p:cNvPicPr>
            <a:picLocks noChangeAspect="1"/>
          </p:cNvPicPr>
          <p:nvPr/>
        </p:nvPicPr>
        <p:blipFill>
          <a:blip r:embed="rId3"/>
          <a:stretch>
            <a:fillRect/>
          </a:stretch>
        </p:blipFill>
        <p:spPr>
          <a:xfrm>
            <a:off x="2534982" y="1527512"/>
            <a:ext cx="7125694" cy="457264"/>
          </a:xfrm>
          <a:prstGeom prst="rect">
            <a:avLst/>
          </a:prstGeom>
        </p:spPr>
      </p:pic>
      <p:pic>
        <p:nvPicPr>
          <p:cNvPr id="9" name="Picture 8">
            <a:extLst>
              <a:ext uri="{FF2B5EF4-FFF2-40B4-BE49-F238E27FC236}">
                <a16:creationId xmlns:a16="http://schemas.microsoft.com/office/drawing/2014/main" id="{5EE70EB2-D0A1-8B3F-A138-F03B70BF5269}"/>
              </a:ext>
            </a:extLst>
          </p:cNvPr>
          <p:cNvPicPr>
            <a:picLocks noChangeAspect="1"/>
          </p:cNvPicPr>
          <p:nvPr/>
        </p:nvPicPr>
        <p:blipFill>
          <a:blip r:embed="rId4"/>
          <a:stretch>
            <a:fillRect/>
          </a:stretch>
        </p:blipFill>
        <p:spPr>
          <a:xfrm>
            <a:off x="849758" y="3429000"/>
            <a:ext cx="6431305" cy="1972994"/>
          </a:xfrm>
          <a:prstGeom prst="rect">
            <a:avLst/>
          </a:prstGeom>
        </p:spPr>
      </p:pic>
      <p:pic>
        <p:nvPicPr>
          <p:cNvPr id="6" name="Picture 5">
            <a:extLst>
              <a:ext uri="{FF2B5EF4-FFF2-40B4-BE49-F238E27FC236}">
                <a16:creationId xmlns:a16="http://schemas.microsoft.com/office/drawing/2014/main" id="{DAD34DFB-7AC5-08E5-1C30-ACD683093651}"/>
              </a:ext>
            </a:extLst>
          </p:cNvPr>
          <p:cNvPicPr>
            <a:picLocks noChangeAspect="1"/>
          </p:cNvPicPr>
          <p:nvPr/>
        </p:nvPicPr>
        <p:blipFill>
          <a:blip r:embed="rId5"/>
          <a:stretch>
            <a:fillRect/>
          </a:stretch>
        </p:blipFill>
        <p:spPr>
          <a:xfrm>
            <a:off x="4513905" y="5621256"/>
            <a:ext cx="6763694" cy="443536"/>
          </a:xfrm>
          <a:prstGeom prst="rect">
            <a:avLst/>
          </a:prstGeom>
        </p:spPr>
      </p:pic>
      <p:sp>
        <p:nvSpPr>
          <p:cNvPr id="4" name="TextBox 3">
            <a:extLst>
              <a:ext uri="{FF2B5EF4-FFF2-40B4-BE49-F238E27FC236}">
                <a16:creationId xmlns:a16="http://schemas.microsoft.com/office/drawing/2014/main" id="{5C06C4DD-62E1-A4D5-806C-E343414A5D95}"/>
              </a:ext>
            </a:extLst>
          </p:cNvPr>
          <p:cNvSpPr txBox="1"/>
          <p:nvPr/>
        </p:nvSpPr>
        <p:spPr>
          <a:xfrm>
            <a:off x="7696200" y="4622602"/>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Filter if seconds and miles = 0 and fare &gt; 0</a:t>
            </a:r>
          </a:p>
        </p:txBody>
      </p:sp>
    </p:spTree>
    <p:extLst>
      <p:ext uri="{BB962C8B-B14F-4D97-AF65-F5344CB8AC3E}">
        <p14:creationId xmlns:p14="http://schemas.microsoft.com/office/powerpoint/2010/main" val="177428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A004-618F-5471-C716-6504F56F3FD8}"/>
              </a:ext>
            </a:extLst>
          </p:cNvPr>
          <p:cNvSpPr>
            <a:spLocks noGrp="1"/>
          </p:cNvSpPr>
          <p:nvPr>
            <p:ph type="title"/>
          </p:nvPr>
        </p:nvSpPr>
        <p:spPr>
          <a:xfrm>
            <a:off x="849760" y="411480"/>
            <a:ext cx="4128640" cy="977620"/>
          </a:xfrm>
        </p:spPr>
        <p:txBody>
          <a:bodyPr/>
          <a:lstStyle/>
          <a:p>
            <a:r>
              <a:rPr lang="en-US" dirty="0"/>
              <a:t>Process Dataset</a:t>
            </a:r>
          </a:p>
        </p:txBody>
      </p:sp>
      <p:sp>
        <p:nvSpPr>
          <p:cNvPr id="3" name="Content Placeholder 2">
            <a:extLst>
              <a:ext uri="{FF2B5EF4-FFF2-40B4-BE49-F238E27FC236}">
                <a16:creationId xmlns:a16="http://schemas.microsoft.com/office/drawing/2014/main" id="{C990C047-8379-5B56-D349-E02C2FB00929}"/>
              </a:ext>
            </a:extLst>
          </p:cNvPr>
          <p:cNvSpPr>
            <a:spLocks noGrp="1"/>
          </p:cNvSpPr>
          <p:nvPr>
            <p:ph idx="1"/>
          </p:nvPr>
        </p:nvSpPr>
        <p:spPr>
          <a:xfrm>
            <a:off x="849758" y="1645920"/>
            <a:ext cx="10427841" cy="842316"/>
          </a:xfrm>
        </p:spPr>
        <p:txBody>
          <a:bodyPr/>
          <a:lstStyle/>
          <a:p>
            <a:r>
              <a:rPr lang="en-US" dirty="0"/>
              <a:t>Next, I use </a:t>
            </a:r>
            <a:r>
              <a:rPr lang="en-US" dirty="0" err="1"/>
              <a:t>VectorAssembler</a:t>
            </a:r>
            <a:r>
              <a:rPr lang="en-US" dirty="0"/>
              <a:t> to output a features column consisting of </a:t>
            </a:r>
            <a:r>
              <a:rPr lang="en-US" dirty="0" err="1"/>
              <a:t>trip_seconds</a:t>
            </a:r>
            <a:r>
              <a:rPr lang="en-US" dirty="0"/>
              <a:t> and </a:t>
            </a:r>
            <a:r>
              <a:rPr lang="en-US" dirty="0" err="1"/>
              <a:t>trip_miles</a:t>
            </a:r>
            <a:r>
              <a:rPr lang="en-US" dirty="0"/>
              <a:t>. I also rename the fare column as label so I will not have to specify columns later.</a:t>
            </a:r>
          </a:p>
          <a:p>
            <a:endParaRPr lang="en-US" dirty="0"/>
          </a:p>
        </p:txBody>
      </p:sp>
      <p:sp>
        <p:nvSpPr>
          <p:cNvPr id="7" name="Content Placeholder 2">
            <a:extLst>
              <a:ext uri="{FF2B5EF4-FFF2-40B4-BE49-F238E27FC236}">
                <a16:creationId xmlns:a16="http://schemas.microsoft.com/office/drawing/2014/main" id="{6CCC50EB-7E86-C207-6D8D-00AF63953CA5}"/>
              </a:ext>
            </a:extLst>
          </p:cNvPr>
          <p:cNvSpPr txBox="1">
            <a:spLocks/>
          </p:cNvSpPr>
          <p:nvPr/>
        </p:nvSpPr>
        <p:spPr>
          <a:xfrm>
            <a:off x="6438898" y="2745056"/>
            <a:ext cx="5080002" cy="35668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Dropped 3,551 rows from missing values.</a:t>
            </a:r>
          </a:p>
          <a:p>
            <a:r>
              <a:rPr lang="en-US" sz="1800" dirty="0"/>
              <a:t>Dropped 1,578,615 (8%) rows from filter.</a:t>
            </a:r>
          </a:p>
          <a:p>
            <a:r>
              <a:rPr lang="en-US" sz="1800" dirty="0"/>
              <a:t>Note the extremely large ranges and standard deviations. </a:t>
            </a:r>
          </a:p>
          <a:p>
            <a:r>
              <a:rPr lang="en-US" sz="1800" dirty="0"/>
              <a:t>Did not standardize data as tree-based models do not require it (based on order of data).</a:t>
            </a:r>
          </a:p>
          <a:p>
            <a:r>
              <a:rPr lang="en-US" sz="1800" dirty="0" err="1"/>
              <a:t>LinearRegression</a:t>
            </a:r>
            <a:r>
              <a:rPr lang="en-US" sz="1800" dirty="0"/>
              <a:t>() has base parameter: standardization: bool = True. </a:t>
            </a:r>
          </a:p>
        </p:txBody>
      </p:sp>
      <p:pic>
        <p:nvPicPr>
          <p:cNvPr id="6" name="Picture 5">
            <a:extLst>
              <a:ext uri="{FF2B5EF4-FFF2-40B4-BE49-F238E27FC236}">
                <a16:creationId xmlns:a16="http://schemas.microsoft.com/office/drawing/2014/main" id="{7BD3C0E8-6112-908C-9316-E4A97BD4EC6B}"/>
              </a:ext>
            </a:extLst>
          </p:cNvPr>
          <p:cNvPicPr>
            <a:picLocks noChangeAspect="1"/>
          </p:cNvPicPr>
          <p:nvPr/>
        </p:nvPicPr>
        <p:blipFill>
          <a:blip r:embed="rId2"/>
          <a:stretch>
            <a:fillRect/>
          </a:stretch>
        </p:blipFill>
        <p:spPr>
          <a:xfrm>
            <a:off x="849758" y="2745055"/>
            <a:ext cx="4864159" cy="1624709"/>
          </a:xfrm>
          <a:prstGeom prst="rect">
            <a:avLst/>
          </a:prstGeom>
        </p:spPr>
      </p:pic>
    </p:spTree>
    <p:extLst>
      <p:ext uri="{BB962C8B-B14F-4D97-AF65-F5344CB8AC3E}">
        <p14:creationId xmlns:p14="http://schemas.microsoft.com/office/powerpoint/2010/main" val="254088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3A46-FA5E-77D6-9457-1E030331C6BB}"/>
              </a:ext>
            </a:extLst>
          </p:cNvPr>
          <p:cNvSpPr>
            <a:spLocks noGrp="1"/>
          </p:cNvSpPr>
          <p:nvPr>
            <p:ph type="title"/>
          </p:nvPr>
        </p:nvSpPr>
        <p:spPr>
          <a:xfrm>
            <a:off x="849758" y="411480"/>
            <a:ext cx="10427840" cy="1086056"/>
          </a:xfrm>
        </p:spPr>
        <p:txBody>
          <a:bodyPr/>
          <a:lstStyle/>
          <a:p>
            <a:r>
              <a:rPr lang="en-US" dirty="0"/>
              <a:t>Outliers</a:t>
            </a:r>
          </a:p>
        </p:txBody>
      </p:sp>
      <p:sp>
        <p:nvSpPr>
          <p:cNvPr id="3" name="Content Placeholder 2">
            <a:extLst>
              <a:ext uri="{FF2B5EF4-FFF2-40B4-BE49-F238E27FC236}">
                <a16:creationId xmlns:a16="http://schemas.microsoft.com/office/drawing/2014/main" id="{684737DF-C229-E6C1-AAC4-9F5163F4787F}"/>
              </a:ext>
            </a:extLst>
          </p:cNvPr>
          <p:cNvSpPr>
            <a:spLocks noGrp="1"/>
          </p:cNvSpPr>
          <p:nvPr>
            <p:ph idx="1"/>
          </p:nvPr>
        </p:nvSpPr>
        <p:spPr>
          <a:xfrm>
            <a:off x="849759" y="1645920"/>
            <a:ext cx="4439694" cy="4335780"/>
          </a:xfrm>
        </p:spPr>
        <p:txBody>
          <a:bodyPr/>
          <a:lstStyle/>
          <a:p>
            <a:r>
              <a:rPr lang="en-US" dirty="0"/>
              <a:t>Dropped 22,970 rows, or 0.126% of the observations. </a:t>
            </a:r>
          </a:p>
          <a:p>
            <a:r>
              <a:rPr lang="en-US" dirty="0"/>
              <a:t>Note the much more reasonable ranges and standard deviations. </a:t>
            </a:r>
          </a:p>
          <a:p>
            <a:r>
              <a:rPr lang="en-US" dirty="0"/>
              <a:t>Ran models on original dataset and obtained poor metrics.</a:t>
            </a:r>
          </a:p>
          <a:p>
            <a:r>
              <a:rPr lang="en-US" dirty="0"/>
              <a:t>Also ran models without previous conditional filter, but with </a:t>
            </a:r>
            <a:r>
              <a:rPr lang="en-US" dirty="0" err="1"/>
              <a:t>iqr_outlier</a:t>
            </a:r>
            <a:r>
              <a:rPr lang="en-US" dirty="0"/>
              <a:t>.</a:t>
            </a:r>
          </a:p>
          <a:p>
            <a:r>
              <a:rPr lang="en-US" dirty="0"/>
              <a:t>Finally, ran models with everything and obtained the best metrics. </a:t>
            </a:r>
          </a:p>
          <a:p>
            <a:endParaRPr lang="en-US" dirty="0"/>
          </a:p>
        </p:txBody>
      </p:sp>
      <p:pic>
        <p:nvPicPr>
          <p:cNvPr id="5" name="Picture 4">
            <a:extLst>
              <a:ext uri="{FF2B5EF4-FFF2-40B4-BE49-F238E27FC236}">
                <a16:creationId xmlns:a16="http://schemas.microsoft.com/office/drawing/2014/main" id="{40267947-5082-20C3-DBE9-9C4236496F33}"/>
              </a:ext>
            </a:extLst>
          </p:cNvPr>
          <p:cNvPicPr>
            <a:picLocks noChangeAspect="1"/>
          </p:cNvPicPr>
          <p:nvPr/>
        </p:nvPicPr>
        <p:blipFill>
          <a:blip r:embed="rId2"/>
          <a:stretch>
            <a:fillRect/>
          </a:stretch>
        </p:blipFill>
        <p:spPr>
          <a:xfrm>
            <a:off x="5418949" y="801608"/>
            <a:ext cx="5923361" cy="2627392"/>
          </a:xfrm>
          <a:prstGeom prst="rect">
            <a:avLst/>
          </a:prstGeom>
        </p:spPr>
      </p:pic>
      <p:pic>
        <p:nvPicPr>
          <p:cNvPr id="7" name="Picture 6">
            <a:extLst>
              <a:ext uri="{FF2B5EF4-FFF2-40B4-BE49-F238E27FC236}">
                <a16:creationId xmlns:a16="http://schemas.microsoft.com/office/drawing/2014/main" id="{5B081A91-8AAF-7EE1-92A0-F45222FE0970}"/>
              </a:ext>
            </a:extLst>
          </p:cNvPr>
          <p:cNvPicPr>
            <a:picLocks noChangeAspect="1"/>
          </p:cNvPicPr>
          <p:nvPr/>
        </p:nvPicPr>
        <p:blipFill>
          <a:blip r:embed="rId3"/>
          <a:stretch>
            <a:fillRect/>
          </a:stretch>
        </p:blipFill>
        <p:spPr>
          <a:xfrm>
            <a:off x="5418878" y="3840479"/>
            <a:ext cx="5858722" cy="2029889"/>
          </a:xfrm>
          <a:prstGeom prst="rect">
            <a:avLst/>
          </a:prstGeom>
        </p:spPr>
      </p:pic>
    </p:spTree>
    <p:extLst>
      <p:ext uri="{BB962C8B-B14F-4D97-AF65-F5344CB8AC3E}">
        <p14:creationId xmlns:p14="http://schemas.microsoft.com/office/powerpoint/2010/main" val="217140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CA04-7864-7000-8812-A446C083B17D}"/>
              </a:ext>
            </a:extLst>
          </p:cNvPr>
          <p:cNvSpPr>
            <a:spLocks noGrp="1"/>
          </p:cNvSpPr>
          <p:nvPr>
            <p:ph type="title"/>
          </p:nvPr>
        </p:nvSpPr>
        <p:spPr/>
        <p:txBody>
          <a:bodyPr/>
          <a:lstStyle/>
          <a:p>
            <a:r>
              <a:rPr lang="en-US" dirty="0"/>
              <a:t>Histograms</a:t>
            </a:r>
          </a:p>
        </p:txBody>
      </p:sp>
      <p:pic>
        <p:nvPicPr>
          <p:cNvPr id="7" name="Picture 6">
            <a:extLst>
              <a:ext uri="{FF2B5EF4-FFF2-40B4-BE49-F238E27FC236}">
                <a16:creationId xmlns:a16="http://schemas.microsoft.com/office/drawing/2014/main" id="{10BA6A11-89B6-5A4E-B4DE-EE6C0E880234}"/>
              </a:ext>
            </a:extLst>
          </p:cNvPr>
          <p:cNvPicPr>
            <a:picLocks noChangeAspect="1"/>
          </p:cNvPicPr>
          <p:nvPr/>
        </p:nvPicPr>
        <p:blipFill>
          <a:blip r:embed="rId2"/>
          <a:stretch>
            <a:fillRect/>
          </a:stretch>
        </p:blipFill>
        <p:spPr>
          <a:xfrm>
            <a:off x="4122018" y="411480"/>
            <a:ext cx="4544059" cy="1133633"/>
          </a:xfrm>
          <a:prstGeom prst="rect">
            <a:avLst/>
          </a:prstGeom>
        </p:spPr>
      </p:pic>
      <p:sp>
        <p:nvSpPr>
          <p:cNvPr id="9" name="TextBox 8">
            <a:extLst>
              <a:ext uri="{FF2B5EF4-FFF2-40B4-BE49-F238E27FC236}">
                <a16:creationId xmlns:a16="http://schemas.microsoft.com/office/drawing/2014/main" id="{F7180036-EBC6-FEB2-0804-988881B775F5}"/>
              </a:ext>
            </a:extLst>
          </p:cNvPr>
          <p:cNvSpPr txBox="1"/>
          <p:nvPr/>
        </p:nvSpPr>
        <p:spPr>
          <a:xfrm>
            <a:off x="849758" y="5301377"/>
            <a:ext cx="3019846" cy="369332"/>
          </a:xfrm>
          <a:prstGeom prst="rect">
            <a:avLst/>
          </a:prstGeom>
          <a:noFill/>
        </p:spPr>
        <p:txBody>
          <a:bodyPr wrap="square" rtlCol="0">
            <a:spAutoFit/>
          </a:bodyPr>
          <a:lstStyle/>
          <a:p>
            <a:r>
              <a:rPr lang="en-US" dirty="0"/>
              <a:t>Seconds, bin size: 274.2 </a:t>
            </a:r>
          </a:p>
        </p:txBody>
      </p:sp>
      <p:sp>
        <p:nvSpPr>
          <p:cNvPr id="14" name="TextBox 13">
            <a:extLst>
              <a:ext uri="{FF2B5EF4-FFF2-40B4-BE49-F238E27FC236}">
                <a16:creationId xmlns:a16="http://schemas.microsoft.com/office/drawing/2014/main" id="{CD306C09-6C00-5B1F-220F-04255EE782C8}"/>
              </a:ext>
            </a:extLst>
          </p:cNvPr>
          <p:cNvSpPr txBox="1"/>
          <p:nvPr/>
        </p:nvSpPr>
        <p:spPr>
          <a:xfrm>
            <a:off x="4112491" y="5301377"/>
            <a:ext cx="3019846" cy="369332"/>
          </a:xfrm>
          <a:prstGeom prst="rect">
            <a:avLst/>
          </a:prstGeom>
          <a:noFill/>
        </p:spPr>
        <p:txBody>
          <a:bodyPr wrap="square" rtlCol="0">
            <a:spAutoFit/>
          </a:bodyPr>
          <a:lstStyle/>
          <a:p>
            <a:r>
              <a:rPr lang="en-US" dirty="0"/>
              <a:t>Miles, bin size: 1.03 </a:t>
            </a:r>
          </a:p>
        </p:txBody>
      </p:sp>
      <p:sp>
        <p:nvSpPr>
          <p:cNvPr id="17" name="TextBox 16">
            <a:extLst>
              <a:ext uri="{FF2B5EF4-FFF2-40B4-BE49-F238E27FC236}">
                <a16:creationId xmlns:a16="http://schemas.microsoft.com/office/drawing/2014/main" id="{CC03FE2E-C608-6BE7-53CF-D8BF40817EE1}"/>
              </a:ext>
            </a:extLst>
          </p:cNvPr>
          <p:cNvSpPr txBox="1"/>
          <p:nvPr/>
        </p:nvSpPr>
        <p:spPr>
          <a:xfrm>
            <a:off x="7375224" y="5295345"/>
            <a:ext cx="3019846" cy="369332"/>
          </a:xfrm>
          <a:prstGeom prst="rect">
            <a:avLst/>
          </a:prstGeom>
          <a:noFill/>
        </p:spPr>
        <p:txBody>
          <a:bodyPr wrap="square" rtlCol="0">
            <a:spAutoFit/>
          </a:bodyPr>
          <a:lstStyle/>
          <a:p>
            <a:r>
              <a:rPr lang="en-US" dirty="0"/>
              <a:t>Fare, bin size: 3.24</a:t>
            </a:r>
          </a:p>
        </p:txBody>
      </p:sp>
      <p:pic>
        <p:nvPicPr>
          <p:cNvPr id="4" name="Picture 3">
            <a:extLst>
              <a:ext uri="{FF2B5EF4-FFF2-40B4-BE49-F238E27FC236}">
                <a16:creationId xmlns:a16="http://schemas.microsoft.com/office/drawing/2014/main" id="{27D41725-A9AB-A2CB-0CDD-AB98D2C7845A}"/>
              </a:ext>
            </a:extLst>
          </p:cNvPr>
          <p:cNvPicPr>
            <a:picLocks noChangeAspect="1"/>
          </p:cNvPicPr>
          <p:nvPr/>
        </p:nvPicPr>
        <p:blipFill>
          <a:blip r:embed="rId3"/>
          <a:stretch>
            <a:fillRect/>
          </a:stretch>
        </p:blipFill>
        <p:spPr>
          <a:xfrm>
            <a:off x="906916" y="1699006"/>
            <a:ext cx="2962688" cy="3400900"/>
          </a:xfrm>
          <a:prstGeom prst="rect">
            <a:avLst/>
          </a:prstGeom>
        </p:spPr>
      </p:pic>
      <p:pic>
        <p:nvPicPr>
          <p:cNvPr id="6" name="Picture 5">
            <a:extLst>
              <a:ext uri="{FF2B5EF4-FFF2-40B4-BE49-F238E27FC236}">
                <a16:creationId xmlns:a16="http://schemas.microsoft.com/office/drawing/2014/main" id="{89B45797-521E-D6A7-420C-E3A699F5FB00}"/>
              </a:ext>
            </a:extLst>
          </p:cNvPr>
          <p:cNvPicPr>
            <a:picLocks noChangeAspect="1"/>
          </p:cNvPicPr>
          <p:nvPr/>
        </p:nvPicPr>
        <p:blipFill>
          <a:blip r:embed="rId4"/>
          <a:stretch>
            <a:fillRect/>
          </a:stretch>
        </p:blipFill>
        <p:spPr>
          <a:xfrm>
            <a:off x="4131543" y="1710253"/>
            <a:ext cx="3000794" cy="3419952"/>
          </a:xfrm>
          <a:prstGeom prst="rect">
            <a:avLst/>
          </a:prstGeom>
        </p:spPr>
      </p:pic>
      <p:pic>
        <p:nvPicPr>
          <p:cNvPr id="10" name="Picture 9">
            <a:extLst>
              <a:ext uri="{FF2B5EF4-FFF2-40B4-BE49-F238E27FC236}">
                <a16:creationId xmlns:a16="http://schemas.microsoft.com/office/drawing/2014/main" id="{EFAD8700-D08B-B7A4-4E2B-393FD2638642}"/>
              </a:ext>
            </a:extLst>
          </p:cNvPr>
          <p:cNvPicPr>
            <a:picLocks noChangeAspect="1"/>
          </p:cNvPicPr>
          <p:nvPr/>
        </p:nvPicPr>
        <p:blipFill>
          <a:blip r:embed="rId5"/>
          <a:stretch>
            <a:fillRect/>
          </a:stretch>
        </p:blipFill>
        <p:spPr>
          <a:xfrm>
            <a:off x="7508592" y="1710253"/>
            <a:ext cx="2753109" cy="3448531"/>
          </a:xfrm>
          <a:prstGeom prst="rect">
            <a:avLst/>
          </a:prstGeom>
        </p:spPr>
      </p:pic>
    </p:spTree>
    <p:extLst>
      <p:ext uri="{BB962C8B-B14F-4D97-AF65-F5344CB8AC3E}">
        <p14:creationId xmlns:p14="http://schemas.microsoft.com/office/powerpoint/2010/main" val="133865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0D52-85F6-27BC-4AFC-4811D72F887C}"/>
              </a:ext>
            </a:extLst>
          </p:cNvPr>
          <p:cNvSpPr>
            <a:spLocks noGrp="1"/>
          </p:cNvSpPr>
          <p:nvPr>
            <p:ph type="title"/>
          </p:nvPr>
        </p:nvSpPr>
        <p:spPr>
          <a:xfrm>
            <a:off x="849758" y="411480"/>
            <a:ext cx="5246242" cy="1086056"/>
          </a:xfrm>
        </p:spPr>
        <p:txBody>
          <a:bodyPr/>
          <a:lstStyle/>
          <a:p>
            <a:r>
              <a:rPr lang="en-US" dirty="0"/>
              <a:t>Linear Regression</a:t>
            </a:r>
          </a:p>
        </p:txBody>
      </p:sp>
      <p:sp>
        <p:nvSpPr>
          <p:cNvPr id="3" name="Content Placeholder 2">
            <a:extLst>
              <a:ext uri="{FF2B5EF4-FFF2-40B4-BE49-F238E27FC236}">
                <a16:creationId xmlns:a16="http://schemas.microsoft.com/office/drawing/2014/main" id="{814D3D57-93C3-8600-7A1D-4DB5EF697917}"/>
              </a:ext>
            </a:extLst>
          </p:cNvPr>
          <p:cNvSpPr>
            <a:spLocks noGrp="1"/>
          </p:cNvSpPr>
          <p:nvPr>
            <p:ph idx="1"/>
          </p:nvPr>
        </p:nvSpPr>
        <p:spPr>
          <a:xfrm>
            <a:off x="849758" y="1645920"/>
            <a:ext cx="10427841" cy="4361180"/>
          </a:xfrm>
        </p:spPr>
        <p:txBody>
          <a:bodyPr>
            <a:normAutofit/>
          </a:bodyPr>
          <a:lstStyle/>
          <a:p>
            <a:r>
              <a:rPr lang="en-US" dirty="0"/>
              <a:t>The parameters: </a:t>
            </a:r>
            <a:r>
              <a:rPr lang="en-US" dirty="0" err="1"/>
              <a:t>elasticNetParam</a:t>
            </a:r>
            <a:r>
              <a:rPr lang="en-US" dirty="0"/>
              <a:t> and </a:t>
            </a:r>
            <a:r>
              <a:rPr lang="en-US" dirty="0" err="1"/>
              <a:t>regParam</a:t>
            </a:r>
            <a:r>
              <a:rPr lang="en-US" dirty="0"/>
              <a:t> can be set to support Lasso (L1), Ridge (L2), and Elastic Net regularization (L1 + L2).</a:t>
            </a:r>
          </a:p>
          <a:p>
            <a:r>
              <a:rPr lang="en-US" dirty="0" err="1"/>
              <a:t>ElasticNetParam</a:t>
            </a:r>
            <a:r>
              <a:rPr lang="en-US" dirty="0"/>
              <a:t> is set between 0 (Ridge L2) and 1 (Lasso L1). </a:t>
            </a:r>
            <a:r>
              <a:rPr lang="en-US" dirty="0" err="1"/>
              <a:t>RegParam</a:t>
            </a:r>
            <a:r>
              <a:rPr lang="en-US" dirty="0"/>
              <a:t> controls the amount of regularization applied to the model.</a:t>
            </a:r>
          </a:p>
          <a:p>
            <a:r>
              <a:rPr lang="en-US" dirty="0"/>
              <a:t>L1 (Lasso) regularization adds a penalty term to the loss function proportional to the absolute value of the coefficients. L1 effectively drives some coefficients to 0, making it more useful for datasets with irrelevant or redundant features.</a:t>
            </a:r>
          </a:p>
          <a:p>
            <a:r>
              <a:rPr lang="en-US" dirty="0"/>
              <a:t>L2 (Ridge) regularization adds a penalty term to the loss function proportional to the squared values of the coefficients. L2 regularization is useful for reducing the impact of multicollinearity and provides robustness against noise.</a:t>
            </a:r>
          </a:p>
        </p:txBody>
      </p:sp>
      <p:pic>
        <p:nvPicPr>
          <p:cNvPr id="9" name="Picture 8">
            <a:extLst>
              <a:ext uri="{FF2B5EF4-FFF2-40B4-BE49-F238E27FC236}">
                <a16:creationId xmlns:a16="http://schemas.microsoft.com/office/drawing/2014/main" id="{54D54B93-3B25-52AB-759B-56EC9FBFF1AF}"/>
              </a:ext>
            </a:extLst>
          </p:cNvPr>
          <p:cNvPicPr>
            <a:picLocks noChangeAspect="1"/>
          </p:cNvPicPr>
          <p:nvPr/>
        </p:nvPicPr>
        <p:blipFill>
          <a:blip r:embed="rId2"/>
          <a:stretch>
            <a:fillRect/>
          </a:stretch>
        </p:blipFill>
        <p:spPr>
          <a:xfrm>
            <a:off x="5549900" y="522273"/>
            <a:ext cx="5727699" cy="328627"/>
          </a:xfrm>
          <a:prstGeom prst="rect">
            <a:avLst/>
          </a:prstGeom>
        </p:spPr>
      </p:pic>
      <p:pic>
        <p:nvPicPr>
          <p:cNvPr id="11" name="Picture 10">
            <a:extLst>
              <a:ext uri="{FF2B5EF4-FFF2-40B4-BE49-F238E27FC236}">
                <a16:creationId xmlns:a16="http://schemas.microsoft.com/office/drawing/2014/main" id="{B3D12ADE-C9DB-9D0F-834C-D0B3E859C91E}"/>
              </a:ext>
            </a:extLst>
          </p:cNvPr>
          <p:cNvPicPr>
            <a:picLocks noChangeAspect="1"/>
          </p:cNvPicPr>
          <p:nvPr/>
        </p:nvPicPr>
        <p:blipFill>
          <a:blip r:embed="rId3"/>
          <a:stretch>
            <a:fillRect/>
          </a:stretch>
        </p:blipFill>
        <p:spPr>
          <a:xfrm>
            <a:off x="6382372" y="941225"/>
            <a:ext cx="4062754" cy="556311"/>
          </a:xfrm>
          <a:prstGeom prst="rect">
            <a:avLst/>
          </a:prstGeom>
        </p:spPr>
      </p:pic>
    </p:spTree>
    <p:extLst>
      <p:ext uri="{BB962C8B-B14F-4D97-AF65-F5344CB8AC3E}">
        <p14:creationId xmlns:p14="http://schemas.microsoft.com/office/powerpoint/2010/main" val="351304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92C3-D3FF-95EE-2E1A-BB22E2F030EB}"/>
              </a:ext>
            </a:extLst>
          </p:cNvPr>
          <p:cNvSpPr>
            <a:spLocks noGrp="1"/>
          </p:cNvSpPr>
          <p:nvPr>
            <p:ph type="title"/>
          </p:nvPr>
        </p:nvSpPr>
        <p:spPr>
          <a:xfrm>
            <a:off x="849758" y="411480"/>
            <a:ext cx="3442842" cy="1086056"/>
          </a:xfrm>
        </p:spPr>
        <p:txBody>
          <a:bodyPr/>
          <a:lstStyle/>
          <a:p>
            <a:r>
              <a:rPr lang="en-US" dirty="0"/>
              <a:t>LR Results</a:t>
            </a:r>
          </a:p>
        </p:txBody>
      </p:sp>
      <p:sp>
        <p:nvSpPr>
          <p:cNvPr id="3" name="Content Placeholder 2">
            <a:extLst>
              <a:ext uri="{FF2B5EF4-FFF2-40B4-BE49-F238E27FC236}">
                <a16:creationId xmlns:a16="http://schemas.microsoft.com/office/drawing/2014/main" id="{4B77DA76-FFB7-8243-AF29-AABAE5F018C8}"/>
              </a:ext>
            </a:extLst>
          </p:cNvPr>
          <p:cNvSpPr>
            <a:spLocks noGrp="1"/>
          </p:cNvSpPr>
          <p:nvPr>
            <p:ph idx="1"/>
          </p:nvPr>
        </p:nvSpPr>
        <p:spPr>
          <a:xfrm>
            <a:off x="849758" y="1645920"/>
            <a:ext cx="10427841" cy="1086056"/>
          </a:xfrm>
        </p:spPr>
        <p:txBody>
          <a:bodyPr/>
          <a:lstStyle/>
          <a:p>
            <a:r>
              <a:rPr lang="en-US" dirty="0"/>
              <a:t>No Filter w/</a:t>
            </a:r>
            <a:r>
              <a:rPr lang="en-US" dirty="0" err="1"/>
              <a:t>iqr_outlier</a:t>
            </a:r>
            <a:r>
              <a:rPr lang="en-US" dirty="0"/>
              <a:t> OLS model – RMSE: 8.03, R</a:t>
            </a:r>
            <a:r>
              <a:rPr lang="en-US" baseline="30000" dirty="0"/>
              <a:t>2</a:t>
            </a:r>
            <a:r>
              <a:rPr lang="en-US" dirty="0"/>
              <a:t>: 0.62</a:t>
            </a:r>
          </a:p>
          <a:p>
            <a:r>
              <a:rPr lang="en-US" dirty="0"/>
              <a:t>Filtered OLS model – RMSE: 5.64, R</a:t>
            </a:r>
            <a:r>
              <a:rPr lang="en-US" baseline="30000" dirty="0"/>
              <a:t>2</a:t>
            </a:r>
            <a:r>
              <a:rPr lang="en-US" dirty="0"/>
              <a:t>: 0.80</a:t>
            </a:r>
          </a:p>
        </p:txBody>
      </p:sp>
      <p:pic>
        <p:nvPicPr>
          <p:cNvPr id="5" name="Picture 4">
            <a:extLst>
              <a:ext uri="{FF2B5EF4-FFF2-40B4-BE49-F238E27FC236}">
                <a16:creationId xmlns:a16="http://schemas.microsoft.com/office/drawing/2014/main" id="{19712AFD-E191-9589-855A-DE5C5FC7424A}"/>
              </a:ext>
            </a:extLst>
          </p:cNvPr>
          <p:cNvPicPr>
            <a:picLocks noChangeAspect="1"/>
          </p:cNvPicPr>
          <p:nvPr/>
        </p:nvPicPr>
        <p:blipFill>
          <a:blip r:embed="rId2"/>
          <a:stretch>
            <a:fillRect/>
          </a:stretch>
        </p:blipFill>
        <p:spPr>
          <a:xfrm>
            <a:off x="3824169" y="954508"/>
            <a:ext cx="4543661" cy="359385"/>
          </a:xfrm>
          <a:prstGeom prst="rect">
            <a:avLst/>
          </a:prstGeom>
        </p:spPr>
      </p:pic>
      <p:sp>
        <p:nvSpPr>
          <p:cNvPr id="8" name="Content Placeholder 2">
            <a:extLst>
              <a:ext uri="{FF2B5EF4-FFF2-40B4-BE49-F238E27FC236}">
                <a16:creationId xmlns:a16="http://schemas.microsoft.com/office/drawing/2014/main" id="{834C7917-7223-7B40-1F46-08E99CCC065A}"/>
              </a:ext>
            </a:extLst>
          </p:cNvPr>
          <p:cNvSpPr txBox="1">
            <a:spLocks/>
          </p:cNvSpPr>
          <p:nvPr/>
        </p:nvSpPr>
        <p:spPr>
          <a:xfrm>
            <a:off x="849757" y="3819863"/>
            <a:ext cx="10427841" cy="18963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Correlations of training set</a:t>
            </a:r>
          </a:p>
          <a:p>
            <a:pPr marL="560070" lvl="1" indent="-285750">
              <a:buFont typeface="Arial" panose="020B0604020202020204" pitchFamily="34" charset="0"/>
              <a:buChar char="•"/>
            </a:pPr>
            <a:r>
              <a:rPr lang="en-US" dirty="0"/>
              <a:t>Seconds vs Miles: 0.61</a:t>
            </a:r>
          </a:p>
          <a:p>
            <a:pPr marL="560070" lvl="1" indent="-285750">
              <a:buFont typeface="Arial" panose="020B0604020202020204" pitchFamily="34" charset="0"/>
              <a:buChar char="•"/>
            </a:pPr>
            <a:r>
              <a:rPr lang="en-US" dirty="0"/>
              <a:t>Fare vs Seconds: 0.83</a:t>
            </a:r>
          </a:p>
          <a:p>
            <a:pPr marL="560070" lvl="1" indent="-285750">
              <a:buFont typeface="Arial" panose="020B0604020202020204" pitchFamily="34" charset="0"/>
              <a:buChar char="•"/>
            </a:pPr>
            <a:r>
              <a:rPr lang="en-US" dirty="0"/>
              <a:t>Fare vs Miles: 0.77	</a:t>
            </a:r>
          </a:p>
          <a:p>
            <a:endParaRPr lang="en-US" dirty="0"/>
          </a:p>
        </p:txBody>
      </p:sp>
      <p:pic>
        <p:nvPicPr>
          <p:cNvPr id="10" name="Picture 9">
            <a:extLst>
              <a:ext uri="{FF2B5EF4-FFF2-40B4-BE49-F238E27FC236}">
                <a16:creationId xmlns:a16="http://schemas.microsoft.com/office/drawing/2014/main" id="{B165FF74-8D51-4496-E04A-99221DA2158A}"/>
              </a:ext>
            </a:extLst>
          </p:cNvPr>
          <p:cNvPicPr>
            <a:picLocks noChangeAspect="1"/>
          </p:cNvPicPr>
          <p:nvPr/>
        </p:nvPicPr>
        <p:blipFill>
          <a:blip r:embed="rId3"/>
          <a:stretch>
            <a:fillRect/>
          </a:stretch>
        </p:blipFill>
        <p:spPr>
          <a:xfrm>
            <a:off x="4310657" y="4406455"/>
            <a:ext cx="4628046" cy="723132"/>
          </a:xfrm>
          <a:prstGeom prst="rect">
            <a:avLst/>
          </a:prstGeom>
        </p:spPr>
      </p:pic>
      <p:pic>
        <p:nvPicPr>
          <p:cNvPr id="6" name="Picture 5">
            <a:extLst>
              <a:ext uri="{FF2B5EF4-FFF2-40B4-BE49-F238E27FC236}">
                <a16:creationId xmlns:a16="http://schemas.microsoft.com/office/drawing/2014/main" id="{CFDBB835-3876-11FC-FAFF-6FA50681D659}"/>
              </a:ext>
            </a:extLst>
          </p:cNvPr>
          <p:cNvPicPr>
            <a:picLocks noChangeAspect="1"/>
          </p:cNvPicPr>
          <p:nvPr/>
        </p:nvPicPr>
        <p:blipFill>
          <a:blip r:embed="rId4"/>
          <a:stretch>
            <a:fillRect/>
          </a:stretch>
        </p:blipFill>
        <p:spPr>
          <a:xfrm>
            <a:off x="3253297" y="2643850"/>
            <a:ext cx="5685406" cy="972057"/>
          </a:xfrm>
          <a:prstGeom prst="rect">
            <a:avLst/>
          </a:prstGeom>
        </p:spPr>
      </p:pic>
    </p:spTree>
    <p:extLst>
      <p:ext uri="{BB962C8B-B14F-4D97-AF65-F5344CB8AC3E}">
        <p14:creationId xmlns:p14="http://schemas.microsoft.com/office/powerpoint/2010/main" val="72379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E7AD-C4C9-6FD6-B705-20736DE3532F}"/>
              </a:ext>
            </a:extLst>
          </p:cNvPr>
          <p:cNvSpPr>
            <a:spLocks noGrp="1"/>
          </p:cNvSpPr>
          <p:nvPr>
            <p:ph type="title"/>
          </p:nvPr>
        </p:nvSpPr>
        <p:spPr/>
        <p:txBody>
          <a:bodyPr/>
          <a:lstStyle/>
          <a:p>
            <a:r>
              <a:rPr lang="en-US" dirty="0"/>
              <a:t>LR Tuning</a:t>
            </a:r>
          </a:p>
        </p:txBody>
      </p:sp>
      <p:sp>
        <p:nvSpPr>
          <p:cNvPr id="7" name="TextBox 6">
            <a:extLst>
              <a:ext uri="{FF2B5EF4-FFF2-40B4-BE49-F238E27FC236}">
                <a16:creationId xmlns:a16="http://schemas.microsoft.com/office/drawing/2014/main" id="{AC8DA176-A37E-6090-0432-82F5904C22B7}"/>
              </a:ext>
            </a:extLst>
          </p:cNvPr>
          <p:cNvSpPr txBox="1"/>
          <p:nvPr/>
        </p:nvSpPr>
        <p:spPr>
          <a:xfrm>
            <a:off x="539180" y="1674674"/>
            <a:ext cx="518159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With tuning, I obtain essentially the same RMSE and R</a:t>
            </a:r>
            <a:r>
              <a:rPr lang="en-US" baseline="30000" dirty="0"/>
              <a:t>2</a:t>
            </a:r>
            <a:r>
              <a:rPr lang="en-US" dirty="0"/>
              <a:t>.</a:t>
            </a:r>
          </a:p>
          <a:p>
            <a:endParaRPr lang="en-US" dirty="0"/>
          </a:p>
          <a:p>
            <a:pPr marL="285750" indent="-285750">
              <a:buFont typeface="Arial" panose="020B0604020202020204" pitchFamily="34" charset="0"/>
              <a:buChar char="•"/>
            </a:pPr>
            <a:r>
              <a:rPr lang="en-US" dirty="0"/>
              <a:t>Best </a:t>
            </a:r>
            <a:r>
              <a:rPr lang="en-US" dirty="0" err="1"/>
              <a:t>elasticNetParam</a:t>
            </a:r>
            <a:r>
              <a:rPr lang="en-US" dirty="0"/>
              <a:t> of 0.0 may suggest multicollinearity, but metrics were essentially the same as OLS model. </a:t>
            </a:r>
          </a:p>
        </p:txBody>
      </p:sp>
      <p:pic>
        <p:nvPicPr>
          <p:cNvPr id="4" name="Picture 3">
            <a:extLst>
              <a:ext uri="{FF2B5EF4-FFF2-40B4-BE49-F238E27FC236}">
                <a16:creationId xmlns:a16="http://schemas.microsoft.com/office/drawing/2014/main" id="{E475F236-00A7-3311-D7B6-90AC24613213}"/>
              </a:ext>
            </a:extLst>
          </p:cNvPr>
          <p:cNvPicPr>
            <a:picLocks noChangeAspect="1"/>
          </p:cNvPicPr>
          <p:nvPr/>
        </p:nvPicPr>
        <p:blipFill>
          <a:blip r:embed="rId2"/>
          <a:stretch>
            <a:fillRect/>
          </a:stretch>
        </p:blipFill>
        <p:spPr>
          <a:xfrm>
            <a:off x="5410200" y="1497536"/>
            <a:ext cx="6553198" cy="2583834"/>
          </a:xfrm>
          <a:prstGeom prst="rect">
            <a:avLst/>
          </a:prstGeom>
        </p:spPr>
      </p:pic>
      <p:pic>
        <p:nvPicPr>
          <p:cNvPr id="5" name="Picture 4">
            <a:extLst>
              <a:ext uri="{FF2B5EF4-FFF2-40B4-BE49-F238E27FC236}">
                <a16:creationId xmlns:a16="http://schemas.microsoft.com/office/drawing/2014/main" id="{91022244-5FDB-DB54-C9FF-19FC71D33659}"/>
              </a:ext>
            </a:extLst>
          </p:cNvPr>
          <p:cNvPicPr>
            <a:picLocks noChangeAspect="1"/>
          </p:cNvPicPr>
          <p:nvPr/>
        </p:nvPicPr>
        <p:blipFill>
          <a:blip r:embed="rId3"/>
          <a:stretch>
            <a:fillRect/>
          </a:stretch>
        </p:blipFill>
        <p:spPr>
          <a:xfrm>
            <a:off x="5410200" y="4081370"/>
            <a:ext cx="5181599" cy="2117124"/>
          </a:xfrm>
          <a:prstGeom prst="rect">
            <a:avLst/>
          </a:prstGeom>
        </p:spPr>
      </p:pic>
    </p:spTree>
    <p:extLst>
      <p:ext uri="{BB962C8B-B14F-4D97-AF65-F5344CB8AC3E}">
        <p14:creationId xmlns:p14="http://schemas.microsoft.com/office/powerpoint/2010/main" val="3932610681"/>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567</TotalTime>
  <Words>1027</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Georgia Pro Light</vt:lpstr>
      <vt:lpstr>VaultVTI</vt:lpstr>
      <vt:lpstr>Forecasting Fare for Taxi Rides in Chicago 2016</vt:lpstr>
      <vt:lpstr>Overview</vt:lpstr>
      <vt:lpstr>Process Dataset</vt:lpstr>
      <vt:lpstr>Process Dataset</vt:lpstr>
      <vt:lpstr>Outliers</vt:lpstr>
      <vt:lpstr>Histograms</vt:lpstr>
      <vt:lpstr>Linear Regression</vt:lpstr>
      <vt:lpstr>LR Results</vt:lpstr>
      <vt:lpstr>LR Tuning</vt:lpstr>
      <vt:lpstr>Decision Tree</vt:lpstr>
      <vt:lpstr>PowerPoint Presentation</vt:lpstr>
      <vt:lpstr>PowerPoint Presentation</vt:lpstr>
      <vt:lpstr>Random Forest w/ Tuning</vt:lpstr>
      <vt:lpstr>Gradient Boosted Tree</vt:lpstr>
      <vt:lpstr>K-means </vt:lpstr>
      <vt:lpstr>K-means</vt:lpstr>
      <vt:lpstr>PowerPoint Presentation</vt:lpstr>
      <vt:lpstr>Best Model</vt:lpstr>
      <vt:lpstr>Further Topics to Consider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Fare for Taxi Rides in Chicago 2016</dc:title>
  <dc:creator>wangster007@gmail.com</dc:creator>
  <cp:lastModifiedBy>wangster007@gmail.com</cp:lastModifiedBy>
  <cp:revision>1</cp:revision>
  <dcterms:created xsi:type="dcterms:W3CDTF">2023-12-11T19:11:00Z</dcterms:created>
  <dcterms:modified xsi:type="dcterms:W3CDTF">2023-12-12T21:17:26Z</dcterms:modified>
</cp:coreProperties>
</file>