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5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9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4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0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+mj-ea"/>
              </a:rPr>
              <a:t>软件工程化开发开题报告</a:t>
            </a:r>
            <a:endParaRPr lang="en-US" sz="4800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王轲 解</a:t>
            </a:r>
            <a:r>
              <a:rPr lang="zh-CN" altLang="en-US" dirty="0">
                <a:latin typeface="+mj-ea"/>
                <a:ea typeface="+mj-ea"/>
              </a:rPr>
              <a:t>逸</a:t>
            </a:r>
            <a:r>
              <a:rPr lang="zh-CN" altLang="en-US" dirty="0" smtClean="0">
                <a:latin typeface="+mj-ea"/>
                <a:ea typeface="+mj-ea"/>
              </a:rPr>
              <a:t>健 朱瑞媛 </a:t>
            </a:r>
            <a:r>
              <a:rPr lang="zh-CN" altLang="en-US" dirty="0">
                <a:latin typeface="+mj-ea"/>
                <a:ea typeface="+mj-ea"/>
              </a:rPr>
              <a:t>叶奋翼 </a:t>
            </a:r>
            <a:r>
              <a:rPr lang="zh-CN" altLang="en-US" dirty="0" smtClean="0">
                <a:latin typeface="+mj-ea"/>
                <a:ea typeface="+mj-ea"/>
              </a:rPr>
              <a:t>曹</a:t>
            </a:r>
            <a:r>
              <a:rPr lang="zh-CN" altLang="en-US" dirty="0">
                <a:latin typeface="+mj-ea"/>
                <a:ea typeface="+mj-ea"/>
              </a:rPr>
              <a:t>景辰 盛嘉成 </a:t>
            </a:r>
            <a:r>
              <a:rPr lang="zh-CN" altLang="en-US" dirty="0" smtClean="0">
                <a:latin typeface="+mj-ea"/>
                <a:ea typeface="+mj-ea"/>
              </a:rPr>
              <a:t>罗怡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9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Kernel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Plugin</a:t>
            </a:r>
            <a:r>
              <a:rPr lang="zh-CN" altLang="en-US" dirty="0" smtClean="0">
                <a:latin typeface="+mn-ea"/>
              </a:rPr>
              <a:t>层先分开测试，再</a:t>
            </a:r>
            <a:r>
              <a:rPr lang="zh-CN" altLang="en-US" dirty="0"/>
              <a:t>联</a:t>
            </a:r>
            <a:r>
              <a:rPr lang="zh-CN" altLang="en-US" dirty="0" smtClean="0"/>
              <a:t>调。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Kernel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展现形式为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接口，每个接口写驱动，做单元测试。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+mn-ea"/>
              </a:rPr>
              <a:t>Plugin</a:t>
            </a:r>
            <a:r>
              <a:rPr lang="zh-CN" altLang="en-US" dirty="0" smtClean="0">
                <a:latin typeface="+mn-ea"/>
              </a:rPr>
              <a:t>的展现形式为用户界面、与</a:t>
            </a:r>
            <a:r>
              <a:rPr lang="en-US" altLang="zh-CN" dirty="0" smtClean="0">
                <a:latin typeface="+mn-ea"/>
              </a:rPr>
              <a:t>Kernel</a:t>
            </a:r>
            <a:r>
              <a:rPr lang="zh-CN" altLang="en-US" dirty="0" smtClean="0">
                <a:latin typeface="+mn-ea"/>
              </a:rPr>
              <a:t>的交互。用</a:t>
            </a:r>
            <a:r>
              <a:rPr lang="en-US" altLang="zh-CN" dirty="0" smtClean="0">
                <a:latin typeface="+mn-ea"/>
              </a:rPr>
              <a:t>Selenium</a:t>
            </a:r>
            <a:r>
              <a:rPr lang="zh-CN" altLang="en-US" dirty="0" smtClean="0">
                <a:latin typeface="+mn-ea"/>
              </a:rPr>
              <a:t>浏览器自动化进行测试，测试时</a:t>
            </a:r>
            <a:r>
              <a:rPr lang="en-US" altLang="zh-CN" dirty="0" smtClean="0">
                <a:latin typeface="+mn-ea"/>
              </a:rPr>
              <a:t>Kernel</a:t>
            </a:r>
            <a:r>
              <a:rPr lang="zh-CN" altLang="en-US" dirty="0" smtClean="0">
                <a:latin typeface="+mn-ea"/>
              </a:rPr>
              <a:t>换为桩。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+mn-ea"/>
              </a:rPr>
              <a:t>分别测试完成之后，执行</a:t>
            </a:r>
            <a:r>
              <a:rPr lang="en-US" altLang="zh-CN" dirty="0" smtClean="0">
                <a:latin typeface="+mn-ea"/>
              </a:rPr>
              <a:t>End-to-end</a:t>
            </a:r>
            <a:r>
              <a:rPr lang="zh-CN" altLang="en-US" dirty="0" smtClean="0">
                <a:latin typeface="+mn-ea"/>
              </a:rPr>
              <a:t>测试，每个</a:t>
            </a:r>
            <a:r>
              <a:rPr lang="en-US" altLang="zh-CN" dirty="0" smtClean="0">
                <a:latin typeface="+mn-ea"/>
              </a:rPr>
              <a:t>plugin</a:t>
            </a:r>
            <a:r>
              <a:rPr lang="zh-CN" altLang="en-US" dirty="0" smtClean="0">
                <a:latin typeface="+mn-ea"/>
              </a:rPr>
              <a:t>写一些常用的业务情景（如：添加看板、添加子任务、完成子任务、移动任务到下一个阶段</a:t>
            </a:r>
            <a:r>
              <a:rPr lang="en-US" altLang="zh-CN" dirty="0" smtClean="0">
                <a:latin typeface="+mn-ea"/>
              </a:rPr>
              <a:t>…</a:t>
            </a:r>
            <a:r>
              <a:rPr lang="zh-CN" altLang="en-US" dirty="0" smtClean="0">
                <a:latin typeface="+mn-ea"/>
              </a:rPr>
              <a:t>）测试整个流程是否能正常执行。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9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40017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人和人之间形成各种各样的</a:t>
            </a:r>
            <a:r>
              <a:rPr lang="zh-CN" altLang="en-US" dirty="0" smtClean="0"/>
              <a:t>圈子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E.g. </a:t>
            </a:r>
            <a:r>
              <a:rPr lang="zh-CN" altLang="en-US" sz="1400" dirty="0"/>
              <a:t>班级、寝室、实验室、社团、公司）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现在有很多社交圈子</a:t>
            </a:r>
            <a:r>
              <a:rPr lang="en-US" altLang="zh-CN" dirty="0"/>
              <a:t>App</a:t>
            </a:r>
            <a:r>
              <a:rPr lang="zh-CN" altLang="en-US" dirty="0" smtClean="0"/>
              <a:t>，但微信群、人人等功能少，只可通讯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现在有很多在线协作平台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E.g. </a:t>
            </a:r>
            <a:r>
              <a:rPr lang="en-US" altLang="zh-CN" sz="1400" dirty="0" err="1" smtClean="0"/>
              <a:t>teambition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worktile</a:t>
            </a:r>
            <a:r>
              <a:rPr lang="zh-CN" altLang="en-US" sz="1400" dirty="0" smtClean="0"/>
              <a:t>）</a:t>
            </a:r>
            <a:r>
              <a:rPr lang="zh-CN" altLang="en-US" dirty="0" smtClean="0"/>
              <a:t>，但每个组织分开计费，小组织用户无法企及；用户同时属于多个组织，则需要同时操作多个平台，费时费力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3662" y="5176008"/>
            <a:ext cx="44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12563"/>
                </a:solidFill>
              </a:rPr>
              <a:t>微信群 </a:t>
            </a:r>
            <a:r>
              <a:rPr lang="en-US" altLang="zh-CN" dirty="0" smtClean="0">
                <a:solidFill>
                  <a:srgbClr val="A12563"/>
                </a:solidFill>
              </a:rPr>
              <a:t>+ </a:t>
            </a:r>
            <a:r>
              <a:rPr lang="en-US" altLang="zh-CN" dirty="0" err="1" smtClean="0">
                <a:solidFill>
                  <a:srgbClr val="A12563"/>
                </a:solidFill>
              </a:rPr>
              <a:t>Teambition</a:t>
            </a:r>
            <a:r>
              <a:rPr lang="en-US" altLang="zh-CN" dirty="0" smtClean="0">
                <a:solidFill>
                  <a:srgbClr val="A12563"/>
                </a:solidFill>
              </a:rPr>
              <a:t> = ?</a:t>
            </a:r>
            <a:endParaRPr lang="en-US" dirty="0">
              <a:solidFill>
                <a:srgbClr val="A12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dirty="0"/>
          </a:p>
        </p:txBody>
      </p:sp>
      <p:pic>
        <p:nvPicPr>
          <p:cNvPr id="2050" name="Picture 2" descr="https://camo.githubusercontent.com/3ec9563269604f35880f80e29e3f40834865594d/68747470733a2f2f692e696d6775722e636f6d2f3770654c6b4669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4" b="21747"/>
          <a:stretch/>
        </p:blipFill>
        <p:spPr bwMode="auto">
          <a:xfrm>
            <a:off x="2480469" y="2193722"/>
            <a:ext cx="4228781" cy="24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3662" y="5176008"/>
            <a:ext cx="44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A12563"/>
                </a:solidFill>
              </a:rPr>
              <a:t>一</a:t>
            </a:r>
            <a:r>
              <a:rPr lang="zh-CN" altLang="en-US" dirty="0" smtClean="0">
                <a:solidFill>
                  <a:srgbClr val="A12563"/>
                </a:solidFill>
              </a:rPr>
              <a:t>个</a:t>
            </a:r>
            <a:r>
              <a:rPr lang="en-US" altLang="zh-CN" dirty="0" smtClean="0">
                <a:solidFill>
                  <a:srgbClr val="A12563"/>
                </a:solidFill>
              </a:rPr>
              <a:t>App</a:t>
            </a:r>
            <a:r>
              <a:rPr lang="zh-CN" altLang="en-US" dirty="0" smtClean="0">
                <a:solidFill>
                  <a:srgbClr val="A12563"/>
                </a:solidFill>
              </a:rPr>
              <a:t>入口，圈内成员高效协作沟通</a:t>
            </a:r>
            <a:endParaRPr lang="en-US" dirty="0">
              <a:solidFill>
                <a:srgbClr val="A12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40017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我们计划设计一</a:t>
            </a:r>
            <a:r>
              <a:rPr lang="zh-CN" altLang="en-US" dirty="0"/>
              <a:t>个工作圈子、效率</a:t>
            </a:r>
            <a:r>
              <a:rPr lang="zh-CN" altLang="en-US" dirty="0" smtClean="0"/>
              <a:t>圈子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为用户的所有</a:t>
            </a:r>
            <a:r>
              <a:rPr lang="zh-CN" altLang="en-US" dirty="0"/>
              <a:t>圈子提供</a:t>
            </a:r>
            <a:r>
              <a:rPr lang="zh-CN" altLang="en-US" dirty="0" smtClean="0"/>
              <a:t>统一入口</a:t>
            </a:r>
            <a:r>
              <a:rPr lang="zh-CN" altLang="en-US" dirty="0"/>
              <a:t>，一个平台处理</a:t>
            </a:r>
            <a:r>
              <a:rPr lang="zh-CN" altLang="en-US" dirty="0" smtClean="0"/>
              <a:t>所有事项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以用户为中心，轻松建圈、邀请与加入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应有尽有的专业的在线协作模块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统一显示所有圈子中的“与我相关”，一目了然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53662" y="5176008"/>
            <a:ext cx="44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A12563"/>
                </a:solidFill>
              </a:rPr>
              <a:t>专业在线协作，就和建微信群一样简单</a:t>
            </a:r>
            <a:endParaRPr lang="en-US" dirty="0">
              <a:solidFill>
                <a:srgbClr val="A12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59" y="2240017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/>
              <a:t>套核心（用户系统、圈子系统、消息系统、</a:t>
            </a:r>
            <a:r>
              <a:rPr lang="en-US" altLang="zh-CN" dirty="0"/>
              <a:t>ACL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无限</a:t>
            </a:r>
            <a:r>
              <a:rPr lang="zh-CN" altLang="en-US" dirty="0"/>
              <a:t>可能的插件（服务器插件</a:t>
            </a:r>
            <a:r>
              <a:rPr lang="en-US" altLang="zh-CN" dirty="0"/>
              <a:t>+</a:t>
            </a:r>
            <a:r>
              <a:rPr lang="zh-CN" altLang="en-US" dirty="0"/>
              <a:t>客户端插件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HTML</a:t>
            </a:r>
            <a:r>
              <a:rPr lang="zh-CN" altLang="en-US" dirty="0"/>
              <a:t>跨平台实现，可以于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、微信上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给社区开发者提供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，以实现二次开发、定制圈子功能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</a:t>
            </a:r>
            <a:endParaRPr lang="en-US" dirty="0"/>
          </a:p>
        </p:txBody>
      </p:sp>
      <p:pic>
        <p:nvPicPr>
          <p:cNvPr id="1026" name="Picture 2" descr="App架构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6" y="2194759"/>
            <a:ext cx="8062928" cy="28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53662" y="5176008"/>
            <a:ext cx="44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A12563"/>
                </a:solidFill>
              </a:rPr>
              <a:t>可插</a:t>
            </a:r>
            <a:r>
              <a:rPr lang="zh-CN" altLang="en-US" dirty="0" smtClean="0">
                <a:solidFill>
                  <a:srgbClr val="A12563"/>
                </a:solidFill>
              </a:rPr>
              <a:t>拔模块化</a:t>
            </a:r>
            <a:r>
              <a:rPr lang="zh-CN" altLang="en-US" dirty="0">
                <a:solidFill>
                  <a:srgbClr val="A12563"/>
                </a:solidFill>
              </a:rPr>
              <a:t>、内核插件分离</a:t>
            </a:r>
            <a:r>
              <a:rPr lang="zh-CN" altLang="en-US" dirty="0" smtClean="0">
                <a:solidFill>
                  <a:srgbClr val="A12563"/>
                </a:solidFill>
              </a:rPr>
              <a:t>设计</a:t>
            </a:r>
            <a:endParaRPr lang="en-US" altLang="zh-CN" dirty="0" smtClean="0">
              <a:solidFill>
                <a:srgbClr val="A12563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A12563"/>
                </a:solidFill>
              </a:rPr>
              <a:t>符合</a:t>
            </a:r>
            <a:r>
              <a:rPr lang="en-US" altLang="zh-CN" dirty="0">
                <a:solidFill>
                  <a:srgbClr val="A12563"/>
                </a:solidFill>
              </a:rPr>
              <a:t>app</a:t>
            </a:r>
            <a:r>
              <a:rPr lang="zh-CN" altLang="en-US" dirty="0">
                <a:solidFill>
                  <a:srgbClr val="A12563"/>
                </a:solidFill>
              </a:rPr>
              <a:t>的业务</a:t>
            </a:r>
            <a:r>
              <a:rPr lang="zh-CN" altLang="en-US" dirty="0" smtClean="0">
                <a:solidFill>
                  <a:srgbClr val="A12563"/>
                </a:solidFill>
              </a:rPr>
              <a:t>需要</a:t>
            </a:r>
            <a:endParaRPr lang="en-US" dirty="0">
              <a:solidFill>
                <a:srgbClr val="A12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1" dirty="0">
                <a:latin typeface="+mn-ea"/>
              </a:rPr>
              <a:t>User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latin typeface="+mn-ea"/>
              </a:rPr>
              <a:t>用户相关系统，包括用户注册、登入、鉴权、个人信息设置等模块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>
                <a:latin typeface="+mn-ea"/>
              </a:rPr>
              <a:t>Group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latin typeface="+mn-ea"/>
              </a:rPr>
              <a:t>群组系统，包括群组的建立、基本信息设定、用户加入群组、用户邀请别的用户加入群组、群组头像的生成、最近群组信息更新等。包括访问群组内其他成员与</a:t>
            </a:r>
            <a:r>
              <a:rPr lang="en-US" altLang="zh-CN" sz="1400" dirty="0">
                <a:latin typeface="+mn-ea"/>
              </a:rPr>
              <a:t>@mention</a:t>
            </a:r>
            <a:r>
              <a:rPr lang="zh-CN" altLang="en-US" sz="1400" dirty="0">
                <a:latin typeface="+mn-ea"/>
              </a:rPr>
              <a:t>他们的接口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>
                <a:latin typeface="+mn-ea"/>
              </a:rPr>
              <a:t>Message &amp; Notification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latin typeface="+mn-ea"/>
              </a:rPr>
              <a:t>消息提醒系统，给每个用户一个统一的收件箱接收所有的群组消息。消息分为</a:t>
            </a:r>
            <a:r>
              <a:rPr lang="en-US" altLang="zh-CN" sz="1400" dirty="0">
                <a:latin typeface="+mn-ea"/>
              </a:rPr>
              <a:t>3</a:t>
            </a:r>
            <a:r>
              <a:rPr lang="zh-CN" altLang="en-US" sz="1400" dirty="0">
                <a:latin typeface="+mn-ea"/>
              </a:rPr>
              <a:t>种优先级，任何插件层的具体服务都可以调用消息系统给用户发消息，消息的出口也分站内界面、推送、短信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邮件等</a:t>
            </a:r>
            <a:r>
              <a:rPr lang="zh-CN" altLang="en-US" sz="1400" dirty="0">
                <a:latin typeface="+mn-ea"/>
              </a:rPr>
              <a:t>多种。用户点击消息，</a:t>
            </a:r>
            <a:r>
              <a:rPr lang="en-US" altLang="zh-CN" sz="1400" dirty="0">
                <a:latin typeface="+mn-ea"/>
              </a:rPr>
              <a:t>app</a:t>
            </a:r>
            <a:r>
              <a:rPr lang="zh-CN" altLang="en-US" sz="1400" dirty="0">
                <a:latin typeface="+mn-ea"/>
              </a:rPr>
              <a:t>自动跳转到消息发源的服务。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>
                <a:latin typeface="+mn-ea"/>
              </a:rPr>
              <a:t>Access Control List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+mn-ea"/>
              </a:rPr>
              <a:t>权限</a:t>
            </a:r>
            <a:r>
              <a:rPr lang="zh-CN" altLang="en-US" sz="1400" dirty="0">
                <a:latin typeface="+mn-ea"/>
              </a:rPr>
              <a:t>控制系统，允许服务对每个用户设定不同的权限级别，授权不同的角色做不同的操作</a:t>
            </a:r>
            <a:r>
              <a:rPr lang="zh-CN" altLang="en-US" sz="1400" dirty="0" smtClean="0">
                <a:latin typeface="+mn-ea"/>
              </a:rPr>
              <a:t>。比如</a:t>
            </a:r>
            <a:r>
              <a:rPr lang="zh-CN" altLang="en-US" sz="1400" dirty="0">
                <a:latin typeface="+mn-ea"/>
              </a:rPr>
              <a:t>只有</a:t>
            </a:r>
            <a:r>
              <a:rPr lang="en-US" altLang="zh-CN" sz="1400" dirty="0">
                <a:latin typeface="+mn-ea"/>
              </a:rPr>
              <a:t>Product Manager</a:t>
            </a:r>
            <a:r>
              <a:rPr lang="zh-CN" altLang="en-US" sz="1400" dirty="0">
                <a:latin typeface="+mn-ea"/>
              </a:rPr>
              <a:t>可以在看板中把一个项目从阶段</a:t>
            </a: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推进到阶段</a:t>
            </a: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，普通的程序员不行</a:t>
            </a:r>
            <a:r>
              <a:rPr lang="zh-CN" altLang="en-US" sz="1400" dirty="0" smtClean="0">
                <a:latin typeface="+mn-ea"/>
              </a:rPr>
              <a:t>。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4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1" dirty="0" smtClean="0">
                <a:latin typeface="+mn-ea"/>
              </a:rPr>
              <a:t>Instant Messaging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+mn-ea"/>
              </a:rPr>
              <a:t>类似微信的单聊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群聊功能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400" b="1" dirty="0" smtClean="0">
                <a:latin typeface="+mn-ea"/>
              </a:rPr>
              <a:t>Contact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+mn-ea"/>
              </a:rPr>
              <a:t>通讯录，读取同组联系人的信息。用户保存到手机通讯录的功能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 smtClean="0">
                <a:latin typeface="+mn-ea"/>
              </a:rPr>
              <a:t>Forum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+mn-ea"/>
              </a:rPr>
              <a:t>标准</a:t>
            </a:r>
            <a:r>
              <a:rPr lang="zh-CN" altLang="en-US" sz="1400" dirty="0">
                <a:latin typeface="+mn-ea"/>
              </a:rPr>
              <a:t>的论坛功能，带发帖、回帖、浏览等功能。 添加了在论坛中</a:t>
            </a:r>
            <a:r>
              <a:rPr lang="en-US" altLang="zh-CN" sz="1400" dirty="0">
                <a:latin typeface="+mn-ea"/>
              </a:rPr>
              <a:t>@mention</a:t>
            </a:r>
            <a:r>
              <a:rPr lang="zh-CN" altLang="en-US" sz="1400" dirty="0">
                <a:latin typeface="+mn-ea"/>
              </a:rPr>
              <a:t>同组别的用户的</a:t>
            </a:r>
            <a:r>
              <a:rPr lang="zh-CN" altLang="en-US" sz="1400" dirty="0" smtClean="0">
                <a:latin typeface="+mn-ea"/>
              </a:rPr>
              <a:t>功能</a:t>
            </a:r>
          </a:p>
          <a:p>
            <a:pPr>
              <a:lnSpc>
                <a:spcPct val="100000"/>
              </a:lnSpc>
            </a:pPr>
            <a:r>
              <a:rPr lang="en-US" altLang="zh-CN" sz="1400" b="1" dirty="0" err="1" smtClean="0">
                <a:latin typeface="+mn-ea"/>
              </a:rPr>
              <a:t>Netdisk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>
                <a:latin typeface="+mn-ea"/>
              </a:rPr>
              <a:t>网</a:t>
            </a:r>
            <a:r>
              <a:rPr lang="zh-CN" altLang="en-US" sz="1400" dirty="0" smtClean="0">
                <a:latin typeface="+mn-ea"/>
              </a:rPr>
              <a:t>盘（文件共享）功能，类似百度网盘，圈内用户共享文件</a:t>
            </a:r>
            <a:r>
              <a:rPr lang="en-US" altLang="zh-CN" sz="1400" dirty="0">
                <a:latin typeface="+mn-ea"/>
              </a:rPr>
              <a:t/>
            </a:r>
            <a:br>
              <a:rPr lang="en-US" altLang="zh-CN" sz="1400" dirty="0">
                <a:latin typeface="+mn-ea"/>
              </a:rPr>
            </a:br>
            <a:r>
              <a:rPr lang="zh-CN" altLang="en-US" sz="1400" dirty="0" smtClean="0">
                <a:latin typeface="+mn-ea"/>
              </a:rPr>
              <a:t>“屏幕穿越”：电脑扫登入网站，扫二维码上传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下载文件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400" b="1" dirty="0" smtClean="0">
                <a:latin typeface="+mn-ea"/>
              </a:rPr>
              <a:t>Kanban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+mn-ea"/>
              </a:rPr>
              <a:t>看板系统，项目进度跟踪管理。支持分配任务给同组别的用户、</a:t>
            </a:r>
            <a:r>
              <a:rPr lang="en-US" altLang="zh-CN" sz="1400" dirty="0" smtClean="0">
                <a:latin typeface="+mn-ea"/>
              </a:rPr>
              <a:t>@mention</a:t>
            </a:r>
            <a:r>
              <a:rPr lang="zh-CN" altLang="en-US" sz="1400" dirty="0" smtClean="0">
                <a:latin typeface="+mn-ea"/>
              </a:rPr>
              <a:t>他人</a:t>
            </a:r>
          </a:p>
        </p:txBody>
      </p:sp>
    </p:spTree>
    <p:extLst>
      <p:ext uri="{BB962C8B-B14F-4D97-AF65-F5344CB8AC3E}">
        <p14:creationId xmlns:p14="http://schemas.microsoft.com/office/powerpoint/2010/main" val="6249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插件商城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+mn-ea"/>
              </a:rPr>
              <a:t>本软件产品的最终形态中，会包括插件商城功能。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就</a:t>
            </a:r>
            <a:r>
              <a:rPr lang="zh-CN" altLang="en-US" dirty="0" smtClean="0">
                <a:latin typeface="+mn-ea"/>
              </a:rPr>
              <a:t>像</a:t>
            </a:r>
            <a:r>
              <a:rPr lang="en-US" altLang="zh-CN" dirty="0" smtClean="0">
                <a:latin typeface="+mn-ea"/>
              </a:rPr>
              <a:t>Chrome</a:t>
            </a:r>
            <a:r>
              <a:rPr lang="zh-CN" altLang="en-US" dirty="0" smtClean="0">
                <a:latin typeface="+mn-ea"/>
              </a:rPr>
              <a:t>浏览器的</a:t>
            </a:r>
            <a:r>
              <a:rPr lang="en-US" altLang="zh-CN" dirty="0" smtClean="0">
                <a:latin typeface="+mn-ea"/>
              </a:rPr>
              <a:t>Web Store</a:t>
            </a:r>
            <a:r>
              <a:rPr lang="zh-CN" altLang="en-US" dirty="0" smtClean="0">
                <a:latin typeface="+mn-ea"/>
              </a:rPr>
              <a:t>一样，开发者可以开发并上传自己制作的插件，用户可以一键安装插件、给开发者付费、留下评论。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+mn-ea"/>
              </a:rPr>
              <a:t>本学期应该没有时间完成插件商城，但会提供比较基础的插件系统和客户端、服务器端</a:t>
            </a:r>
            <a:r>
              <a:rPr lang="en-US" altLang="zh-CN" dirty="0" smtClean="0">
                <a:latin typeface="+mn-ea"/>
              </a:rPr>
              <a:t>SDK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8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730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Calibri</vt:lpstr>
      <vt:lpstr>Calibri Light</vt:lpstr>
      <vt:lpstr>Retrospect</vt:lpstr>
      <vt:lpstr>软件工程化开发开题报告</vt:lpstr>
      <vt:lpstr>项目介绍</vt:lpstr>
      <vt:lpstr>项目介绍</vt:lpstr>
      <vt:lpstr>项目介绍</vt:lpstr>
      <vt:lpstr>软件架构</vt:lpstr>
      <vt:lpstr>软件架构</vt:lpstr>
      <vt:lpstr>Kernel</vt:lpstr>
      <vt:lpstr>Plugin</vt:lpstr>
      <vt:lpstr>插件商城</vt:lpstr>
      <vt:lpstr>软件测试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87</cp:revision>
  <dcterms:created xsi:type="dcterms:W3CDTF">2017-09-22T01:20:25Z</dcterms:created>
  <dcterms:modified xsi:type="dcterms:W3CDTF">2017-11-24T01:39:19Z</dcterms:modified>
</cp:coreProperties>
</file>