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4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2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2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85AF78-51FF-4BDD-9CBB-2CCF4A27B2B1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D3EB98-80E8-4681-9FBB-6B958E5F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92DF-D2AF-4546-AFE0-B1D319C0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EE577b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A8C9A-56F8-485D-B087-55C9C217D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Spring 2020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TA/Mentor: Soorya Ramesh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Professor: Dr. Moe </a:t>
            </a:r>
            <a:r>
              <a:rPr lang="en-US" sz="1100" dirty="0" err="1">
                <a:solidFill>
                  <a:schemeClr val="bg1"/>
                </a:solidFill>
              </a:rPr>
              <a:t>Tabar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9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5395-016E-4E7B-8F3E-724F8934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Unzip Pre-Synthesis.zip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B587-3603-46A3-9F7B-CAE645BE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in ee577b folder.</a:t>
            </a:r>
          </a:p>
          <a:p>
            <a:r>
              <a:rPr lang="en-US" dirty="0"/>
              <a:t>Run usual commands. (</a:t>
            </a:r>
            <a:r>
              <a:rPr lang="en-US" dirty="0" err="1"/>
              <a:t>dff.v</a:t>
            </a:r>
            <a:r>
              <a:rPr lang="en-US" dirty="0"/>
              <a:t>	module name </a:t>
            </a:r>
            <a:r>
              <a:rPr lang="en-US" dirty="0" err="1"/>
              <a:t>dff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clean</a:t>
            </a:r>
          </a:p>
          <a:p>
            <a:pPr lvl="1"/>
            <a:r>
              <a:rPr lang="en-US" dirty="0"/>
              <a:t>make sim (or) make </a:t>
            </a:r>
            <a:r>
              <a:rPr lang="en-US" dirty="0" err="1"/>
              <a:t>simg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5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0928-BAF7-416C-80D9-551D2B74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661C-6F4E-4653-B939-FE62944A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Paste design file (</a:t>
            </a:r>
            <a:r>
              <a:rPr lang="en-US" dirty="0" err="1"/>
              <a:t>dff.v</a:t>
            </a:r>
            <a:r>
              <a:rPr lang="en-US" dirty="0"/>
              <a:t>) in </a:t>
            </a:r>
            <a:r>
              <a:rPr lang="en-US" dirty="0" err="1"/>
              <a:t>src</a:t>
            </a:r>
            <a:r>
              <a:rPr lang="en-US" dirty="0"/>
              <a:t> folder as well. </a:t>
            </a:r>
          </a:p>
          <a:p>
            <a:r>
              <a:rPr lang="en-US" dirty="0"/>
              <a:t>make syn</a:t>
            </a:r>
          </a:p>
          <a:p>
            <a:pPr lvl="1"/>
            <a:r>
              <a:rPr lang="en-US" dirty="0"/>
              <a:t>In netlist folder, you will find</a:t>
            </a:r>
          </a:p>
          <a:p>
            <a:pPr lvl="2"/>
            <a:r>
              <a:rPr lang="en-US" dirty="0" err="1"/>
              <a:t>dff.sdc</a:t>
            </a:r>
            <a:endParaRPr lang="en-US" dirty="0"/>
          </a:p>
          <a:p>
            <a:pPr lvl="2"/>
            <a:r>
              <a:rPr lang="en-US" dirty="0" err="1"/>
              <a:t>dff.sdf</a:t>
            </a:r>
            <a:endParaRPr lang="en-US" dirty="0"/>
          </a:p>
          <a:p>
            <a:pPr lvl="2"/>
            <a:r>
              <a:rPr lang="en-US" dirty="0" err="1"/>
              <a:t>dff.syn.v</a:t>
            </a:r>
            <a:endParaRPr lang="en-US" dirty="0"/>
          </a:p>
          <a:p>
            <a:pPr lvl="1"/>
            <a:r>
              <a:rPr lang="en-US" dirty="0"/>
              <a:t>In report(s) folder, you will find</a:t>
            </a:r>
          </a:p>
          <a:p>
            <a:pPr lvl="2"/>
            <a:r>
              <a:rPr lang="en-US" dirty="0" err="1"/>
              <a:t>dff.area</a:t>
            </a:r>
            <a:endParaRPr lang="en-US" dirty="0"/>
          </a:p>
          <a:p>
            <a:pPr lvl="2"/>
            <a:r>
              <a:rPr lang="en-US" dirty="0" err="1"/>
              <a:t>dff.check_design</a:t>
            </a:r>
            <a:endParaRPr lang="en-US" dirty="0"/>
          </a:p>
          <a:p>
            <a:pPr lvl="2"/>
            <a:r>
              <a:rPr lang="en-US" dirty="0" err="1"/>
              <a:t>dff.timing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6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709F-5F47-444E-BE94-E91E9A3E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0A1B-3E54-479C-9172-F69D23AA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  <a:p>
            <a:pPr lvl="1"/>
            <a:r>
              <a:rPr lang="en-US" dirty="0" err="1"/>
              <a:t>sim_syn</a:t>
            </a:r>
            <a:endParaRPr lang="en-US" dirty="0"/>
          </a:p>
          <a:p>
            <a:pPr lvl="1"/>
            <a:r>
              <a:rPr lang="en-US" dirty="0"/>
              <a:t>Simulate the synthesized .v file without GUI.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simg_syn</a:t>
            </a:r>
            <a:endParaRPr lang="en-US" dirty="0"/>
          </a:p>
          <a:p>
            <a:pPr lvl="1"/>
            <a:r>
              <a:rPr lang="en-US" dirty="0"/>
              <a:t>Simulate the synthesized .v file with GUI.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E1F9-0C6A-43E0-996A-F1FEE6D5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5BC9-9387-4AAC-A38F-5CAE0C79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= tb					(tb file)</a:t>
            </a:r>
          </a:p>
          <a:p>
            <a:r>
              <a:rPr lang="en-US" dirty="0"/>
              <a:t>TOP_SYN = </a:t>
            </a:r>
            <a:r>
              <a:rPr lang="en-US" dirty="0" err="1"/>
              <a:t>tb_syn</a:t>
            </a:r>
            <a:r>
              <a:rPr lang="en-US" dirty="0"/>
              <a:t>			(tb file for synthesis)</a:t>
            </a:r>
          </a:p>
          <a:p>
            <a:r>
              <a:rPr lang="en-US" dirty="0"/>
              <a:t>DESIGN_NAME = </a:t>
            </a:r>
            <a:r>
              <a:rPr lang="en-US" dirty="0" err="1"/>
              <a:t>dff</a:t>
            </a:r>
            <a:r>
              <a:rPr lang="en-US" dirty="0"/>
              <a:t>		(design file)</a:t>
            </a:r>
          </a:p>
          <a:p>
            <a:endParaRPr lang="en-US" dirty="0"/>
          </a:p>
          <a:p>
            <a:r>
              <a:rPr lang="en-US" dirty="0"/>
              <a:t>Modify for your code as required. </a:t>
            </a:r>
          </a:p>
          <a:p>
            <a:endParaRPr lang="en-US" dirty="0"/>
          </a:p>
          <a:p>
            <a:r>
              <a:rPr lang="en-US" dirty="0"/>
              <a:t>All commands that can be used in </a:t>
            </a:r>
            <a:r>
              <a:rPr lang="en-US" dirty="0" err="1"/>
              <a:t>NCsim</a:t>
            </a:r>
            <a:r>
              <a:rPr lang="en-US" dirty="0"/>
              <a:t> can also be found here.</a:t>
            </a:r>
          </a:p>
        </p:txBody>
      </p:sp>
    </p:spTree>
    <p:extLst>
      <p:ext uri="{BB962C8B-B14F-4D97-AF65-F5344CB8AC3E}">
        <p14:creationId xmlns:p14="http://schemas.microsoft.com/office/powerpoint/2010/main" val="404889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3D41-06DB-40A1-A046-CE6670F8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33EA-5AE7-4AC2-A95C-7A5B4659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change period of clock for the synthesized file, you can modify it in </a:t>
            </a:r>
            <a:r>
              <a:rPr lang="en-US" dirty="0" err="1"/>
              <a:t>syn.tcl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0A13-27B5-45B5-80AB-1831B41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51BC-66C0-4137-A35D-0B3633AF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the normal tb file</a:t>
            </a:r>
          </a:p>
          <a:p>
            <a:r>
              <a:rPr lang="en-US" dirty="0"/>
              <a:t>Paste this line in your module where d1 is the name of your </a:t>
            </a:r>
            <a:r>
              <a:rPr lang="en-US" dirty="0" err="1"/>
              <a:t>instantialtion</a:t>
            </a:r>
            <a:r>
              <a:rPr lang="en-US" dirty="0"/>
              <a:t> (can be modified).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this line in your tb.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C63D6-E8BD-4115-B7EB-94060CD1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29558"/>
            <a:ext cx="9205068" cy="964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CBDF5-5221-42AB-8852-C596055F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049534"/>
            <a:ext cx="326753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DF0C-6411-4D9F-83ED-55031BD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C6E3-6D47-4511-B47A-CC11CA43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Report</a:t>
            </a:r>
          </a:p>
          <a:p>
            <a:pPr lvl="1"/>
            <a:r>
              <a:rPr lang="en-US" dirty="0"/>
              <a:t>Total cell area gives the are of the cell </a:t>
            </a:r>
          </a:p>
          <a:p>
            <a:endParaRPr lang="en-US" dirty="0"/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Slack has to be positive. </a:t>
            </a:r>
          </a:p>
          <a:p>
            <a:pPr lvl="1"/>
            <a:endParaRPr lang="en-US" dirty="0"/>
          </a:p>
          <a:p>
            <a:r>
              <a:rPr lang="en-US" dirty="0"/>
              <a:t>Check Design Report</a:t>
            </a:r>
          </a:p>
          <a:p>
            <a:pPr lvl="1"/>
            <a:r>
              <a:rPr lang="en-US" dirty="0"/>
              <a:t>If there are no errors, it will show 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C0AD-0CF8-463E-B32C-93139B05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3373-B277-4727-87FA-E925F046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3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EE577b Synthesis</vt:lpstr>
      <vt:lpstr>Unzip Pre-Synthesis.zip</vt:lpstr>
      <vt:lpstr>Synthesis</vt:lpstr>
      <vt:lpstr>Synthesis</vt:lpstr>
      <vt:lpstr>Make File</vt:lpstr>
      <vt:lpstr>Scripts</vt:lpstr>
      <vt:lpstr>PowerPoint Presentation</vt:lpstr>
      <vt:lpstr>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EE577b Synthesis</dc:title>
  <dc:creator>Soorya Ramesh</dc:creator>
  <cp:lastModifiedBy>Soorya Ramesh</cp:lastModifiedBy>
  <cp:revision>3</cp:revision>
  <dcterms:created xsi:type="dcterms:W3CDTF">2020-02-24T23:05:40Z</dcterms:created>
  <dcterms:modified xsi:type="dcterms:W3CDTF">2020-02-24T23:19:53Z</dcterms:modified>
</cp:coreProperties>
</file>