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8C3F-25D1-4BA9-9E9A-EA07E61244F7}" type="datetimeFigureOut">
              <a:rPr lang="es-PE" smtClean="0"/>
              <a:t>25/08/2019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BAF1-05F0-404F-A4DA-E68AC74DF4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123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8C3F-25D1-4BA9-9E9A-EA07E61244F7}" type="datetimeFigureOut">
              <a:rPr lang="es-PE" smtClean="0"/>
              <a:t>25/08/2019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BAF1-05F0-404F-A4DA-E68AC74DF4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5944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8C3F-25D1-4BA9-9E9A-EA07E61244F7}" type="datetimeFigureOut">
              <a:rPr lang="es-PE" smtClean="0"/>
              <a:t>25/08/2019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BAF1-05F0-404F-A4DA-E68AC74DF4F3}" type="slidenum">
              <a:rPr lang="es-PE" smtClean="0"/>
              <a:t>‹Nº›</a:t>
            </a:fld>
            <a:endParaRPr lang="es-P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4579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8C3F-25D1-4BA9-9E9A-EA07E61244F7}" type="datetimeFigureOut">
              <a:rPr lang="es-PE" smtClean="0"/>
              <a:t>25/08/2019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BAF1-05F0-404F-A4DA-E68AC74DF4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0179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8C3F-25D1-4BA9-9E9A-EA07E61244F7}" type="datetimeFigureOut">
              <a:rPr lang="es-PE" smtClean="0"/>
              <a:t>25/08/2019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BAF1-05F0-404F-A4DA-E68AC74DF4F3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9136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8C3F-25D1-4BA9-9E9A-EA07E61244F7}" type="datetimeFigureOut">
              <a:rPr lang="es-PE" smtClean="0"/>
              <a:t>25/08/2019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BAF1-05F0-404F-A4DA-E68AC74DF4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3235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8C3F-25D1-4BA9-9E9A-EA07E61244F7}" type="datetimeFigureOut">
              <a:rPr lang="es-PE" smtClean="0"/>
              <a:t>25/08/2019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BAF1-05F0-404F-A4DA-E68AC74DF4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7595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8C3F-25D1-4BA9-9E9A-EA07E61244F7}" type="datetimeFigureOut">
              <a:rPr lang="es-PE" smtClean="0"/>
              <a:t>25/08/2019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BAF1-05F0-404F-A4DA-E68AC74DF4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486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8C3F-25D1-4BA9-9E9A-EA07E61244F7}" type="datetimeFigureOut">
              <a:rPr lang="es-PE" smtClean="0"/>
              <a:t>25/08/2019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BAF1-05F0-404F-A4DA-E68AC74DF4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858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8C3F-25D1-4BA9-9E9A-EA07E61244F7}" type="datetimeFigureOut">
              <a:rPr lang="es-PE" smtClean="0"/>
              <a:t>25/08/2019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BAF1-05F0-404F-A4DA-E68AC74DF4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4876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8C3F-25D1-4BA9-9E9A-EA07E61244F7}" type="datetimeFigureOut">
              <a:rPr lang="es-PE" smtClean="0"/>
              <a:t>25/08/2019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BAF1-05F0-404F-A4DA-E68AC74DF4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153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8C3F-25D1-4BA9-9E9A-EA07E61244F7}" type="datetimeFigureOut">
              <a:rPr lang="es-PE" smtClean="0"/>
              <a:t>25/08/2019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BAF1-05F0-404F-A4DA-E68AC74DF4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040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8C3F-25D1-4BA9-9E9A-EA07E61244F7}" type="datetimeFigureOut">
              <a:rPr lang="es-PE" smtClean="0"/>
              <a:t>25/08/2019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BAF1-05F0-404F-A4DA-E68AC74DF4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79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8C3F-25D1-4BA9-9E9A-EA07E61244F7}" type="datetimeFigureOut">
              <a:rPr lang="es-PE" smtClean="0"/>
              <a:t>25/08/2019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BAF1-05F0-404F-A4DA-E68AC74DF4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1992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8C3F-25D1-4BA9-9E9A-EA07E61244F7}" type="datetimeFigureOut">
              <a:rPr lang="es-PE" smtClean="0"/>
              <a:t>25/08/2019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BAF1-05F0-404F-A4DA-E68AC74DF4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543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8C3F-25D1-4BA9-9E9A-EA07E61244F7}" type="datetimeFigureOut">
              <a:rPr lang="es-PE" smtClean="0"/>
              <a:t>25/08/2019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BAF1-05F0-404F-A4DA-E68AC74DF4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221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58C3F-25D1-4BA9-9E9A-EA07E61244F7}" type="datetimeFigureOut">
              <a:rPr lang="es-PE" smtClean="0"/>
              <a:t>25/08/2019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B2BAF1-05F0-404F-A4DA-E68AC74DF4F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103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764D806-7807-4C4D-84D7-B761B662919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841" y="-107799"/>
            <a:ext cx="3571240" cy="164020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047C97E-21F8-4012-80D3-8EC164AAC547}"/>
              </a:ext>
            </a:extLst>
          </p:cNvPr>
          <p:cNvSpPr txBox="1"/>
          <p:nvPr/>
        </p:nvSpPr>
        <p:spPr>
          <a:xfrm>
            <a:off x="450574" y="1802296"/>
            <a:ext cx="115028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Carrera		:</a:t>
            </a:r>
            <a:r>
              <a:rPr lang="es-PE" dirty="0"/>
              <a:t>	Ingeniería de Sistemas</a:t>
            </a:r>
          </a:p>
          <a:p>
            <a:r>
              <a:rPr lang="es-PE" b="1" dirty="0"/>
              <a:t>Ciclo		:</a:t>
            </a:r>
            <a:r>
              <a:rPr lang="es-PE" dirty="0"/>
              <a:t>	V</a:t>
            </a:r>
          </a:p>
          <a:p>
            <a:r>
              <a:rPr lang="es-PE" b="1" dirty="0"/>
              <a:t>Curso		:</a:t>
            </a:r>
            <a:r>
              <a:rPr lang="es-PE" dirty="0"/>
              <a:t>	Desarrollo Web Integrado</a:t>
            </a:r>
          </a:p>
          <a:p>
            <a:r>
              <a:rPr lang="es-PE" b="1" dirty="0"/>
              <a:t>Sección		:	</a:t>
            </a:r>
            <a:r>
              <a:rPr lang="es-PE" dirty="0"/>
              <a:t>S12T12905</a:t>
            </a:r>
          </a:p>
          <a:p>
            <a:r>
              <a:rPr lang="es-PE" b="1" dirty="0"/>
              <a:t>Profesor		:</a:t>
            </a:r>
            <a:r>
              <a:rPr lang="es-PE" dirty="0"/>
              <a:t>	Vera Olivera, David Carlos</a:t>
            </a:r>
          </a:p>
          <a:p>
            <a:r>
              <a:rPr lang="es-PE" b="1" dirty="0"/>
              <a:t>Titulo		:</a:t>
            </a:r>
            <a:r>
              <a:rPr lang="es-PE" dirty="0"/>
              <a:t>	Informe de Avance 01</a:t>
            </a:r>
          </a:p>
          <a:p>
            <a:r>
              <a:rPr lang="es-PE" b="1" dirty="0"/>
              <a:t>Startup		:	</a:t>
            </a:r>
            <a:r>
              <a:rPr lang="es-PE" dirty="0"/>
              <a:t>Grupo ITP</a:t>
            </a:r>
          </a:p>
          <a:p>
            <a:r>
              <a:rPr lang="es-PE" b="1" dirty="0"/>
              <a:t>Producto		:	</a:t>
            </a:r>
            <a:r>
              <a:rPr lang="es-PE" dirty="0"/>
              <a:t>Gestión y Control de Consumo de Combustible</a:t>
            </a:r>
          </a:p>
          <a:p>
            <a:r>
              <a:rPr lang="es-PE" b="1" dirty="0"/>
              <a:t>Integrantes	:	</a:t>
            </a:r>
            <a:r>
              <a:rPr lang="es-PE" dirty="0"/>
              <a:t>Chirinos Fernández, Kevin Julio</a:t>
            </a:r>
          </a:p>
          <a:p>
            <a:r>
              <a:rPr lang="es-PE" dirty="0"/>
              <a:t>			Gutiérrez Velarde, Pierre Anderson</a:t>
            </a:r>
          </a:p>
          <a:p>
            <a:r>
              <a:rPr lang="es-PE" dirty="0"/>
              <a:t>			Moreno Crisóstomo, Javier Antenor</a:t>
            </a:r>
          </a:p>
          <a:p>
            <a:r>
              <a:rPr lang="es-PE" dirty="0"/>
              <a:t>			Navarro Infantes, Luis Jesús</a:t>
            </a:r>
          </a:p>
          <a:p>
            <a:r>
              <a:rPr lang="es-PE" dirty="0"/>
              <a:t> </a:t>
            </a:r>
          </a:p>
          <a:p>
            <a:r>
              <a:rPr lang="es-PE" dirty="0"/>
              <a:t> </a:t>
            </a:r>
          </a:p>
          <a:p>
            <a:r>
              <a:rPr lang="es-PE" dirty="0"/>
              <a:t> </a:t>
            </a:r>
          </a:p>
          <a:p>
            <a:pPr algn="ctr"/>
            <a:r>
              <a:rPr lang="es-PE" b="1" i="1" dirty="0"/>
              <a:t>Agosto, 2019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2652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43897F-152D-43E8-9E99-0AF737CB3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539"/>
            <a:ext cx="10515600" cy="5938424"/>
          </a:xfrm>
        </p:spPr>
        <p:txBody>
          <a:bodyPr/>
          <a:lstStyle/>
          <a:p>
            <a:pPr marL="0" indent="0" algn="ctr">
              <a:buNone/>
            </a:pPr>
            <a:r>
              <a:rPr lang="es-PE" b="1" dirty="0">
                <a:solidFill>
                  <a:srgbClr val="0070C0"/>
                </a:solidFill>
              </a:rPr>
              <a:t>Aplicación Web Para Gestión del Cliente y Portal Web de la Empresa para el Control y Abastecimiento de Saldo de Combustible.</a:t>
            </a:r>
          </a:p>
          <a:p>
            <a:pPr marL="0" indent="0">
              <a:buNone/>
            </a:pPr>
            <a:r>
              <a:rPr lang="es-PE" b="1" dirty="0"/>
              <a:t> </a:t>
            </a:r>
          </a:p>
          <a:p>
            <a:pPr lvl="0"/>
            <a:r>
              <a:rPr lang="es-PE" b="1" u="sng" dirty="0">
                <a:solidFill>
                  <a:srgbClr val="0070C0"/>
                </a:solidFill>
              </a:rPr>
              <a:t>NOMBRE DEL PRODUCTO:</a:t>
            </a:r>
            <a:endParaRPr lang="es-PE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s-PE" dirty="0"/>
              <a:t>	Gestión y Control de Consumo de Combustible.</a:t>
            </a:r>
          </a:p>
          <a:p>
            <a:pPr marL="0" indent="0">
              <a:buNone/>
            </a:pPr>
            <a:endParaRPr lang="es-PE" dirty="0"/>
          </a:p>
          <a:p>
            <a:pPr lvl="0"/>
            <a:r>
              <a:rPr lang="es-PE" b="1" u="sng" dirty="0">
                <a:solidFill>
                  <a:srgbClr val="0070C0"/>
                </a:solidFill>
              </a:rPr>
              <a:t>ANTECEDENTES Y PROBLEMÁTICA:</a:t>
            </a:r>
            <a:endParaRPr lang="es-PE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s-PE" dirty="0"/>
              <a:t>	La Empresa VIPUSA es un grupo conformado por profesionales 	dedicada al rubro de transporte y la distribución de combustible 	Líquido y GNV.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3795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C8499-38FE-4CB2-B83B-8C4FC8258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0823"/>
          </a:xfrm>
        </p:spPr>
        <p:txBody>
          <a:bodyPr/>
          <a:lstStyle/>
          <a:p>
            <a:r>
              <a:rPr lang="es-PE" sz="2800" b="1" u="sng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ALCANCES: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26A325-2F83-4352-A3F5-57851AE08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6756"/>
            <a:ext cx="10515600" cy="1699453"/>
          </a:xfrm>
        </p:spPr>
        <p:txBody>
          <a:bodyPr/>
          <a:lstStyle/>
          <a:p>
            <a:pPr lvl="1"/>
            <a:r>
              <a:rPr lang="es-ES" dirty="0"/>
              <a:t>Gestión de Usuario</a:t>
            </a:r>
            <a:endParaRPr lang="es-PE" dirty="0"/>
          </a:p>
          <a:p>
            <a:pPr lvl="1"/>
            <a:r>
              <a:rPr lang="es-ES" dirty="0"/>
              <a:t>Asignación de Stock</a:t>
            </a:r>
            <a:endParaRPr lang="es-PE" dirty="0"/>
          </a:p>
          <a:p>
            <a:pPr lvl="1"/>
            <a:r>
              <a:rPr lang="es-ES" dirty="0"/>
              <a:t>Distribución Stock Para los clientes.</a:t>
            </a:r>
            <a:endParaRPr lang="es-PE" dirty="0"/>
          </a:p>
          <a:p>
            <a:pPr lvl="1"/>
            <a:r>
              <a:rPr lang="es-ES" dirty="0"/>
              <a:t>Reportería de consumo sin interacción de usuario</a:t>
            </a:r>
            <a:endParaRPr lang="es-PE" dirty="0"/>
          </a:p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0E972D-FD01-4BA3-AA9E-F81DE8A569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96" t="26655" r="33804" b="25785"/>
          <a:stretch/>
        </p:blipFill>
        <p:spPr>
          <a:xfrm>
            <a:off x="1364974" y="2796209"/>
            <a:ext cx="7779026" cy="349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3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6704185-612C-4DB3-A64A-30DBA7BCCF1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88" y="702365"/>
            <a:ext cx="11820938" cy="56851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355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D35C426-582C-4D80-BB3B-D7EAC18EC3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5" t="16602" r="7718" b="11672"/>
          <a:stretch/>
        </p:blipFill>
        <p:spPr>
          <a:xfrm>
            <a:off x="251790" y="185529"/>
            <a:ext cx="11829445" cy="645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70DA729-A090-41D4-BCAB-77E3CF8DF2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4" t="16022" r="7500" b="16119"/>
          <a:stretch/>
        </p:blipFill>
        <p:spPr>
          <a:xfrm>
            <a:off x="265042" y="132522"/>
            <a:ext cx="11859679" cy="658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83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37D65EB-6BBF-4940-9C7B-4AD558FF0B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4" t="24528" r="7717" b="21339"/>
          <a:stretch/>
        </p:blipFill>
        <p:spPr>
          <a:xfrm>
            <a:off x="265042" y="265044"/>
            <a:ext cx="11794435" cy="597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028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44</Words>
  <Application>Microsoft Office PowerPoint</Application>
  <PresentationFormat>Panorámica</PresentationFormat>
  <Paragraphs>28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</vt:lpstr>
      <vt:lpstr>Presentación de PowerPoint</vt:lpstr>
      <vt:lpstr>Presentación de PowerPoint</vt:lpstr>
      <vt:lpstr>ALCANCES: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5</cp:revision>
  <dcterms:created xsi:type="dcterms:W3CDTF">2019-08-26T02:47:07Z</dcterms:created>
  <dcterms:modified xsi:type="dcterms:W3CDTF">2019-08-26T03:30:49Z</dcterms:modified>
</cp:coreProperties>
</file>