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5"/>
  </p:notesMasterIdLst>
  <p:sldIdLst>
    <p:sldId id="319" r:id="rId2"/>
    <p:sldId id="310" r:id="rId3"/>
    <p:sldId id="320" r:id="rId4"/>
    <p:sldId id="321" r:id="rId5"/>
    <p:sldId id="325" r:id="rId6"/>
    <p:sldId id="326" r:id="rId7"/>
    <p:sldId id="327" r:id="rId8"/>
    <p:sldId id="324" r:id="rId9"/>
    <p:sldId id="328" r:id="rId10"/>
    <p:sldId id="315" r:id="rId11"/>
    <p:sldId id="316" r:id="rId12"/>
    <p:sldId id="317" r:id="rId13"/>
    <p:sldId id="318" r:id="rId14"/>
    <p:sldId id="329" r:id="rId15"/>
    <p:sldId id="330" r:id="rId16"/>
    <p:sldId id="331" r:id="rId17"/>
    <p:sldId id="332" r:id="rId18"/>
    <p:sldId id="333" r:id="rId19"/>
    <p:sldId id="338" r:id="rId20"/>
    <p:sldId id="337" r:id="rId21"/>
    <p:sldId id="334" r:id="rId22"/>
    <p:sldId id="335" r:id="rId23"/>
    <p:sldId id="336" r:id="rId24"/>
  </p:sldIdLst>
  <p:sldSz cx="9144000" cy="6858000" type="screen4x3"/>
  <p:notesSz cx="6858000" cy="9144000"/>
  <p:custDataLst>
    <p:tags r:id="rId26"/>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7" autoAdjust="0"/>
    <p:restoredTop sz="94660"/>
  </p:normalViewPr>
  <p:slideViewPr>
    <p:cSldViewPr snapToGrid="0">
      <p:cViewPr varScale="1">
        <p:scale>
          <a:sx n="110" d="100"/>
          <a:sy n="110" d="100"/>
        </p:scale>
        <p:origin x="-160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801E7-2CA1-4999-A5F1-B98EF3089DF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146A17B-9927-40FE-8FC2-644324E2C75C}">
      <dgm:prSet phldrT="[Text]" custT="1"/>
      <dgm:spPr/>
      <dgm:t>
        <a:bodyPr/>
        <a:lstStyle/>
        <a:p>
          <a:r>
            <a:rPr lang="en-US" sz="1000" dirty="0"/>
            <a:t>E-Commerce with AR</a:t>
          </a:r>
        </a:p>
      </dgm:t>
    </dgm:pt>
    <dgm:pt modelId="{3B039513-5D21-4CA1-9F18-9BB5924C3131}" type="parTrans" cxnId="{AC29BF81-4FDC-4B3D-B00E-D0AD6F210A0F}">
      <dgm:prSet/>
      <dgm:spPr/>
      <dgm:t>
        <a:bodyPr/>
        <a:lstStyle/>
        <a:p>
          <a:endParaRPr lang="en-US" sz="1000"/>
        </a:p>
      </dgm:t>
    </dgm:pt>
    <dgm:pt modelId="{3831AE7E-3392-4B6F-A608-86CE42D004CB}" type="sibTrans" cxnId="{AC29BF81-4FDC-4B3D-B00E-D0AD6F210A0F}">
      <dgm:prSet/>
      <dgm:spPr/>
      <dgm:t>
        <a:bodyPr/>
        <a:lstStyle/>
        <a:p>
          <a:endParaRPr lang="en-US" sz="1000"/>
        </a:p>
      </dgm:t>
    </dgm:pt>
    <dgm:pt modelId="{9E95E546-EDB8-4460-AE5D-0845C547F85D}">
      <dgm:prSet phldrT="[Text]" custT="1"/>
      <dgm:spPr/>
      <dgm:t>
        <a:bodyPr/>
        <a:lstStyle/>
        <a:p>
          <a:r>
            <a:rPr lang="en-US" sz="1000" dirty="0"/>
            <a:t>Back-end</a:t>
          </a:r>
        </a:p>
      </dgm:t>
    </dgm:pt>
    <dgm:pt modelId="{FF570C10-EC84-4826-B552-B8CF038276BF}" type="parTrans" cxnId="{BBD1A71F-1B30-430C-8E7D-7A7A79E710EC}">
      <dgm:prSet/>
      <dgm:spPr/>
      <dgm:t>
        <a:bodyPr/>
        <a:lstStyle/>
        <a:p>
          <a:endParaRPr lang="en-US" sz="1000"/>
        </a:p>
      </dgm:t>
    </dgm:pt>
    <dgm:pt modelId="{E424AC3B-4C88-4426-8791-97BBF8C24B23}" type="sibTrans" cxnId="{BBD1A71F-1B30-430C-8E7D-7A7A79E710EC}">
      <dgm:prSet/>
      <dgm:spPr/>
      <dgm:t>
        <a:bodyPr/>
        <a:lstStyle/>
        <a:p>
          <a:endParaRPr lang="en-US" sz="1000"/>
        </a:p>
      </dgm:t>
    </dgm:pt>
    <dgm:pt modelId="{F3266372-EDAF-4EB9-ABFB-5931C7D2EBDF}">
      <dgm:prSet phldrT="[Text]" custT="1"/>
      <dgm:spPr/>
      <dgm:t>
        <a:bodyPr/>
        <a:lstStyle/>
        <a:p>
          <a:r>
            <a:rPr lang="en-US" sz="1000" dirty="0" err="1"/>
            <a:t>Catelog</a:t>
          </a:r>
          <a:r>
            <a:rPr lang="en-US" sz="1000" dirty="0"/>
            <a:t> Management</a:t>
          </a:r>
        </a:p>
      </dgm:t>
    </dgm:pt>
    <dgm:pt modelId="{6AE50F7A-25CA-4384-8462-F9F542038E68}" type="parTrans" cxnId="{B2ECEAE6-A49D-44E1-89C3-10523AFD88D0}">
      <dgm:prSet/>
      <dgm:spPr/>
      <dgm:t>
        <a:bodyPr/>
        <a:lstStyle/>
        <a:p>
          <a:endParaRPr lang="en-US" sz="1000"/>
        </a:p>
      </dgm:t>
    </dgm:pt>
    <dgm:pt modelId="{3C911612-AA4B-4CAE-9C14-D3B0F69F82D1}" type="sibTrans" cxnId="{B2ECEAE6-A49D-44E1-89C3-10523AFD88D0}">
      <dgm:prSet/>
      <dgm:spPr/>
      <dgm:t>
        <a:bodyPr/>
        <a:lstStyle/>
        <a:p>
          <a:endParaRPr lang="en-US" sz="1000"/>
        </a:p>
      </dgm:t>
    </dgm:pt>
    <dgm:pt modelId="{F2F15323-4B4C-4696-8786-44941AD6854B}">
      <dgm:prSet phldrT="[Text]" custT="1"/>
      <dgm:spPr/>
      <dgm:t>
        <a:bodyPr/>
        <a:lstStyle/>
        <a:p>
          <a:r>
            <a:rPr lang="en-US" altLang="zh-CN" sz="1000" dirty="0" smtClean="0"/>
            <a:t>product</a:t>
          </a:r>
          <a:r>
            <a:rPr lang="en-US" sz="1000" dirty="0" smtClean="0"/>
            <a:t> </a:t>
          </a:r>
          <a:r>
            <a:rPr lang="en-US" sz="1000" dirty="0"/>
            <a:t>Management</a:t>
          </a:r>
        </a:p>
      </dgm:t>
    </dgm:pt>
    <dgm:pt modelId="{878A2B4D-E124-42B0-B6BC-ED70D800733B}" type="parTrans" cxnId="{B47FA3E2-25A3-42CF-95B8-C2F40C260737}">
      <dgm:prSet/>
      <dgm:spPr/>
      <dgm:t>
        <a:bodyPr/>
        <a:lstStyle/>
        <a:p>
          <a:endParaRPr lang="en-US" sz="1000"/>
        </a:p>
      </dgm:t>
    </dgm:pt>
    <dgm:pt modelId="{382577C6-5830-4D2A-9F4B-1542D6AA4C66}" type="sibTrans" cxnId="{B47FA3E2-25A3-42CF-95B8-C2F40C260737}">
      <dgm:prSet/>
      <dgm:spPr/>
      <dgm:t>
        <a:bodyPr/>
        <a:lstStyle/>
        <a:p>
          <a:endParaRPr lang="en-US" sz="1000"/>
        </a:p>
      </dgm:t>
    </dgm:pt>
    <dgm:pt modelId="{9CA59E84-6FAC-4A0E-91DF-6D449BAE89FA}">
      <dgm:prSet phldrT="[Text]" custT="1"/>
      <dgm:spPr/>
      <dgm:t>
        <a:bodyPr/>
        <a:lstStyle/>
        <a:p>
          <a:r>
            <a:rPr lang="en-US" sz="1000" dirty="0"/>
            <a:t>Front-end</a:t>
          </a:r>
        </a:p>
      </dgm:t>
    </dgm:pt>
    <dgm:pt modelId="{A4D706FD-E05E-4AAB-AAD3-DEB3199F86CD}" type="parTrans" cxnId="{FD62F4E4-9108-4A6C-8EDD-DDE481F18F09}">
      <dgm:prSet/>
      <dgm:spPr/>
      <dgm:t>
        <a:bodyPr/>
        <a:lstStyle/>
        <a:p>
          <a:endParaRPr lang="en-US" sz="1000"/>
        </a:p>
      </dgm:t>
    </dgm:pt>
    <dgm:pt modelId="{9FD36AE7-2E1E-4D9D-86F9-969BA049DCDC}" type="sibTrans" cxnId="{FD62F4E4-9108-4A6C-8EDD-DDE481F18F09}">
      <dgm:prSet/>
      <dgm:spPr/>
      <dgm:t>
        <a:bodyPr/>
        <a:lstStyle/>
        <a:p>
          <a:endParaRPr lang="en-US" sz="1000"/>
        </a:p>
      </dgm:t>
    </dgm:pt>
    <dgm:pt modelId="{94C7A425-689B-4C39-9C7B-5272DEC73FAA}">
      <dgm:prSet phldrT="[Text]" custT="1"/>
      <dgm:spPr/>
      <dgm:t>
        <a:bodyPr/>
        <a:lstStyle/>
        <a:p>
          <a:r>
            <a:rPr lang="en-US" sz="1000" dirty="0"/>
            <a:t>List the </a:t>
          </a:r>
          <a:r>
            <a:rPr lang="en-US" sz="1000" dirty="0" err="1"/>
            <a:t>catelog</a:t>
          </a:r>
          <a:endParaRPr lang="en-US" sz="1000" dirty="0"/>
        </a:p>
      </dgm:t>
    </dgm:pt>
    <dgm:pt modelId="{84B673D0-0924-44E2-B5F8-74E256032C19}" type="parTrans" cxnId="{9276A15B-E29F-48A5-9361-CAE55F7AE512}">
      <dgm:prSet/>
      <dgm:spPr/>
      <dgm:t>
        <a:bodyPr/>
        <a:lstStyle/>
        <a:p>
          <a:endParaRPr lang="en-US" sz="1000"/>
        </a:p>
      </dgm:t>
    </dgm:pt>
    <dgm:pt modelId="{C5DFEDA1-7749-4152-9F77-EB7A8A63C87F}" type="sibTrans" cxnId="{9276A15B-E29F-48A5-9361-CAE55F7AE512}">
      <dgm:prSet/>
      <dgm:spPr/>
      <dgm:t>
        <a:bodyPr/>
        <a:lstStyle/>
        <a:p>
          <a:endParaRPr lang="en-US" sz="1000"/>
        </a:p>
      </dgm:t>
    </dgm:pt>
    <dgm:pt modelId="{D9398F5D-53E1-4D30-833E-A0D0189F1B26}">
      <dgm:prSet custT="1"/>
      <dgm:spPr/>
      <dgm:t>
        <a:bodyPr/>
        <a:lstStyle/>
        <a:p>
          <a:r>
            <a:rPr lang="en-US" sz="1000" dirty="0"/>
            <a:t>Order Management</a:t>
          </a:r>
        </a:p>
      </dgm:t>
    </dgm:pt>
    <dgm:pt modelId="{F13AA62B-D8D8-4931-A932-E25BAB93B317}" type="parTrans" cxnId="{3D717AAD-DE41-4AFA-8DA2-97E0F88BC415}">
      <dgm:prSet/>
      <dgm:spPr/>
      <dgm:t>
        <a:bodyPr/>
        <a:lstStyle/>
        <a:p>
          <a:endParaRPr lang="en-US" sz="1000"/>
        </a:p>
      </dgm:t>
    </dgm:pt>
    <dgm:pt modelId="{F8B56AEF-3371-4CBA-A035-E54F4A5F96B0}" type="sibTrans" cxnId="{3D717AAD-DE41-4AFA-8DA2-97E0F88BC415}">
      <dgm:prSet/>
      <dgm:spPr/>
      <dgm:t>
        <a:bodyPr/>
        <a:lstStyle/>
        <a:p>
          <a:endParaRPr lang="en-US" sz="1000"/>
        </a:p>
      </dgm:t>
    </dgm:pt>
    <dgm:pt modelId="{AB2E6F07-7BFF-4655-97CA-B2434ECD8EBD}">
      <dgm:prSet custT="1"/>
      <dgm:spPr/>
      <dgm:t>
        <a:bodyPr/>
        <a:lstStyle/>
        <a:p>
          <a:r>
            <a:rPr lang="en-US" sz="1000" dirty="0" err="1"/>
            <a:t>Webservice</a:t>
          </a:r>
          <a:r>
            <a:rPr lang="en-US" sz="1000" dirty="0"/>
            <a:t> API</a:t>
          </a:r>
        </a:p>
      </dgm:t>
    </dgm:pt>
    <dgm:pt modelId="{414545FB-EE2C-4C7E-9735-167FABFA2B6C}" type="parTrans" cxnId="{03A4A643-70E3-4B54-B129-4D4A0261F37C}">
      <dgm:prSet/>
      <dgm:spPr/>
      <dgm:t>
        <a:bodyPr/>
        <a:lstStyle/>
        <a:p>
          <a:endParaRPr lang="en-US" sz="1000"/>
        </a:p>
      </dgm:t>
    </dgm:pt>
    <dgm:pt modelId="{D8A56513-CCC5-441B-98CC-AB92D51FE489}" type="sibTrans" cxnId="{03A4A643-70E3-4B54-B129-4D4A0261F37C}">
      <dgm:prSet/>
      <dgm:spPr/>
      <dgm:t>
        <a:bodyPr/>
        <a:lstStyle/>
        <a:p>
          <a:endParaRPr lang="en-US" sz="1000"/>
        </a:p>
      </dgm:t>
    </dgm:pt>
    <dgm:pt modelId="{11DA1D5F-1DA0-4C29-A777-992850A2EF57}">
      <dgm:prSet custT="1"/>
      <dgm:spPr/>
      <dgm:t>
        <a:bodyPr/>
        <a:lstStyle/>
        <a:p>
          <a:r>
            <a:rPr lang="en-US" sz="1000" dirty="0"/>
            <a:t>List the product</a:t>
          </a:r>
        </a:p>
      </dgm:t>
    </dgm:pt>
    <dgm:pt modelId="{EAEA4CA5-5825-45ED-B4B5-E8F5A8D41BFC}" type="parTrans" cxnId="{159594AB-6F15-4BBC-B0D2-25EA7A65D559}">
      <dgm:prSet/>
      <dgm:spPr/>
      <dgm:t>
        <a:bodyPr/>
        <a:lstStyle/>
        <a:p>
          <a:endParaRPr lang="en-US" sz="1000"/>
        </a:p>
      </dgm:t>
    </dgm:pt>
    <dgm:pt modelId="{9DD1A86B-8E71-4B46-840C-01F8CF9A9A8C}" type="sibTrans" cxnId="{159594AB-6F15-4BBC-B0D2-25EA7A65D559}">
      <dgm:prSet/>
      <dgm:spPr/>
      <dgm:t>
        <a:bodyPr/>
        <a:lstStyle/>
        <a:p>
          <a:endParaRPr lang="en-US" sz="1000"/>
        </a:p>
      </dgm:t>
    </dgm:pt>
    <dgm:pt modelId="{FFB4B891-FE3B-470A-98DE-059A38B38DC3}">
      <dgm:prSet custT="1"/>
      <dgm:spPr/>
      <dgm:t>
        <a:bodyPr/>
        <a:lstStyle/>
        <a:p>
          <a:r>
            <a:rPr lang="en-US" altLang="zh-CN" sz="1000" dirty="0" smtClean="0"/>
            <a:t>Item</a:t>
          </a:r>
          <a:r>
            <a:rPr lang="en-US" sz="1000" dirty="0" smtClean="0"/>
            <a:t> </a:t>
          </a:r>
          <a:r>
            <a:rPr lang="en-US" sz="1000" dirty="0"/>
            <a:t>in the camera</a:t>
          </a:r>
        </a:p>
      </dgm:t>
    </dgm:pt>
    <dgm:pt modelId="{380B0862-98DA-4C65-8252-9C09F2225C56}" type="parTrans" cxnId="{D4EF8081-19AD-44E8-B14A-B0803AE406FD}">
      <dgm:prSet/>
      <dgm:spPr/>
      <dgm:t>
        <a:bodyPr/>
        <a:lstStyle/>
        <a:p>
          <a:endParaRPr lang="en-US" sz="1000"/>
        </a:p>
      </dgm:t>
    </dgm:pt>
    <dgm:pt modelId="{04D3C826-7864-4040-8263-DA14287ED61B}" type="sibTrans" cxnId="{D4EF8081-19AD-44E8-B14A-B0803AE406FD}">
      <dgm:prSet/>
      <dgm:spPr/>
      <dgm:t>
        <a:bodyPr/>
        <a:lstStyle/>
        <a:p>
          <a:endParaRPr lang="en-US" sz="1000"/>
        </a:p>
      </dgm:t>
    </dgm:pt>
    <dgm:pt modelId="{DC09C1FB-3AD3-4695-9F52-D776E2605857}">
      <dgm:prSet custT="1"/>
      <dgm:spPr/>
      <dgm:t>
        <a:bodyPr/>
        <a:lstStyle/>
        <a:p>
          <a:r>
            <a:rPr lang="en-US" sz="1000" dirty="0"/>
            <a:t>Order the product</a:t>
          </a:r>
        </a:p>
      </dgm:t>
    </dgm:pt>
    <dgm:pt modelId="{E9D5D1A3-1F43-4260-9B10-31EB8F2CA84D}" type="parTrans" cxnId="{9464A5D7-6AE3-4C36-97DB-4FD8F70CF1CD}">
      <dgm:prSet/>
      <dgm:spPr/>
      <dgm:t>
        <a:bodyPr/>
        <a:lstStyle/>
        <a:p>
          <a:endParaRPr lang="en-US" sz="1000"/>
        </a:p>
      </dgm:t>
    </dgm:pt>
    <dgm:pt modelId="{E8086932-6184-4185-BEEB-85CBA01A8B4E}" type="sibTrans" cxnId="{9464A5D7-6AE3-4C36-97DB-4FD8F70CF1CD}">
      <dgm:prSet/>
      <dgm:spPr/>
      <dgm:t>
        <a:bodyPr/>
        <a:lstStyle/>
        <a:p>
          <a:endParaRPr lang="en-US" sz="1000"/>
        </a:p>
      </dgm:t>
    </dgm:pt>
    <dgm:pt modelId="{6529F63F-D396-472C-9D13-BBFD037C917C}">
      <dgm:prSet custT="1"/>
      <dgm:spPr/>
      <dgm:t>
        <a:bodyPr/>
        <a:lstStyle/>
        <a:p>
          <a:r>
            <a:rPr lang="en-US" sz="1000" dirty="0" smtClean="0"/>
            <a:t>Sign in/Sign up</a:t>
          </a:r>
          <a:endParaRPr lang="en-US" sz="1000" dirty="0"/>
        </a:p>
      </dgm:t>
    </dgm:pt>
    <dgm:pt modelId="{3428234B-4D50-417E-88E8-C27AFE3DC658}" type="parTrans" cxnId="{00DDA3D0-6F43-40CA-B718-184D5A853A8E}">
      <dgm:prSet/>
      <dgm:spPr/>
      <dgm:t>
        <a:bodyPr/>
        <a:lstStyle/>
        <a:p>
          <a:endParaRPr lang="en-US" sz="1000"/>
        </a:p>
      </dgm:t>
    </dgm:pt>
    <dgm:pt modelId="{07EBCCF0-49A3-4DE1-9B0F-611C76E74442}" type="sibTrans" cxnId="{00DDA3D0-6F43-40CA-B718-184D5A853A8E}">
      <dgm:prSet/>
      <dgm:spPr/>
      <dgm:t>
        <a:bodyPr/>
        <a:lstStyle/>
        <a:p>
          <a:endParaRPr lang="en-US" sz="1000"/>
        </a:p>
      </dgm:t>
    </dgm:pt>
    <dgm:pt modelId="{26BE5847-3613-4951-B423-E0C30DCA1FF1}" type="pres">
      <dgm:prSet presAssocID="{5E9801E7-2CA1-4999-A5F1-B98EF3089DF2}" presName="hierChild1" presStyleCnt="0">
        <dgm:presLayoutVars>
          <dgm:chPref val="1"/>
          <dgm:dir/>
          <dgm:animOne val="branch"/>
          <dgm:animLvl val="lvl"/>
          <dgm:resizeHandles/>
        </dgm:presLayoutVars>
      </dgm:prSet>
      <dgm:spPr/>
      <dgm:t>
        <a:bodyPr/>
        <a:lstStyle/>
        <a:p>
          <a:endParaRPr lang="en-US"/>
        </a:p>
      </dgm:t>
    </dgm:pt>
    <dgm:pt modelId="{A5BC3F27-084F-4A7F-8984-E87BC3B603B0}" type="pres">
      <dgm:prSet presAssocID="{C146A17B-9927-40FE-8FC2-644324E2C75C}" presName="hierRoot1" presStyleCnt="0"/>
      <dgm:spPr/>
    </dgm:pt>
    <dgm:pt modelId="{1D4BC9A0-78C7-4509-9FF1-23A103E36EC6}" type="pres">
      <dgm:prSet presAssocID="{C146A17B-9927-40FE-8FC2-644324E2C75C}" presName="composite" presStyleCnt="0"/>
      <dgm:spPr/>
    </dgm:pt>
    <dgm:pt modelId="{63347474-AE63-4A39-9D17-C270DCAE136C}" type="pres">
      <dgm:prSet presAssocID="{C146A17B-9927-40FE-8FC2-644324E2C75C}" presName="background" presStyleLbl="node0" presStyleIdx="0" presStyleCnt="1"/>
      <dgm:spPr/>
    </dgm:pt>
    <dgm:pt modelId="{1FE3DE0C-82A9-4BAE-9FC4-76801B1B2940}" type="pres">
      <dgm:prSet presAssocID="{C146A17B-9927-40FE-8FC2-644324E2C75C}" presName="text" presStyleLbl="fgAcc0" presStyleIdx="0" presStyleCnt="1">
        <dgm:presLayoutVars>
          <dgm:chPref val="3"/>
        </dgm:presLayoutVars>
      </dgm:prSet>
      <dgm:spPr/>
      <dgm:t>
        <a:bodyPr/>
        <a:lstStyle/>
        <a:p>
          <a:endParaRPr lang="en-US"/>
        </a:p>
      </dgm:t>
    </dgm:pt>
    <dgm:pt modelId="{34488F76-662D-4EB2-807B-80924C4B355C}" type="pres">
      <dgm:prSet presAssocID="{C146A17B-9927-40FE-8FC2-644324E2C75C}" presName="hierChild2" presStyleCnt="0"/>
      <dgm:spPr/>
    </dgm:pt>
    <dgm:pt modelId="{5E0C2309-B1EC-49F4-A47E-AEEA2780AB59}" type="pres">
      <dgm:prSet presAssocID="{FF570C10-EC84-4826-B552-B8CF038276BF}" presName="Name10" presStyleLbl="parChTrans1D2" presStyleIdx="0" presStyleCnt="2"/>
      <dgm:spPr/>
      <dgm:t>
        <a:bodyPr/>
        <a:lstStyle/>
        <a:p>
          <a:endParaRPr lang="en-US"/>
        </a:p>
      </dgm:t>
    </dgm:pt>
    <dgm:pt modelId="{9D106D0B-9EE7-4D9E-9BCE-97602B8373B0}" type="pres">
      <dgm:prSet presAssocID="{9E95E546-EDB8-4460-AE5D-0845C547F85D}" presName="hierRoot2" presStyleCnt="0"/>
      <dgm:spPr/>
    </dgm:pt>
    <dgm:pt modelId="{E185DAB2-BCA7-41C2-BA5D-49C386F3588F}" type="pres">
      <dgm:prSet presAssocID="{9E95E546-EDB8-4460-AE5D-0845C547F85D}" presName="composite2" presStyleCnt="0"/>
      <dgm:spPr/>
    </dgm:pt>
    <dgm:pt modelId="{027EFA09-85C7-459D-B32D-0A3E1DE7DFF0}" type="pres">
      <dgm:prSet presAssocID="{9E95E546-EDB8-4460-AE5D-0845C547F85D}" presName="background2" presStyleLbl="node2" presStyleIdx="0" presStyleCnt="2"/>
      <dgm:spPr/>
    </dgm:pt>
    <dgm:pt modelId="{091DD96A-15F5-4D6D-89FF-7BA5D9BD2479}" type="pres">
      <dgm:prSet presAssocID="{9E95E546-EDB8-4460-AE5D-0845C547F85D}" presName="text2" presStyleLbl="fgAcc2" presStyleIdx="0" presStyleCnt="2">
        <dgm:presLayoutVars>
          <dgm:chPref val="3"/>
        </dgm:presLayoutVars>
      </dgm:prSet>
      <dgm:spPr/>
      <dgm:t>
        <a:bodyPr/>
        <a:lstStyle/>
        <a:p>
          <a:endParaRPr lang="en-US"/>
        </a:p>
      </dgm:t>
    </dgm:pt>
    <dgm:pt modelId="{ABE22ED6-3D00-4767-A54A-1D1996527ABC}" type="pres">
      <dgm:prSet presAssocID="{9E95E546-EDB8-4460-AE5D-0845C547F85D}" presName="hierChild3" presStyleCnt="0"/>
      <dgm:spPr/>
    </dgm:pt>
    <dgm:pt modelId="{1ADE77B3-C259-4C9B-91A1-E03B3D8F48AD}" type="pres">
      <dgm:prSet presAssocID="{6AE50F7A-25CA-4384-8462-F9F542038E68}" presName="Name17" presStyleLbl="parChTrans1D3" presStyleIdx="0" presStyleCnt="9"/>
      <dgm:spPr/>
      <dgm:t>
        <a:bodyPr/>
        <a:lstStyle/>
        <a:p>
          <a:endParaRPr lang="en-US"/>
        </a:p>
      </dgm:t>
    </dgm:pt>
    <dgm:pt modelId="{458C28A0-09CB-4A2D-8516-9B4BD677602D}" type="pres">
      <dgm:prSet presAssocID="{F3266372-EDAF-4EB9-ABFB-5931C7D2EBDF}" presName="hierRoot3" presStyleCnt="0"/>
      <dgm:spPr/>
    </dgm:pt>
    <dgm:pt modelId="{9F084E58-36F6-432E-B79D-A5CEC5F2F339}" type="pres">
      <dgm:prSet presAssocID="{F3266372-EDAF-4EB9-ABFB-5931C7D2EBDF}" presName="composite3" presStyleCnt="0"/>
      <dgm:spPr/>
    </dgm:pt>
    <dgm:pt modelId="{37F6CA1F-1192-44D6-B553-4B8EDF25F351}" type="pres">
      <dgm:prSet presAssocID="{F3266372-EDAF-4EB9-ABFB-5931C7D2EBDF}" presName="background3" presStyleLbl="node3" presStyleIdx="0" presStyleCnt="9"/>
      <dgm:spPr/>
    </dgm:pt>
    <dgm:pt modelId="{CDFCE359-5941-4EEC-B814-29C71B3AB317}" type="pres">
      <dgm:prSet presAssocID="{F3266372-EDAF-4EB9-ABFB-5931C7D2EBDF}" presName="text3" presStyleLbl="fgAcc3" presStyleIdx="0" presStyleCnt="9" custScaleX="126897">
        <dgm:presLayoutVars>
          <dgm:chPref val="3"/>
        </dgm:presLayoutVars>
      </dgm:prSet>
      <dgm:spPr/>
      <dgm:t>
        <a:bodyPr/>
        <a:lstStyle/>
        <a:p>
          <a:endParaRPr lang="en-US"/>
        </a:p>
      </dgm:t>
    </dgm:pt>
    <dgm:pt modelId="{B403AC24-4437-4186-9A70-A29CAEA25BEF}" type="pres">
      <dgm:prSet presAssocID="{F3266372-EDAF-4EB9-ABFB-5931C7D2EBDF}" presName="hierChild4" presStyleCnt="0"/>
      <dgm:spPr/>
    </dgm:pt>
    <dgm:pt modelId="{6807B16A-0988-4A8A-9935-83A77578CDA0}" type="pres">
      <dgm:prSet presAssocID="{878A2B4D-E124-42B0-B6BC-ED70D800733B}" presName="Name17" presStyleLbl="parChTrans1D3" presStyleIdx="1" presStyleCnt="9"/>
      <dgm:spPr/>
      <dgm:t>
        <a:bodyPr/>
        <a:lstStyle/>
        <a:p>
          <a:endParaRPr lang="en-US"/>
        </a:p>
      </dgm:t>
    </dgm:pt>
    <dgm:pt modelId="{004AC8AE-9531-48CB-BC69-E4D10B9539CB}" type="pres">
      <dgm:prSet presAssocID="{F2F15323-4B4C-4696-8786-44941AD6854B}" presName="hierRoot3" presStyleCnt="0"/>
      <dgm:spPr/>
    </dgm:pt>
    <dgm:pt modelId="{7535A3B4-BB70-4018-9ECF-0F222F77FD23}" type="pres">
      <dgm:prSet presAssocID="{F2F15323-4B4C-4696-8786-44941AD6854B}" presName="composite3" presStyleCnt="0"/>
      <dgm:spPr/>
    </dgm:pt>
    <dgm:pt modelId="{29C8A664-746A-4E28-8115-D04F863AC5E9}" type="pres">
      <dgm:prSet presAssocID="{F2F15323-4B4C-4696-8786-44941AD6854B}" presName="background3" presStyleLbl="node3" presStyleIdx="1" presStyleCnt="9"/>
      <dgm:spPr/>
    </dgm:pt>
    <dgm:pt modelId="{C2E2BF7E-B463-4D9D-800D-97DDD6E015CF}" type="pres">
      <dgm:prSet presAssocID="{F2F15323-4B4C-4696-8786-44941AD6854B}" presName="text3" presStyleLbl="fgAcc3" presStyleIdx="1" presStyleCnt="9" custScaleX="129576">
        <dgm:presLayoutVars>
          <dgm:chPref val="3"/>
        </dgm:presLayoutVars>
      </dgm:prSet>
      <dgm:spPr/>
      <dgm:t>
        <a:bodyPr/>
        <a:lstStyle/>
        <a:p>
          <a:endParaRPr lang="en-US"/>
        </a:p>
      </dgm:t>
    </dgm:pt>
    <dgm:pt modelId="{72AD1708-CE4B-4BCF-9C29-2C9D54754A05}" type="pres">
      <dgm:prSet presAssocID="{F2F15323-4B4C-4696-8786-44941AD6854B}" presName="hierChild4" presStyleCnt="0"/>
      <dgm:spPr/>
    </dgm:pt>
    <dgm:pt modelId="{EBEC0639-118A-4603-BF6D-5597CF72C696}" type="pres">
      <dgm:prSet presAssocID="{F13AA62B-D8D8-4931-A932-E25BAB93B317}" presName="Name17" presStyleLbl="parChTrans1D3" presStyleIdx="2" presStyleCnt="9"/>
      <dgm:spPr/>
      <dgm:t>
        <a:bodyPr/>
        <a:lstStyle/>
        <a:p>
          <a:endParaRPr lang="en-US"/>
        </a:p>
      </dgm:t>
    </dgm:pt>
    <dgm:pt modelId="{C412C8A5-E3FF-4AF9-BF63-ED109F89CD69}" type="pres">
      <dgm:prSet presAssocID="{D9398F5D-53E1-4D30-833E-A0D0189F1B26}" presName="hierRoot3" presStyleCnt="0"/>
      <dgm:spPr/>
    </dgm:pt>
    <dgm:pt modelId="{8423A4CE-6619-4B8E-9336-FE79F9A63B84}" type="pres">
      <dgm:prSet presAssocID="{D9398F5D-53E1-4D30-833E-A0D0189F1B26}" presName="composite3" presStyleCnt="0"/>
      <dgm:spPr/>
    </dgm:pt>
    <dgm:pt modelId="{DE7BC94C-7647-4FCB-9BB6-53EC7C9678B9}" type="pres">
      <dgm:prSet presAssocID="{D9398F5D-53E1-4D30-833E-A0D0189F1B26}" presName="background3" presStyleLbl="node3" presStyleIdx="2" presStyleCnt="9"/>
      <dgm:spPr/>
    </dgm:pt>
    <dgm:pt modelId="{C369A876-F420-448F-B919-2381E8D143BE}" type="pres">
      <dgm:prSet presAssocID="{D9398F5D-53E1-4D30-833E-A0D0189F1B26}" presName="text3" presStyleLbl="fgAcc3" presStyleIdx="2" presStyleCnt="9" custScaleX="113991">
        <dgm:presLayoutVars>
          <dgm:chPref val="3"/>
        </dgm:presLayoutVars>
      </dgm:prSet>
      <dgm:spPr/>
      <dgm:t>
        <a:bodyPr/>
        <a:lstStyle/>
        <a:p>
          <a:endParaRPr lang="en-US"/>
        </a:p>
      </dgm:t>
    </dgm:pt>
    <dgm:pt modelId="{AC325E87-207C-4202-9C6A-B2DCB3DEA63E}" type="pres">
      <dgm:prSet presAssocID="{D9398F5D-53E1-4D30-833E-A0D0189F1B26}" presName="hierChild4" presStyleCnt="0"/>
      <dgm:spPr/>
    </dgm:pt>
    <dgm:pt modelId="{A35DD966-67ED-4433-9D00-7C7F61A79A7C}" type="pres">
      <dgm:prSet presAssocID="{414545FB-EE2C-4C7E-9735-167FABFA2B6C}" presName="Name17" presStyleLbl="parChTrans1D3" presStyleIdx="3" presStyleCnt="9"/>
      <dgm:spPr/>
      <dgm:t>
        <a:bodyPr/>
        <a:lstStyle/>
        <a:p>
          <a:endParaRPr lang="en-US"/>
        </a:p>
      </dgm:t>
    </dgm:pt>
    <dgm:pt modelId="{AD5A8D21-666B-4E33-9BEB-DF24591DC1E3}" type="pres">
      <dgm:prSet presAssocID="{AB2E6F07-7BFF-4655-97CA-B2434ECD8EBD}" presName="hierRoot3" presStyleCnt="0"/>
      <dgm:spPr/>
    </dgm:pt>
    <dgm:pt modelId="{22FB5D2F-684E-451F-96D1-40C2816BD932}" type="pres">
      <dgm:prSet presAssocID="{AB2E6F07-7BFF-4655-97CA-B2434ECD8EBD}" presName="composite3" presStyleCnt="0"/>
      <dgm:spPr/>
    </dgm:pt>
    <dgm:pt modelId="{C0E37A85-5783-4E9D-A704-E62387B1EEE2}" type="pres">
      <dgm:prSet presAssocID="{AB2E6F07-7BFF-4655-97CA-B2434ECD8EBD}" presName="background3" presStyleLbl="node3" presStyleIdx="3" presStyleCnt="9"/>
      <dgm:spPr/>
    </dgm:pt>
    <dgm:pt modelId="{7FC51758-0C44-4EA9-966F-34222FF5867B}" type="pres">
      <dgm:prSet presAssocID="{AB2E6F07-7BFF-4655-97CA-B2434ECD8EBD}" presName="text3" presStyleLbl="fgAcc3" presStyleIdx="3" presStyleCnt="9">
        <dgm:presLayoutVars>
          <dgm:chPref val="3"/>
        </dgm:presLayoutVars>
      </dgm:prSet>
      <dgm:spPr/>
      <dgm:t>
        <a:bodyPr/>
        <a:lstStyle/>
        <a:p>
          <a:endParaRPr lang="en-US"/>
        </a:p>
      </dgm:t>
    </dgm:pt>
    <dgm:pt modelId="{11E36E54-EB92-476D-BA21-375C666297AA}" type="pres">
      <dgm:prSet presAssocID="{AB2E6F07-7BFF-4655-97CA-B2434ECD8EBD}" presName="hierChild4" presStyleCnt="0"/>
      <dgm:spPr/>
    </dgm:pt>
    <dgm:pt modelId="{BE034E36-277B-4C38-A3B5-C075D0753903}" type="pres">
      <dgm:prSet presAssocID="{A4D706FD-E05E-4AAB-AAD3-DEB3199F86CD}" presName="Name10" presStyleLbl="parChTrans1D2" presStyleIdx="1" presStyleCnt="2"/>
      <dgm:spPr/>
      <dgm:t>
        <a:bodyPr/>
        <a:lstStyle/>
        <a:p>
          <a:endParaRPr lang="en-US"/>
        </a:p>
      </dgm:t>
    </dgm:pt>
    <dgm:pt modelId="{3B4462FE-8C4B-40F9-9FB5-8CBDCD34EE0E}" type="pres">
      <dgm:prSet presAssocID="{9CA59E84-6FAC-4A0E-91DF-6D449BAE89FA}" presName="hierRoot2" presStyleCnt="0"/>
      <dgm:spPr/>
    </dgm:pt>
    <dgm:pt modelId="{5C98BBBA-4311-4DDD-A4BC-2E4E4CBF1706}" type="pres">
      <dgm:prSet presAssocID="{9CA59E84-6FAC-4A0E-91DF-6D449BAE89FA}" presName="composite2" presStyleCnt="0"/>
      <dgm:spPr/>
    </dgm:pt>
    <dgm:pt modelId="{A16AB557-C8A7-4792-A3EA-9265DFDF81DB}" type="pres">
      <dgm:prSet presAssocID="{9CA59E84-6FAC-4A0E-91DF-6D449BAE89FA}" presName="background2" presStyleLbl="node2" presStyleIdx="1" presStyleCnt="2"/>
      <dgm:spPr/>
    </dgm:pt>
    <dgm:pt modelId="{5C423A3A-EB2C-4712-88B3-A4275FE719E2}" type="pres">
      <dgm:prSet presAssocID="{9CA59E84-6FAC-4A0E-91DF-6D449BAE89FA}" presName="text2" presStyleLbl="fgAcc2" presStyleIdx="1" presStyleCnt="2">
        <dgm:presLayoutVars>
          <dgm:chPref val="3"/>
        </dgm:presLayoutVars>
      </dgm:prSet>
      <dgm:spPr/>
      <dgm:t>
        <a:bodyPr/>
        <a:lstStyle/>
        <a:p>
          <a:endParaRPr lang="en-US"/>
        </a:p>
      </dgm:t>
    </dgm:pt>
    <dgm:pt modelId="{515ADBDD-3689-4F86-885B-0373EC11DB36}" type="pres">
      <dgm:prSet presAssocID="{9CA59E84-6FAC-4A0E-91DF-6D449BAE89FA}" presName="hierChild3" presStyleCnt="0"/>
      <dgm:spPr/>
    </dgm:pt>
    <dgm:pt modelId="{84E9F3F6-9355-466D-B0FC-35B25CDAB36F}" type="pres">
      <dgm:prSet presAssocID="{3428234B-4D50-417E-88E8-C27AFE3DC658}" presName="Name17" presStyleLbl="parChTrans1D3" presStyleIdx="4" presStyleCnt="9"/>
      <dgm:spPr/>
      <dgm:t>
        <a:bodyPr/>
        <a:lstStyle/>
        <a:p>
          <a:endParaRPr lang="en-US"/>
        </a:p>
      </dgm:t>
    </dgm:pt>
    <dgm:pt modelId="{4B2D319C-9585-4412-AE7D-FCAB708F8B0B}" type="pres">
      <dgm:prSet presAssocID="{6529F63F-D396-472C-9D13-BBFD037C917C}" presName="hierRoot3" presStyleCnt="0"/>
      <dgm:spPr/>
    </dgm:pt>
    <dgm:pt modelId="{4C1144D2-ACFB-4AB5-8197-1FE6530C684F}" type="pres">
      <dgm:prSet presAssocID="{6529F63F-D396-472C-9D13-BBFD037C917C}" presName="composite3" presStyleCnt="0"/>
      <dgm:spPr/>
    </dgm:pt>
    <dgm:pt modelId="{17572B60-9B03-440D-A123-EF42B6A1B2B8}" type="pres">
      <dgm:prSet presAssocID="{6529F63F-D396-472C-9D13-BBFD037C917C}" presName="background3" presStyleLbl="node3" presStyleIdx="4" presStyleCnt="9"/>
      <dgm:spPr/>
    </dgm:pt>
    <dgm:pt modelId="{D7F03BDD-6F16-4FCD-8D8A-9D22794C8D94}" type="pres">
      <dgm:prSet presAssocID="{6529F63F-D396-472C-9D13-BBFD037C917C}" presName="text3" presStyleLbl="fgAcc3" presStyleIdx="4" presStyleCnt="9" custScaleX="110817">
        <dgm:presLayoutVars>
          <dgm:chPref val="3"/>
        </dgm:presLayoutVars>
      </dgm:prSet>
      <dgm:spPr/>
      <dgm:t>
        <a:bodyPr/>
        <a:lstStyle/>
        <a:p>
          <a:endParaRPr lang="en-US"/>
        </a:p>
      </dgm:t>
    </dgm:pt>
    <dgm:pt modelId="{56DAF76A-0205-493F-A374-15AFF9FCA9D2}" type="pres">
      <dgm:prSet presAssocID="{6529F63F-D396-472C-9D13-BBFD037C917C}" presName="hierChild4" presStyleCnt="0"/>
      <dgm:spPr/>
    </dgm:pt>
    <dgm:pt modelId="{77A85570-EEA4-40D3-9DC0-7C6F8E36259B}" type="pres">
      <dgm:prSet presAssocID="{84B673D0-0924-44E2-B5F8-74E256032C19}" presName="Name17" presStyleLbl="parChTrans1D3" presStyleIdx="5" presStyleCnt="9"/>
      <dgm:spPr/>
      <dgm:t>
        <a:bodyPr/>
        <a:lstStyle/>
        <a:p>
          <a:endParaRPr lang="en-US"/>
        </a:p>
      </dgm:t>
    </dgm:pt>
    <dgm:pt modelId="{EF2D2E3E-E7B1-4D64-8EA9-C5E5E8B74323}" type="pres">
      <dgm:prSet presAssocID="{94C7A425-689B-4C39-9C7B-5272DEC73FAA}" presName="hierRoot3" presStyleCnt="0"/>
      <dgm:spPr/>
    </dgm:pt>
    <dgm:pt modelId="{9BCCB668-FB4C-4810-9523-C0C0039AF8B7}" type="pres">
      <dgm:prSet presAssocID="{94C7A425-689B-4C39-9C7B-5272DEC73FAA}" presName="composite3" presStyleCnt="0"/>
      <dgm:spPr/>
    </dgm:pt>
    <dgm:pt modelId="{64BE5231-3C02-4727-A0A2-C0A115BBEE82}" type="pres">
      <dgm:prSet presAssocID="{94C7A425-689B-4C39-9C7B-5272DEC73FAA}" presName="background3" presStyleLbl="node3" presStyleIdx="5" presStyleCnt="9"/>
      <dgm:spPr/>
    </dgm:pt>
    <dgm:pt modelId="{44E2EB6A-5356-469B-B750-15CB092FC8A1}" type="pres">
      <dgm:prSet presAssocID="{94C7A425-689B-4C39-9C7B-5272DEC73FAA}" presName="text3" presStyleLbl="fgAcc3" presStyleIdx="5" presStyleCnt="9">
        <dgm:presLayoutVars>
          <dgm:chPref val="3"/>
        </dgm:presLayoutVars>
      </dgm:prSet>
      <dgm:spPr/>
      <dgm:t>
        <a:bodyPr/>
        <a:lstStyle/>
        <a:p>
          <a:endParaRPr lang="en-US"/>
        </a:p>
      </dgm:t>
    </dgm:pt>
    <dgm:pt modelId="{C0572F65-B459-49CC-B960-EC00C4DD193A}" type="pres">
      <dgm:prSet presAssocID="{94C7A425-689B-4C39-9C7B-5272DEC73FAA}" presName="hierChild4" presStyleCnt="0"/>
      <dgm:spPr/>
    </dgm:pt>
    <dgm:pt modelId="{89093D6E-0219-46A0-8BA1-C9E73D2B7238}" type="pres">
      <dgm:prSet presAssocID="{EAEA4CA5-5825-45ED-B4B5-E8F5A8D41BFC}" presName="Name17" presStyleLbl="parChTrans1D3" presStyleIdx="6" presStyleCnt="9"/>
      <dgm:spPr/>
      <dgm:t>
        <a:bodyPr/>
        <a:lstStyle/>
        <a:p>
          <a:endParaRPr lang="en-US"/>
        </a:p>
      </dgm:t>
    </dgm:pt>
    <dgm:pt modelId="{CDD0C590-359E-4D06-B69A-CBA1F59BB205}" type="pres">
      <dgm:prSet presAssocID="{11DA1D5F-1DA0-4C29-A777-992850A2EF57}" presName="hierRoot3" presStyleCnt="0"/>
      <dgm:spPr/>
    </dgm:pt>
    <dgm:pt modelId="{4D5DEAAD-1976-4B12-9D84-40B3F64D084B}" type="pres">
      <dgm:prSet presAssocID="{11DA1D5F-1DA0-4C29-A777-992850A2EF57}" presName="composite3" presStyleCnt="0"/>
      <dgm:spPr/>
    </dgm:pt>
    <dgm:pt modelId="{3656E198-B705-4485-8B2D-EC932060ADF9}" type="pres">
      <dgm:prSet presAssocID="{11DA1D5F-1DA0-4C29-A777-992850A2EF57}" presName="background3" presStyleLbl="node3" presStyleIdx="6" presStyleCnt="9"/>
      <dgm:spPr/>
    </dgm:pt>
    <dgm:pt modelId="{C91FB4E5-CE01-4ED0-88C7-78A738AFC6AD}" type="pres">
      <dgm:prSet presAssocID="{11DA1D5F-1DA0-4C29-A777-992850A2EF57}" presName="text3" presStyleLbl="fgAcc3" presStyleIdx="6" presStyleCnt="9">
        <dgm:presLayoutVars>
          <dgm:chPref val="3"/>
        </dgm:presLayoutVars>
      </dgm:prSet>
      <dgm:spPr/>
      <dgm:t>
        <a:bodyPr/>
        <a:lstStyle/>
        <a:p>
          <a:endParaRPr lang="en-US"/>
        </a:p>
      </dgm:t>
    </dgm:pt>
    <dgm:pt modelId="{34A5E1C6-8DE4-4CF4-8C41-A5013F15E6CD}" type="pres">
      <dgm:prSet presAssocID="{11DA1D5F-1DA0-4C29-A777-992850A2EF57}" presName="hierChild4" presStyleCnt="0"/>
      <dgm:spPr/>
    </dgm:pt>
    <dgm:pt modelId="{523DE5FE-520B-4A87-88F4-62F7EFEB82BB}" type="pres">
      <dgm:prSet presAssocID="{380B0862-98DA-4C65-8252-9C09F2225C56}" presName="Name17" presStyleLbl="parChTrans1D3" presStyleIdx="7" presStyleCnt="9"/>
      <dgm:spPr/>
      <dgm:t>
        <a:bodyPr/>
        <a:lstStyle/>
        <a:p>
          <a:endParaRPr lang="en-US"/>
        </a:p>
      </dgm:t>
    </dgm:pt>
    <dgm:pt modelId="{DD82D24C-F7DF-4246-897F-6745B0733FC7}" type="pres">
      <dgm:prSet presAssocID="{FFB4B891-FE3B-470A-98DE-059A38B38DC3}" presName="hierRoot3" presStyleCnt="0"/>
      <dgm:spPr/>
    </dgm:pt>
    <dgm:pt modelId="{F6E10F5E-6F26-424E-9998-7DA23258DA54}" type="pres">
      <dgm:prSet presAssocID="{FFB4B891-FE3B-470A-98DE-059A38B38DC3}" presName="composite3" presStyleCnt="0"/>
      <dgm:spPr/>
    </dgm:pt>
    <dgm:pt modelId="{136D5369-38A7-47C2-AB38-E903DB76711A}" type="pres">
      <dgm:prSet presAssocID="{FFB4B891-FE3B-470A-98DE-059A38B38DC3}" presName="background3" presStyleLbl="node3" presStyleIdx="7" presStyleCnt="9"/>
      <dgm:spPr/>
    </dgm:pt>
    <dgm:pt modelId="{2A4C03B2-3A51-4D08-8F47-C5A6EF5399E3}" type="pres">
      <dgm:prSet presAssocID="{FFB4B891-FE3B-470A-98DE-059A38B38DC3}" presName="text3" presStyleLbl="fgAcc3" presStyleIdx="7" presStyleCnt="9">
        <dgm:presLayoutVars>
          <dgm:chPref val="3"/>
        </dgm:presLayoutVars>
      </dgm:prSet>
      <dgm:spPr/>
      <dgm:t>
        <a:bodyPr/>
        <a:lstStyle/>
        <a:p>
          <a:endParaRPr lang="en-US"/>
        </a:p>
      </dgm:t>
    </dgm:pt>
    <dgm:pt modelId="{C07AFB02-3538-445D-A14A-0B37E59FA697}" type="pres">
      <dgm:prSet presAssocID="{FFB4B891-FE3B-470A-98DE-059A38B38DC3}" presName="hierChild4" presStyleCnt="0"/>
      <dgm:spPr/>
    </dgm:pt>
    <dgm:pt modelId="{675E3E67-4751-4C52-A670-2A54DF1915DB}" type="pres">
      <dgm:prSet presAssocID="{E9D5D1A3-1F43-4260-9B10-31EB8F2CA84D}" presName="Name17" presStyleLbl="parChTrans1D3" presStyleIdx="8" presStyleCnt="9"/>
      <dgm:spPr/>
      <dgm:t>
        <a:bodyPr/>
        <a:lstStyle/>
        <a:p>
          <a:endParaRPr lang="en-US"/>
        </a:p>
      </dgm:t>
    </dgm:pt>
    <dgm:pt modelId="{FE82CDDE-BC09-4477-8226-A85563D4E282}" type="pres">
      <dgm:prSet presAssocID="{DC09C1FB-3AD3-4695-9F52-D776E2605857}" presName="hierRoot3" presStyleCnt="0"/>
      <dgm:spPr/>
    </dgm:pt>
    <dgm:pt modelId="{8A8FA970-F9DB-4611-9A48-126CCA01C636}" type="pres">
      <dgm:prSet presAssocID="{DC09C1FB-3AD3-4695-9F52-D776E2605857}" presName="composite3" presStyleCnt="0"/>
      <dgm:spPr/>
    </dgm:pt>
    <dgm:pt modelId="{B806974C-415A-433F-888F-E4CAADDA6ED1}" type="pres">
      <dgm:prSet presAssocID="{DC09C1FB-3AD3-4695-9F52-D776E2605857}" presName="background3" presStyleLbl="node3" presStyleIdx="8" presStyleCnt="9"/>
      <dgm:spPr/>
    </dgm:pt>
    <dgm:pt modelId="{F642B281-0E05-4E7A-9514-DE1727FB4513}" type="pres">
      <dgm:prSet presAssocID="{DC09C1FB-3AD3-4695-9F52-D776E2605857}" presName="text3" presStyleLbl="fgAcc3" presStyleIdx="8" presStyleCnt="9">
        <dgm:presLayoutVars>
          <dgm:chPref val="3"/>
        </dgm:presLayoutVars>
      </dgm:prSet>
      <dgm:spPr/>
      <dgm:t>
        <a:bodyPr/>
        <a:lstStyle/>
        <a:p>
          <a:endParaRPr lang="en-US"/>
        </a:p>
      </dgm:t>
    </dgm:pt>
    <dgm:pt modelId="{50E5021A-9A6A-4AE3-ADA7-6DA24682D963}" type="pres">
      <dgm:prSet presAssocID="{DC09C1FB-3AD3-4695-9F52-D776E2605857}" presName="hierChild4" presStyleCnt="0"/>
      <dgm:spPr/>
    </dgm:pt>
  </dgm:ptLst>
  <dgm:cxnLst>
    <dgm:cxn modelId="{A3031CA4-CDEE-450A-BF45-189BF1CC3DC0}" type="presOf" srcId="{11DA1D5F-1DA0-4C29-A777-992850A2EF57}" destId="{C91FB4E5-CE01-4ED0-88C7-78A738AFC6AD}" srcOrd="0" destOrd="0" presId="urn:microsoft.com/office/officeart/2005/8/layout/hierarchy1"/>
    <dgm:cxn modelId="{E51F468C-9A51-4E7D-B743-5BED86182087}" type="presOf" srcId="{9CA59E84-6FAC-4A0E-91DF-6D449BAE89FA}" destId="{5C423A3A-EB2C-4712-88B3-A4275FE719E2}" srcOrd="0" destOrd="0" presId="urn:microsoft.com/office/officeart/2005/8/layout/hierarchy1"/>
    <dgm:cxn modelId="{68C25E77-116B-4F6B-BBE6-2C4DE0A301BC}" type="presOf" srcId="{FFB4B891-FE3B-470A-98DE-059A38B38DC3}" destId="{2A4C03B2-3A51-4D08-8F47-C5A6EF5399E3}" srcOrd="0" destOrd="0" presId="urn:microsoft.com/office/officeart/2005/8/layout/hierarchy1"/>
    <dgm:cxn modelId="{44C4E490-A3D9-430C-AA5F-C40A69B2B65F}" type="presOf" srcId="{6AE50F7A-25CA-4384-8462-F9F542038E68}" destId="{1ADE77B3-C259-4C9B-91A1-E03B3D8F48AD}" srcOrd="0" destOrd="0" presId="urn:microsoft.com/office/officeart/2005/8/layout/hierarchy1"/>
    <dgm:cxn modelId="{32B1EB1B-997D-4000-9174-6973C8062DA2}" type="presOf" srcId="{3428234B-4D50-417E-88E8-C27AFE3DC658}" destId="{84E9F3F6-9355-466D-B0FC-35B25CDAB36F}" srcOrd="0" destOrd="0" presId="urn:microsoft.com/office/officeart/2005/8/layout/hierarchy1"/>
    <dgm:cxn modelId="{1DDC534D-6503-4194-AE96-A4FA8FBDB9C0}" type="presOf" srcId="{F2F15323-4B4C-4696-8786-44941AD6854B}" destId="{C2E2BF7E-B463-4D9D-800D-97DDD6E015CF}" srcOrd="0" destOrd="0" presId="urn:microsoft.com/office/officeart/2005/8/layout/hierarchy1"/>
    <dgm:cxn modelId="{6EEB09EC-4897-4529-8BD6-AB36AF3AB973}" type="presOf" srcId="{DC09C1FB-3AD3-4695-9F52-D776E2605857}" destId="{F642B281-0E05-4E7A-9514-DE1727FB4513}" srcOrd="0" destOrd="0" presId="urn:microsoft.com/office/officeart/2005/8/layout/hierarchy1"/>
    <dgm:cxn modelId="{1F9C76F8-F12F-40A7-8688-B30D7B9545BA}" type="presOf" srcId="{E9D5D1A3-1F43-4260-9B10-31EB8F2CA84D}" destId="{675E3E67-4751-4C52-A670-2A54DF1915DB}" srcOrd="0" destOrd="0" presId="urn:microsoft.com/office/officeart/2005/8/layout/hierarchy1"/>
    <dgm:cxn modelId="{9464A5D7-6AE3-4C36-97DB-4FD8F70CF1CD}" srcId="{9CA59E84-6FAC-4A0E-91DF-6D449BAE89FA}" destId="{DC09C1FB-3AD3-4695-9F52-D776E2605857}" srcOrd="4" destOrd="0" parTransId="{E9D5D1A3-1F43-4260-9B10-31EB8F2CA84D}" sibTransId="{E8086932-6184-4185-BEEB-85CBA01A8B4E}"/>
    <dgm:cxn modelId="{82060DBC-A69D-480E-A868-AB57CE52C5D5}" type="presOf" srcId="{F3266372-EDAF-4EB9-ABFB-5931C7D2EBDF}" destId="{CDFCE359-5941-4EEC-B814-29C71B3AB317}" srcOrd="0" destOrd="0" presId="urn:microsoft.com/office/officeart/2005/8/layout/hierarchy1"/>
    <dgm:cxn modelId="{BBD1A71F-1B30-430C-8E7D-7A7A79E710EC}" srcId="{C146A17B-9927-40FE-8FC2-644324E2C75C}" destId="{9E95E546-EDB8-4460-AE5D-0845C547F85D}" srcOrd="0" destOrd="0" parTransId="{FF570C10-EC84-4826-B552-B8CF038276BF}" sibTransId="{E424AC3B-4C88-4426-8791-97BBF8C24B23}"/>
    <dgm:cxn modelId="{00DDA3D0-6F43-40CA-B718-184D5A853A8E}" srcId="{9CA59E84-6FAC-4A0E-91DF-6D449BAE89FA}" destId="{6529F63F-D396-472C-9D13-BBFD037C917C}" srcOrd="0" destOrd="0" parTransId="{3428234B-4D50-417E-88E8-C27AFE3DC658}" sibTransId="{07EBCCF0-49A3-4DE1-9B0F-611C76E74442}"/>
    <dgm:cxn modelId="{89EE5501-931C-42E3-A628-BE98D618A13B}" type="presOf" srcId="{878A2B4D-E124-42B0-B6BC-ED70D800733B}" destId="{6807B16A-0988-4A8A-9935-83A77578CDA0}" srcOrd="0" destOrd="0" presId="urn:microsoft.com/office/officeart/2005/8/layout/hierarchy1"/>
    <dgm:cxn modelId="{0FB569DA-357A-449D-A638-57BFCA7CF019}" type="presOf" srcId="{380B0862-98DA-4C65-8252-9C09F2225C56}" destId="{523DE5FE-520B-4A87-88F4-62F7EFEB82BB}" srcOrd="0" destOrd="0" presId="urn:microsoft.com/office/officeart/2005/8/layout/hierarchy1"/>
    <dgm:cxn modelId="{9276A15B-E29F-48A5-9361-CAE55F7AE512}" srcId="{9CA59E84-6FAC-4A0E-91DF-6D449BAE89FA}" destId="{94C7A425-689B-4C39-9C7B-5272DEC73FAA}" srcOrd="1" destOrd="0" parTransId="{84B673D0-0924-44E2-B5F8-74E256032C19}" sibTransId="{C5DFEDA1-7749-4152-9F77-EB7A8A63C87F}"/>
    <dgm:cxn modelId="{3D717AAD-DE41-4AFA-8DA2-97E0F88BC415}" srcId="{9E95E546-EDB8-4460-AE5D-0845C547F85D}" destId="{D9398F5D-53E1-4D30-833E-A0D0189F1B26}" srcOrd="2" destOrd="0" parTransId="{F13AA62B-D8D8-4931-A932-E25BAB93B317}" sibTransId="{F8B56AEF-3371-4CBA-A035-E54F4A5F96B0}"/>
    <dgm:cxn modelId="{5C3D1703-41EB-4091-A26A-E1ACCBB4FBCD}" type="presOf" srcId="{FF570C10-EC84-4826-B552-B8CF038276BF}" destId="{5E0C2309-B1EC-49F4-A47E-AEEA2780AB59}" srcOrd="0" destOrd="0" presId="urn:microsoft.com/office/officeart/2005/8/layout/hierarchy1"/>
    <dgm:cxn modelId="{AC102AA8-FA08-464C-9ABC-B7A2E67FD939}" type="presOf" srcId="{F13AA62B-D8D8-4931-A932-E25BAB93B317}" destId="{EBEC0639-118A-4603-BF6D-5597CF72C696}" srcOrd="0" destOrd="0" presId="urn:microsoft.com/office/officeart/2005/8/layout/hierarchy1"/>
    <dgm:cxn modelId="{FD62F4E4-9108-4A6C-8EDD-DDE481F18F09}" srcId="{C146A17B-9927-40FE-8FC2-644324E2C75C}" destId="{9CA59E84-6FAC-4A0E-91DF-6D449BAE89FA}" srcOrd="1" destOrd="0" parTransId="{A4D706FD-E05E-4AAB-AAD3-DEB3199F86CD}" sibTransId="{9FD36AE7-2E1E-4D9D-86F9-969BA049DCDC}"/>
    <dgm:cxn modelId="{C9240D8F-5DF9-4C8F-87E5-5406B02B3921}" type="presOf" srcId="{94C7A425-689B-4C39-9C7B-5272DEC73FAA}" destId="{44E2EB6A-5356-469B-B750-15CB092FC8A1}" srcOrd="0" destOrd="0" presId="urn:microsoft.com/office/officeart/2005/8/layout/hierarchy1"/>
    <dgm:cxn modelId="{6620877D-7746-4406-A6AB-63B92BA07187}" type="presOf" srcId="{84B673D0-0924-44E2-B5F8-74E256032C19}" destId="{77A85570-EEA4-40D3-9DC0-7C6F8E36259B}" srcOrd="0" destOrd="0" presId="urn:microsoft.com/office/officeart/2005/8/layout/hierarchy1"/>
    <dgm:cxn modelId="{5EE0D613-FDD1-47A9-A215-847DC1127EDE}" type="presOf" srcId="{AB2E6F07-7BFF-4655-97CA-B2434ECD8EBD}" destId="{7FC51758-0C44-4EA9-966F-34222FF5867B}" srcOrd="0" destOrd="0" presId="urn:microsoft.com/office/officeart/2005/8/layout/hierarchy1"/>
    <dgm:cxn modelId="{CE0634B3-42FE-4290-B92E-04F1ED25424E}" type="presOf" srcId="{EAEA4CA5-5825-45ED-B4B5-E8F5A8D41BFC}" destId="{89093D6E-0219-46A0-8BA1-C9E73D2B7238}" srcOrd="0" destOrd="0" presId="urn:microsoft.com/office/officeart/2005/8/layout/hierarchy1"/>
    <dgm:cxn modelId="{03A4A643-70E3-4B54-B129-4D4A0261F37C}" srcId="{9E95E546-EDB8-4460-AE5D-0845C547F85D}" destId="{AB2E6F07-7BFF-4655-97CA-B2434ECD8EBD}" srcOrd="3" destOrd="0" parTransId="{414545FB-EE2C-4C7E-9735-167FABFA2B6C}" sibTransId="{D8A56513-CCC5-441B-98CC-AB92D51FE489}"/>
    <dgm:cxn modelId="{4EF3572C-681B-403B-BEB9-C86BED4788C7}" type="presOf" srcId="{6529F63F-D396-472C-9D13-BBFD037C917C}" destId="{D7F03BDD-6F16-4FCD-8D8A-9D22794C8D94}" srcOrd="0" destOrd="0" presId="urn:microsoft.com/office/officeart/2005/8/layout/hierarchy1"/>
    <dgm:cxn modelId="{159594AB-6F15-4BBC-B0D2-25EA7A65D559}" srcId="{9CA59E84-6FAC-4A0E-91DF-6D449BAE89FA}" destId="{11DA1D5F-1DA0-4C29-A777-992850A2EF57}" srcOrd="2" destOrd="0" parTransId="{EAEA4CA5-5825-45ED-B4B5-E8F5A8D41BFC}" sibTransId="{9DD1A86B-8E71-4B46-840C-01F8CF9A9A8C}"/>
    <dgm:cxn modelId="{2AC495BA-63EA-4237-80D8-45766D6559C8}" type="presOf" srcId="{C146A17B-9927-40FE-8FC2-644324E2C75C}" destId="{1FE3DE0C-82A9-4BAE-9FC4-76801B1B2940}" srcOrd="0" destOrd="0" presId="urn:microsoft.com/office/officeart/2005/8/layout/hierarchy1"/>
    <dgm:cxn modelId="{DE2A0F7D-7747-4FA9-AC2E-334B28F960A7}" type="presOf" srcId="{414545FB-EE2C-4C7E-9735-167FABFA2B6C}" destId="{A35DD966-67ED-4433-9D00-7C7F61A79A7C}" srcOrd="0" destOrd="0" presId="urn:microsoft.com/office/officeart/2005/8/layout/hierarchy1"/>
    <dgm:cxn modelId="{D4EF8081-19AD-44E8-B14A-B0803AE406FD}" srcId="{9CA59E84-6FAC-4A0E-91DF-6D449BAE89FA}" destId="{FFB4B891-FE3B-470A-98DE-059A38B38DC3}" srcOrd="3" destOrd="0" parTransId="{380B0862-98DA-4C65-8252-9C09F2225C56}" sibTransId="{04D3C826-7864-4040-8263-DA14287ED61B}"/>
    <dgm:cxn modelId="{771B0053-A027-4F94-9503-D0A6696DE5F2}" type="presOf" srcId="{5E9801E7-2CA1-4999-A5F1-B98EF3089DF2}" destId="{26BE5847-3613-4951-B423-E0C30DCA1FF1}" srcOrd="0" destOrd="0" presId="urn:microsoft.com/office/officeart/2005/8/layout/hierarchy1"/>
    <dgm:cxn modelId="{B47FA3E2-25A3-42CF-95B8-C2F40C260737}" srcId="{9E95E546-EDB8-4460-AE5D-0845C547F85D}" destId="{F2F15323-4B4C-4696-8786-44941AD6854B}" srcOrd="1" destOrd="0" parTransId="{878A2B4D-E124-42B0-B6BC-ED70D800733B}" sibTransId="{382577C6-5830-4D2A-9F4B-1542D6AA4C66}"/>
    <dgm:cxn modelId="{AC29BF81-4FDC-4B3D-B00E-D0AD6F210A0F}" srcId="{5E9801E7-2CA1-4999-A5F1-B98EF3089DF2}" destId="{C146A17B-9927-40FE-8FC2-644324E2C75C}" srcOrd="0" destOrd="0" parTransId="{3B039513-5D21-4CA1-9F18-9BB5924C3131}" sibTransId="{3831AE7E-3392-4B6F-A608-86CE42D004CB}"/>
    <dgm:cxn modelId="{5D3F1629-4CC4-4546-B60E-B734E8CC8F60}" type="presOf" srcId="{9E95E546-EDB8-4460-AE5D-0845C547F85D}" destId="{091DD96A-15F5-4D6D-89FF-7BA5D9BD2479}" srcOrd="0" destOrd="0" presId="urn:microsoft.com/office/officeart/2005/8/layout/hierarchy1"/>
    <dgm:cxn modelId="{B2ECEAE6-A49D-44E1-89C3-10523AFD88D0}" srcId="{9E95E546-EDB8-4460-AE5D-0845C547F85D}" destId="{F3266372-EDAF-4EB9-ABFB-5931C7D2EBDF}" srcOrd="0" destOrd="0" parTransId="{6AE50F7A-25CA-4384-8462-F9F542038E68}" sibTransId="{3C911612-AA4B-4CAE-9C14-D3B0F69F82D1}"/>
    <dgm:cxn modelId="{A874AE15-B052-414B-8FEE-C7718534AD20}" type="presOf" srcId="{A4D706FD-E05E-4AAB-AAD3-DEB3199F86CD}" destId="{BE034E36-277B-4C38-A3B5-C075D0753903}" srcOrd="0" destOrd="0" presId="urn:microsoft.com/office/officeart/2005/8/layout/hierarchy1"/>
    <dgm:cxn modelId="{414F2F96-AF8D-496C-8872-DB25F501696B}" type="presOf" srcId="{D9398F5D-53E1-4D30-833E-A0D0189F1B26}" destId="{C369A876-F420-448F-B919-2381E8D143BE}" srcOrd="0" destOrd="0" presId="urn:microsoft.com/office/officeart/2005/8/layout/hierarchy1"/>
    <dgm:cxn modelId="{9AFFF793-DF9F-45F4-9694-BF13C7C3AACD}" type="presParOf" srcId="{26BE5847-3613-4951-B423-E0C30DCA1FF1}" destId="{A5BC3F27-084F-4A7F-8984-E87BC3B603B0}" srcOrd="0" destOrd="0" presId="urn:microsoft.com/office/officeart/2005/8/layout/hierarchy1"/>
    <dgm:cxn modelId="{04EBB5CC-CC4D-4D6A-9954-13236F8FF27D}" type="presParOf" srcId="{A5BC3F27-084F-4A7F-8984-E87BC3B603B0}" destId="{1D4BC9A0-78C7-4509-9FF1-23A103E36EC6}" srcOrd="0" destOrd="0" presId="urn:microsoft.com/office/officeart/2005/8/layout/hierarchy1"/>
    <dgm:cxn modelId="{2A33DEDB-253A-40EF-B579-9A885BA5E290}" type="presParOf" srcId="{1D4BC9A0-78C7-4509-9FF1-23A103E36EC6}" destId="{63347474-AE63-4A39-9D17-C270DCAE136C}" srcOrd="0" destOrd="0" presId="urn:microsoft.com/office/officeart/2005/8/layout/hierarchy1"/>
    <dgm:cxn modelId="{60D0CE67-976A-43F6-AC80-42EEFFF3E7F0}" type="presParOf" srcId="{1D4BC9A0-78C7-4509-9FF1-23A103E36EC6}" destId="{1FE3DE0C-82A9-4BAE-9FC4-76801B1B2940}" srcOrd="1" destOrd="0" presId="urn:microsoft.com/office/officeart/2005/8/layout/hierarchy1"/>
    <dgm:cxn modelId="{D8BBEB5F-AB23-41ED-A6C6-72FD91C1C627}" type="presParOf" srcId="{A5BC3F27-084F-4A7F-8984-E87BC3B603B0}" destId="{34488F76-662D-4EB2-807B-80924C4B355C}" srcOrd="1" destOrd="0" presId="urn:microsoft.com/office/officeart/2005/8/layout/hierarchy1"/>
    <dgm:cxn modelId="{F69C2088-4EB0-4F07-8684-E8107A65C029}" type="presParOf" srcId="{34488F76-662D-4EB2-807B-80924C4B355C}" destId="{5E0C2309-B1EC-49F4-A47E-AEEA2780AB59}" srcOrd="0" destOrd="0" presId="urn:microsoft.com/office/officeart/2005/8/layout/hierarchy1"/>
    <dgm:cxn modelId="{2E3A5FAF-47E1-40AD-B425-FB8F1716BA75}" type="presParOf" srcId="{34488F76-662D-4EB2-807B-80924C4B355C}" destId="{9D106D0B-9EE7-4D9E-9BCE-97602B8373B0}" srcOrd="1" destOrd="0" presId="urn:microsoft.com/office/officeart/2005/8/layout/hierarchy1"/>
    <dgm:cxn modelId="{52067ECA-FBFD-4FC1-BEAD-671CCCCBBD2E}" type="presParOf" srcId="{9D106D0B-9EE7-4D9E-9BCE-97602B8373B0}" destId="{E185DAB2-BCA7-41C2-BA5D-49C386F3588F}" srcOrd="0" destOrd="0" presId="urn:microsoft.com/office/officeart/2005/8/layout/hierarchy1"/>
    <dgm:cxn modelId="{58DC94FD-CF33-4686-9734-E96EE9C31ED8}" type="presParOf" srcId="{E185DAB2-BCA7-41C2-BA5D-49C386F3588F}" destId="{027EFA09-85C7-459D-B32D-0A3E1DE7DFF0}" srcOrd="0" destOrd="0" presId="urn:microsoft.com/office/officeart/2005/8/layout/hierarchy1"/>
    <dgm:cxn modelId="{BE1DE64C-FCC0-4BCA-9289-828CA40DEBC6}" type="presParOf" srcId="{E185DAB2-BCA7-41C2-BA5D-49C386F3588F}" destId="{091DD96A-15F5-4D6D-89FF-7BA5D9BD2479}" srcOrd="1" destOrd="0" presId="urn:microsoft.com/office/officeart/2005/8/layout/hierarchy1"/>
    <dgm:cxn modelId="{6D43E3CE-185A-48E9-9F15-03D10CA5F92B}" type="presParOf" srcId="{9D106D0B-9EE7-4D9E-9BCE-97602B8373B0}" destId="{ABE22ED6-3D00-4767-A54A-1D1996527ABC}" srcOrd="1" destOrd="0" presId="urn:microsoft.com/office/officeart/2005/8/layout/hierarchy1"/>
    <dgm:cxn modelId="{AB881A68-D58A-42E4-8BC0-0208E6F39D03}" type="presParOf" srcId="{ABE22ED6-3D00-4767-A54A-1D1996527ABC}" destId="{1ADE77B3-C259-4C9B-91A1-E03B3D8F48AD}" srcOrd="0" destOrd="0" presId="urn:microsoft.com/office/officeart/2005/8/layout/hierarchy1"/>
    <dgm:cxn modelId="{EF5AE6BB-D4AB-4001-9CB3-B6EE9F61ABC5}" type="presParOf" srcId="{ABE22ED6-3D00-4767-A54A-1D1996527ABC}" destId="{458C28A0-09CB-4A2D-8516-9B4BD677602D}" srcOrd="1" destOrd="0" presId="urn:microsoft.com/office/officeart/2005/8/layout/hierarchy1"/>
    <dgm:cxn modelId="{30D7E07C-D919-49E1-AC3A-8231527E3EBA}" type="presParOf" srcId="{458C28A0-09CB-4A2D-8516-9B4BD677602D}" destId="{9F084E58-36F6-432E-B79D-A5CEC5F2F339}" srcOrd="0" destOrd="0" presId="urn:microsoft.com/office/officeart/2005/8/layout/hierarchy1"/>
    <dgm:cxn modelId="{34022B24-4F5D-4EAB-9F18-F8D8DA2AC869}" type="presParOf" srcId="{9F084E58-36F6-432E-B79D-A5CEC5F2F339}" destId="{37F6CA1F-1192-44D6-B553-4B8EDF25F351}" srcOrd="0" destOrd="0" presId="urn:microsoft.com/office/officeart/2005/8/layout/hierarchy1"/>
    <dgm:cxn modelId="{59816EA6-E012-40A8-AD73-0795D332C72C}" type="presParOf" srcId="{9F084E58-36F6-432E-B79D-A5CEC5F2F339}" destId="{CDFCE359-5941-4EEC-B814-29C71B3AB317}" srcOrd="1" destOrd="0" presId="urn:microsoft.com/office/officeart/2005/8/layout/hierarchy1"/>
    <dgm:cxn modelId="{398A970C-EE86-4478-8DAF-CB2379D2372A}" type="presParOf" srcId="{458C28A0-09CB-4A2D-8516-9B4BD677602D}" destId="{B403AC24-4437-4186-9A70-A29CAEA25BEF}" srcOrd="1" destOrd="0" presId="urn:microsoft.com/office/officeart/2005/8/layout/hierarchy1"/>
    <dgm:cxn modelId="{39E36798-299E-4748-8C1E-99736A202AF4}" type="presParOf" srcId="{ABE22ED6-3D00-4767-A54A-1D1996527ABC}" destId="{6807B16A-0988-4A8A-9935-83A77578CDA0}" srcOrd="2" destOrd="0" presId="urn:microsoft.com/office/officeart/2005/8/layout/hierarchy1"/>
    <dgm:cxn modelId="{2B194B5E-9A4C-4399-9F3C-2F4FC37CE728}" type="presParOf" srcId="{ABE22ED6-3D00-4767-A54A-1D1996527ABC}" destId="{004AC8AE-9531-48CB-BC69-E4D10B9539CB}" srcOrd="3" destOrd="0" presId="urn:microsoft.com/office/officeart/2005/8/layout/hierarchy1"/>
    <dgm:cxn modelId="{C248864B-1618-4B00-ABA3-0AC5894B90AD}" type="presParOf" srcId="{004AC8AE-9531-48CB-BC69-E4D10B9539CB}" destId="{7535A3B4-BB70-4018-9ECF-0F222F77FD23}" srcOrd="0" destOrd="0" presId="urn:microsoft.com/office/officeart/2005/8/layout/hierarchy1"/>
    <dgm:cxn modelId="{14C3C531-1E14-4469-8ED1-94CFFBD77901}" type="presParOf" srcId="{7535A3B4-BB70-4018-9ECF-0F222F77FD23}" destId="{29C8A664-746A-4E28-8115-D04F863AC5E9}" srcOrd="0" destOrd="0" presId="urn:microsoft.com/office/officeart/2005/8/layout/hierarchy1"/>
    <dgm:cxn modelId="{3750815C-3237-48E5-9FB5-18703E16F5F5}" type="presParOf" srcId="{7535A3B4-BB70-4018-9ECF-0F222F77FD23}" destId="{C2E2BF7E-B463-4D9D-800D-97DDD6E015CF}" srcOrd="1" destOrd="0" presId="urn:microsoft.com/office/officeart/2005/8/layout/hierarchy1"/>
    <dgm:cxn modelId="{75BC5A82-E0EA-41C1-8460-17BD3E371522}" type="presParOf" srcId="{004AC8AE-9531-48CB-BC69-E4D10B9539CB}" destId="{72AD1708-CE4B-4BCF-9C29-2C9D54754A05}" srcOrd="1" destOrd="0" presId="urn:microsoft.com/office/officeart/2005/8/layout/hierarchy1"/>
    <dgm:cxn modelId="{984F294A-97CE-4951-AC51-EC7EC568BED9}" type="presParOf" srcId="{ABE22ED6-3D00-4767-A54A-1D1996527ABC}" destId="{EBEC0639-118A-4603-BF6D-5597CF72C696}" srcOrd="4" destOrd="0" presId="urn:microsoft.com/office/officeart/2005/8/layout/hierarchy1"/>
    <dgm:cxn modelId="{C03FF6AF-5858-4E1E-962B-68A220827509}" type="presParOf" srcId="{ABE22ED6-3D00-4767-A54A-1D1996527ABC}" destId="{C412C8A5-E3FF-4AF9-BF63-ED109F89CD69}" srcOrd="5" destOrd="0" presId="urn:microsoft.com/office/officeart/2005/8/layout/hierarchy1"/>
    <dgm:cxn modelId="{C56D3AF7-9BC3-454F-8DBC-DD2B2F162852}" type="presParOf" srcId="{C412C8A5-E3FF-4AF9-BF63-ED109F89CD69}" destId="{8423A4CE-6619-4B8E-9336-FE79F9A63B84}" srcOrd="0" destOrd="0" presId="urn:microsoft.com/office/officeart/2005/8/layout/hierarchy1"/>
    <dgm:cxn modelId="{BEC156C6-46B8-49F9-9462-5DAE6AF8D58D}" type="presParOf" srcId="{8423A4CE-6619-4B8E-9336-FE79F9A63B84}" destId="{DE7BC94C-7647-4FCB-9BB6-53EC7C9678B9}" srcOrd="0" destOrd="0" presId="urn:microsoft.com/office/officeart/2005/8/layout/hierarchy1"/>
    <dgm:cxn modelId="{20401E94-EB98-4BDF-B340-64A0131A079E}" type="presParOf" srcId="{8423A4CE-6619-4B8E-9336-FE79F9A63B84}" destId="{C369A876-F420-448F-B919-2381E8D143BE}" srcOrd="1" destOrd="0" presId="urn:microsoft.com/office/officeart/2005/8/layout/hierarchy1"/>
    <dgm:cxn modelId="{D2EB3438-4D7E-4B1B-8C51-F29AF01EB2D0}" type="presParOf" srcId="{C412C8A5-E3FF-4AF9-BF63-ED109F89CD69}" destId="{AC325E87-207C-4202-9C6A-B2DCB3DEA63E}" srcOrd="1" destOrd="0" presId="urn:microsoft.com/office/officeart/2005/8/layout/hierarchy1"/>
    <dgm:cxn modelId="{2412FBC2-5B94-4C17-B06C-9A5B3AA4BDF3}" type="presParOf" srcId="{ABE22ED6-3D00-4767-A54A-1D1996527ABC}" destId="{A35DD966-67ED-4433-9D00-7C7F61A79A7C}" srcOrd="6" destOrd="0" presId="urn:microsoft.com/office/officeart/2005/8/layout/hierarchy1"/>
    <dgm:cxn modelId="{9259CB15-828C-407B-80CF-2480EB14B53C}" type="presParOf" srcId="{ABE22ED6-3D00-4767-A54A-1D1996527ABC}" destId="{AD5A8D21-666B-4E33-9BEB-DF24591DC1E3}" srcOrd="7" destOrd="0" presId="urn:microsoft.com/office/officeart/2005/8/layout/hierarchy1"/>
    <dgm:cxn modelId="{1266FCD5-D37C-40A6-A177-18EF3EB2D197}" type="presParOf" srcId="{AD5A8D21-666B-4E33-9BEB-DF24591DC1E3}" destId="{22FB5D2F-684E-451F-96D1-40C2816BD932}" srcOrd="0" destOrd="0" presId="urn:microsoft.com/office/officeart/2005/8/layout/hierarchy1"/>
    <dgm:cxn modelId="{4296BEAB-C75A-4461-BA9D-D60E5C6317D1}" type="presParOf" srcId="{22FB5D2F-684E-451F-96D1-40C2816BD932}" destId="{C0E37A85-5783-4E9D-A704-E62387B1EEE2}" srcOrd="0" destOrd="0" presId="urn:microsoft.com/office/officeart/2005/8/layout/hierarchy1"/>
    <dgm:cxn modelId="{911E0574-9135-4CE2-893F-C236FC3321EA}" type="presParOf" srcId="{22FB5D2F-684E-451F-96D1-40C2816BD932}" destId="{7FC51758-0C44-4EA9-966F-34222FF5867B}" srcOrd="1" destOrd="0" presId="urn:microsoft.com/office/officeart/2005/8/layout/hierarchy1"/>
    <dgm:cxn modelId="{B522C173-CCC0-41AA-A5FA-BC01781A3BB4}" type="presParOf" srcId="{AD5A8D21-666B-4E33-9BEB-DF24591DC1E3}" destId="{11E36E54-EB92-476D-BA21-375C666297AA}" srcOrd="1" destOrd="0" presId="urn:microsoft.com/office/officeart/2005/8/layout/hierarchy1"/>
    <dgm:cxn modelId="{1043AEBD-5306-4BCF-9442-460A8C0D14B9}" type="presParOf" srcId="{34488F76-662D-4EB2-807B-80924C4B355C}" destId="{BE034E36-277B-4C38-A3B5-C075D0753903}" srcOrd="2" destOrd="0" presId="urn:microsoft.com/office/officeart/2005/8/layout/hierarchy1"/>
    <dgm:cxn modelId="{AD771426-06B4-4D43-B6A1-E8E141B7F63B}" type="presParOf" srcId="{34488F76-662D-4EB2-807B-80924C4B355C}" destId="{3B4462FE-8C4B-40F9-9FB5-8CBDCD34EE0E}" srcOrd="3" destOrd="0" presId="urn:microsoft.com/office/officeart/2005/8/layout/hierarchy1"/>
    <dgm:cxn modelId="{36268241-B10E-42B7-B8E6-B5B9C4218AE6}" type="presParOf" srcId="{3B4462FE-8C4B-40F9-9FB5-8CBDCD34EE0E}" destId="{5C98BBBA-4311-4DDD-A4BC-2E4E4CBF1706}" srcOrd="0" destOrd="0" presId="urn:microsoft.com/office/officeart/2005/8/layout/hierarchy1"/>
    <dgm:cxn modelId="{7CAF5DEC-75C8-4613-95A2-877F79242B15}" type="presParOf" srcId="{5C98BBBA-4311-4DDD-A4BC-2E4E4CBF1706}" destId="{A16AB557-C8A7-4792-A3EA-9265DFDF81DB}" srcOrd="0" destOrd="0" presId="urn:microsoft.com/office/officeart/2005/8/layout/hierarchy1"/>
    <dgm:cxn modelId="{BF313240-0C1A-4B92-8583-F19D7F3ECA36}" type="presParOf" srcId="{5C98BBBA-4311-4DDD-A4BC-2E4E4CBF1706}" destId="{5C423A3A-EB2C-4712-88B3-A4275FE719E2}" srcOrd="1" destOrd="0" presId="urn:microsoft.com/office/officeart/2005/8/layout/hierarchy1"/>
    <dgm:cxn modelId="{6CD4046E-EBC3-455C-84DD-065CD1ADADD4}" type="presParOf" srcId="{3B4462FE-8C4B-40F9-9FB5-8CBDCD34EE0E}" destId="{515ADBDD-3689-4F86-885B-0373EC11DB36}" srcOrd="1" destOrd="0" presId="urn:microsoft.com/office/officeart/2005/8/layout/hierarchy1"/>
    <dgm:cxn modelId="{F93A4B26-5438-4602-94BC-2455F4996F93}" type="presParOf" srcId="{515ADBDD-3689-4F86-885B-0373EC11DB36}" destId="{84E9F3F6-9355-466D-B0FC-35B25CDAB36F}" srcOrd="0" destOrd="0" presId="urn:microsoft.com/office/officeart/2005/8/layout/hierarchy1"/>
    <dgm:cxn modelId="{EB609212-4A58-4647-AA34-A81E856E2016}" type="presParOf" srcId="{515ADBDD-3689-4F86-885B-0373EC11DB36}" destId="{4B2D319C-9585-4412-AE7D-FCAB708F8B0B}" srcOrd="1" destOrd="0" presId="urn:microsoft.com/office/officeart/2005/8/layout/hierarchy1"/>
    <dgm:cxn modelId="{ADBEDC89-B0B4-4084-8A53-AE99F5ACEC66}" type="presParOf" srcId="{4B2D319C-9585-4412-AE7D-FCAB708F8B0B}" destId="{4C1144D2-ACFB-4AB5-8197-1FE6530C684F}" srcOrd="0" destOrd="0" presId="urn:microsoft.com/office/officeart/2005/8/layout/hierarchy1"/>
    <dgm:cxn modelId="{75D4610F-48FD-4A6B-9043-6B23560CA691}" type="presParOf" srcId="{4C1144D2-ACFB-4AB5-8197-1FE6530C684F}" destId="{17572B60-9B03-440D-A123-EF42B6A1B2B8}" srcOrd="0" destOrd="0" presId="urn:microsoft.com/office/officeart/2005/8/layout/hierarchy1"/>
    <dgm:cxn modelId="{54907BCB-AFE7-4543-92F3-0BDF2726E789}" type="presParOf" srcId="{4C1144D2-ACFB-4AB5-8197-1FE6530C684F}" destId="{D7F03BDD-6F16-4FCD-8D8A-9D22794C8D94}" srcOrd="1" destOrd="0" presId="urn:microsoft.com/office/officeart/2005/8/layout/hierarchy1"/>
    <dgm:cxn modelId="{D789344F-04B7-4BCC-B731-82A816ABEF5D}" type="presParOf" srcId="{4B2D319C-9585-4412-AE7D-FCAB708F8B0B}" destId="{56DAF76A-0205-493F-A374-15AFF9FCA9D2}" srcOrd="1" destOrd="0" presId="urn:microsoft.com/office/officeart/2005/8/layout/hierarchy1"/>
    <dgm:cxn modelId="{16FEC527-360D-4362-B67B-76E39BD9256E}" type="presParOf" srcId="{515ADBDD-3689-4F86-885B-0373EC11DB36}" destId="{77A85570-EEA4-40D3-9DC0-7C6F8E36259B}" srcOrd="2" destOrd="0" presId="urn:microsoft.com/office/officeart/2005/8/layout/hierarchy1"/>
    <dgm:cxn modelId="{37768377-9C83-4659-B947-529D2D0EE66F}" type="presParOf" srcId="{515ADBDD-3689-4F86-885B-0373EC11DB36}" destId="{EF2D2E3E-E7B1-4D64-8EA9-C5E5E8B74323}" srcOrd="3" destOrd="0" presId="urn:microsoft.com/office/officeart/2005/8/layout/hierarchy1"/>
    <dgm:cxn modelId="{28F6CB56-2BF2-47A9-B2B1-A97A160404CE}" type="presParOf" srcId="{EF2D2E3E-E7B1-4D64-8EA9-C5E5E8B74323}" destId="{9BCCB668-FB4C-4810-9523-C0C0039AF8B7}" srcOrd="0" destOrd="0" presId="urn:microsoft.com/office/officeart/2005/8/layout/hierarchy1"/>
    <dgm:cxn modelId="{659DE3B4-0486-44CE-80B3-32608EC4B804}" type="presParOf" srcId="{9BCCB668-FB4C-4810-9523-C0C0039AF8B7}" destId="{64BE5231-3C02-4727-A0A2-C0A115BBEE82}" srcOrd="0" destOrd="0" presId="urn:microsoft.com/office/officeart/2005/8/layout/hierarchy1"/>
    <dgm:cxn modelId="{7F9914C9-8D17-4AB0-B240-346CB1BF3E6D}" type="presParOf" srcId="{9BCCB668-FB4C-4810-9523-C0C0039AF8B7}" destId="{44E2EB6A-5356-469B-B750-15CB092FC8A1}" srcOrd="1" destOrd="0" presId="urn:microsoft.com/office/officeart/2005/8/layout/hierarchy1"/>
    <dgm:cxn modelId="{59290A23-8397-4D8D-95AC-B72D2C06DE4A}" type="presParOf" srcId="{EF2D2E3E-E7B1-4D64-8EA9-C5E5E8B74323}" destId="{C0572F65-B459-49CC-B960-EC00C4DD193A}" srcOrd="1" destOrd="0" presId="urn:microsoft.com/office/officeart/2005/8/layout/hierarchy1"/>
    <dgm:cxn modelId="{145C4127-3EA5-403F-938D-EBA345FB6BD4}" type="presParOf" srcId="{515ADBDD-3689-4F86-885B-0373EC11DB36}" destId="{89093D6E-0219-46A0-8BA1-C9E73D2B7238}" srcOrd="4" destOrd="0" presId="urn:microsoft.com/office/officeart/2005/8/layout/hierarchy1"/>
    <dgm:cxn modelId="{84606819-53E3-47EE-885D-9331D93A427D}" type="presParOf" srcId="{515ADBDD-3689-4F86-885B-0373EC11DB36}" destId="{CDD0C590-359E-4D06-B69A-CBA1F59BB205}" srcOrd="5" destOrd="0" presId="urn:microsoft.com/office/officeart/2005/8/layout/hierarchy1"/>
    <dgm:cxn modelId="{DE4023FC-A8DA-417B-A00D-9463E059008A}" type="presParOf" srcId="{CDD0C590-359E-4D06-B69A-CBA1F59BB205}" destId="{4D5DEAAD-1976-4B12-9D84-40B3F64D084B}" srcOrd="0" destOrd="0" presId="urn:microsoft.com/office/officeart/2005/8/layout/hierarchy1"/>
    <dgm:cxn modelId="{CD5F1E67-4858-4E89-B61F-FF25C279B5DF}" type="presParOf" srcId="{4D5DEAAD-1976-4B12-9D84-40B3F64D084B}" destId="{3656E198-B705-4485-8B2D-EC932060ADF9}" srcOrd="0" destOrd="0" presId="urn:microsoft.com/office/officeart/2005/8/layout/hierarchy1"/>
    <dgm:cxn modelId="{CE096A86-27A1-4847-8AEC-CA8FD2A6B885}" type="presParOf" srcId="{4D5DEAAD-1976-4B12-9D84-40B3F64D084B}" destId="{C91FB4E5-CE01-4ED0-88C7-78A738AFC6AD}" srcOrd="1" destOrd="0" presId="urn:microsoft.com/office/officeart/2005/8/layout/hierarchy1"/>
    <dgm:cxn modelId="{0410AA2F-D596-4477-B3E8-9E7A612BB4B0}" type="presParOf" srcId="{CDD0C590-359E-4D06-B69A-CBA1F59BB205}" destId="{34A5E1C6-8DE4-4CF4-8C41-A5013F15E6CD}" srcOrd="1" destOrd="0" presId="urn:microsoft.com/office/officeart/2005/8/layout/hierarchy1"/>
    <dgm:cxn modelId="{6A36944D-1598-44D4-B870-47290EC8FB09}" type="presParOf" srcId="{515ADBDD-3689-4F86-885B-0373EC11DB36}" destId="{523DE5FE-520B-4A87-88F4-62F7EFEB82BB}" srcOrd="6" destOrd="0" presId="urn:microsoft.com/office/officeart/2005/8/layout/hierarchy1"/>
    <dgm:cxn modelId="{569217F5-7296-4D59-B940-36644DF4EECB}" type="presParOf" srcId="{515ADBDD-3689-4F86-885B-0373EC11DB36}" destId="{DD82D24C-F7DF-4246-897F-6745B0733FC7}" srcOrd="7" destOrd="0" presId="urn:microsoft.com/office/officeart/2005/8/layout/hierarchy1"/>
    <dgm:cxn modelId="{A7B60D83-5665-4527-9F7A-87FF6A5938E7}" type="presParOf" srcId="{DD82D24C-F7DF-4246-897F-6745B0733FC7}" destId="{F6E10F5E-6F26-424E-9998-7DA23258DA54}" srcOrd="0" destOrd="0" presId="urn:microsoft.com/office/officeart/2005/8/layout/hierarchy1"/>
    <dgm:cxn modelId="{1F0BFCDF-125C-47E5-88FC-6E90DAC41212}" type="presParOf" srcId="{F6E10F5E-6F26-424E-9998-7DA23258DA54}" destId="{136D5369-38A7-47C2-AB38-E903DB76711A}" srcOrd="0" destOrd="0" presId="urn:microsoft.com/office/officeart/2005/8/layout/hierarchy1"/>
    <dgm:cxn modelId="{46687B59-3A2F-4091-B56F-EEE0A9A3FE0E}" type="presParOf" srcId="{F6E10F5E-6F26-424E-9998-7DA23258DA54}" destId="{2A4C03B2-3A51-4D08-8F47-C5A6EF5399E3}" srcOrd="1" destOrd="0" presId="urn:microsoft.com/office/officeart/2005/8/layout/hierarchy1"/>
    <dgm:cxn modelId="{4972CE73-C218-46D9-A5A6-37BBA2DFBE14}" type="presParOf" srcId="{DD82D24C-F7DF-4246-897F-6745B0733FC7}" destId="{C07AFB02-3538-445D-A14A-0B37E59FA697}" srcOrd="1" destOrd="0" presId="urn:microsoft.com/office/officeart/2005/8/layout/hierarchy1"/>
    <dgm:cxn modelId="{88E20F9F-F396-4A8C-8E85-32FCFF340C4F}" type="presParOf" srcId="{515ADBDD-3689-4F86-885B-0373EC11DB36}" destId="{675E3E67-4751-4C52-A670-2A54DF1915DB}" srcOrd="8" destOrd="0" presId="urn:microsoft.com/office/officeart/2005/8/layout/hierarchy1"/>
    <dgm:cxn modelId="{4644F08E-5293-4CF0-80D2-9F510B5FB579}" type="presParOf" srcId="{515ADBDD-3689-4F86-885B-0373EC11DB36}" destId="{FE82CDDE-BC09-4477-8226-A85563D4E282}" srcOrd="9" destOrd="0" presId="urn:microsoft.com/office/officeart/2005/8/layout/hierarchy1"/>
    <dgm:cxn modelId="{60E4D09E-261C-41C3-BD9C-ED10D9D4D960}" type="presParOf" srcId="{FE82CDDE-BC09-4477-8226-A85563D4E282}" destId="{8A8FA970-F9DB-4611-9A48-126CCA01C636}" srcOrd="0" destOrd="0" presId="urn:microsoft.com/office/officeart/2005/8/layout/hierarchy1"/>
    <dgm:cxn modelId="{F68DD11D-F926-42BA-A32D-0FE159A8A2C4}" type="presParOf" srcId="{8A8FA970-F9DB-4611-9A48-126CCA01C636}" destId="{B806974C-415A-433F-888F-E4CAADDA6ED1}" srcOrd="0" destOrd="0" presId="urn:microsoft.com/office/officeart/2005/8/layout/hierarchy1"/>
    <dgm:cxn modelId="{49BEACE9-77B7-4373-81B8-CDC5D93CC6EC}" type="presParOf" srcId="{8A8FA970-F9DB-4611-9A48-126CCA01C636}" destId="{F642B281-0E05-4E7A-9514-DE1727FB4513}" srcOrd="1" destOrd="0" presId="urn:microsoft.com/office/officeart/2005/8/layout/hierarchy1"/>
    <dgm:cxn modelId="{7A68942F-3E94-44E4-800C-B368DC504D70}" type="presParOf" srcId="{FE82CDDE-BC09-4477-8226-A85563D4E282}" destId="{50E5021A-9A6A-4AE3-ADA7-6DA24682D96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5E3E67-4751-4C52-A670-2A54DF1915DB}">
      <dsp:nvSpPr>
        <dsp:cNvPr id="0" name=""/>
        <dsp:cNvSpPr/>
      </dsp:nvSpPr>
      <dsp:spPr>
        <a:xfrm>
          <a:off x="6711695" y="2584073"/>
          <a:ext cx="1950267" cy="227014"/>
        </a:xfrm>
        <a:custGeom>
          <a:avLst/>
          <a:gdLst/>
          <a:ahLst/>
          <a:cxnLst/>
          <a:rect l="0" t="0" r="0" b="0"/>
          <a:pathLst>
            <a:path>
              <a:moveTo>
                <a:pt x="0" y="0"/>
              </a:moveTo>
              <a:lnTo>
                <a:pt x="0" y="154703"/>
              </a:lnTo>
              <a:lnTo>
                <a:pt x="1950267" y="154703"/>
              </a:lnTo>
              <a:lnTo>
                <a:pt x="1950267"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3DE5FE-520B-4A87-88F4-62F7EFEB82BB}">
      <dsp:nvSpPr>
        <dsp:cNvPr id="0" name=""/>
        <dsp:cNvSpPr/>
      </dsp:nvSpPr>
      <dsp:spPr>
        <a:xfrm>
          <a:off x="6711695" y="2584073"/>
          <a:ext cx="996242" cy="227014"/>
        </a:xfrm>
        <a:custGeom>
          <a:avLst/>
          <a:gdLst/>
          <a:ahLst/>
          <a:cxnLst/>
          <a:rect l="0" t="0" r="0" b="0"/>
          <a:pathLst>
            <a:path>
              <a:moveTo>
                <a:pt x="0" y="0"/>
              </a:moveTo>
              <a:lnTo>
                <a:pt x="0" y="154703"/>
              </a:lnTo>
              <a:lnTo>
                <a:pt x="996242" y="154703"/>
              </a:lnTo>
              <a:lnTo>
                <a:pt x="996242"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93D6E-0219-46A0-8BA1-C9E73D2B7238}">
      <dsp:nvSpPr>
        <dsp:cNvPr id="0" name=""/>
        <dsp:cNvSpPr/>
      </dsp:nvSpPr>
      <dsp:spPr>
        <a:xfrm>
          <a:off x="6665975" y="2584073"/>
          <a:ext cx="91440" cy="227014"/>
        </a:xfrm>
        <a:custGeom>
          <a:avLst/>
          <a:gdLst/>
          <a:ahLst/>
          <a:cxnLst/>
          <a:rect l="0" t="0" r="0" b="0"/>
          <a:pathLst>
            <a:path>
              <a:moveTo>
                <a:pt x="45720" y="0"/>
              </a:moveTo>
              <a:lnTo>
                <a:pt x="45720" y="154703"/>
              </a:lnTo>
              <a:lnTo>
                <a:pt x="87936" y="154703"/>
              </a:lnTo>
              <a:lnTo>
                <a:pt x="87936"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A85570-EEA4-40D3-9DC0-7C6F8E36259B}">
      <dsp:nvSpPr>
        <dsp:cNvPr id="0" name=""/>
        <dsp:cNvSpPr/>
      </dsp:nvSpPr>
      <dsp:spPr>
        <a:xfrm>
          <a:off x="5799886" y="2584073"/>
          <a:ext cx="911808" cy="227014"/>
        </a:xfrm>
        <a:custGeom>
          <a:avLst/>
          <a:gdLst/>
          <a:ahLst/>
          <a:cxnLst/>
          <a:rect l="0" t="0" r="0" b="0"/>
          <a:pathLst>
            <a:path>
              <a:moveTo>
                <a:pt x="911808" y="0"/>
              </a:moveTo>
              <a:lnTo>
                <a:pt x="911808" y="154703"/>
              </a:lnTo>
              <a:lnTo>
                <a:pt x="0" y="154703"/>
              </a:lnTo>
              <a:lnTo>
                <a:pt x="0"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E9F3F6-9355-466D-B0FC-35B25CDAB36F}">
      <dsp:nvSpPr>
        <dsp:cNvPr id="0" name=""/>
        <dsp:cNvSpPr/>
      </dsp:nvSpPr>
      <dsp:spPr>
        <a:xfrm>
          <a:off x="4803644" y="2584073"/>
          <a:ext cx="1908050" cy="227014"/>
        </a:xfrm>
        <a:custGeom>
          <a:avLst/>
          <a:gdLst/>
          <a:ahLst/>
          <a:cxnLst/>
          <a:rect l="0" t="0" r="0" b="0"/>
          <a:pathLst>
            <a:path>
              <a:moveTo>
                <a:pt x="1908050" y="0"/>
              </a:moveTo>
              <a:lnTo>
                <a:pt x="1908050" y="154703"/>
              </a:lnTo>
              <a:lnTo>
                <a:pt x="0" y="154703"/>
              </a:lnTo>
              <a:lnTo>
                <a:pt x="0"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034E36-277B-4C38-A3B5-C075D0753903}">
      <dsp:nvSpPr>
        <dsp:cNvPr id="0" name=""/>
        <dsp:cNvSpPr/>
      </dsp:nvSpPr>
      <dsp:spPr>
        <a:xfrm>
          <a:off x="4406524" y="1861398"/>
          <a:ext cx="2305170" cy="227014"/>
        </a:xfrm>
        <a:custGeom>
          <a:avLst/>
          <a:gdLst/>
          <a:ahLst/>
          <a:cxnLst/>
          <a:rect l="0" t="0" r="0" b="0"/>
          <a:pathLst>
            <a:path>
              <a:moveTo>
                <a:pt x="0" y="0"/>
              </a:moveTo>
              <a:lnTo>
                <a:pt x="0" y="154703"/>
              </a:lnTo>
              <a:lnTo>
                <a:pt x="2305170" y="154703"/>
              </a:lnTo>
              <a:lnTo>
                <a:pt x="2305170" y="2270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5DD966-67ED-4433-9D00-7C7F61A79A7C}">
      <dsp:nvSpPr>
        <dsp:cNvPr id="0" name=""/>
        <dsp:cNvSpPr/>
      </dsp:nvSpPr>
      <dsp:spPr>
        <a:xfrm>
          <a:off x="2101354" y="2584073"/>
          <a:ext cx="1706047" cy="227014"/>
        </a:xfrm>
        <a:custGeom>
          <a:avLst/>
          <a:gdLst/>
          <a:ahLst/>
          <a:cxnLst/>
          <a:rect l="0" t="0" r="0" b="0"/>
          <a:pathLst>
            <a:path>
              <a:moveTo>
                <a:pt x="0" y="0"/>
              </a:moveTo>
              <a:lnTo>
                <a:pt x="0" y="154703"/>
              </a:lnTo>
              <a:lnTo>
                <a:pt x="1706047" y="154703"/>
              </a:lnTo>
              <a:lnTo>
                <a:pt x="1706047"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C0639-118A-4603-BF6D-5597CF72C696}">
      <dsp:nvSpPr>
        <dsp:cNvPr id="0" name=""/>
        <dsp:cNvSpPr/>
      </dsp:nvSpPr>
      <dsp:spPr>
        <a:xfrm>
          <a:off x="2101354" y="2584073"/>
          <a:ext cx="697417" cy="227014"/>
        </a:xfrm>
        <a:custGeom>
          <a:avLst/>
          <a:gdLst/>
          <a:ahLst/>
          <a:cxnLst/>
          <a:rect l="0" t="0" r="0" b="0"/>
          <a:pathLst>
            <a:path>
              <a:moveTo>
                <a:pt x="0" y="0"/>
              </a:moveTo>
              <a:lnTo>
                <a:pt x="0" y="154703"/>
              </a:lnTo>
              <a:lnTo>
                <a:pt x="697417" y="154703"/>
              </a:lnTo>
              <a:lnTo>
                <a:pt x="697417"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7B16A-0988-4A8A-9935-83A77578CDA0}">
      <dsp:nvSpPr>
        <dsp:cNvPr id="0" name=""/>
        <dsp:cNvSpPr/>
      </dsp:nvSpPr>
      <dsp:spPr>
        <a:xfrm>
          <a:off x="1674711" y="2584073"/>
          <a:ext cx="426642" cy="227014"/>
        </a:xfrm>
        <a:custGeom>
          <a:avLst/>
          <a:gdLst/>
          <a:ahLst/>
          <a:cxnLst/>
          <a:rect l="0" t="0" r="0" b="0"/>
          <a:pathLst>
            <a:path>
              <a:moveTo>
                <a:pt x="426642" y="0"/>
              </a:moveTo>
              <a:lnTo>
                <a:pt x="426642" y="154703"/>
              </a:lnTo>
              <a:lnTo>
                <a:pt x="0" y="154703"/>
              </a:lnTo>
              <a:lnTo>
                <a:pt x="0"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DE77B3-C259-4C9B-91A1-E03B3D8F48AD}">
      <dsp:nvSpPr>
        <dsp:cNvPr id="0" name=""/>
        <dsp:cNvSpPr/>
      </dsp:nvSpPr>
      <dsp:spPr>
        <a:xfrm>
          <a:off x="500281" y="2584073"/>
          <a:ext cx="1601072" cy="227014"/>
        </a:xfrm>
        <a:custGeom>
          <a:avLst/>
          <a:gdLst/>
          <a:ahLst/>
          <a:cxnLst/>
          <a:rect l="0" t="0" r="0" b="0"/>
          <a:pathLst>
            <a:path>
              <a:moveTo>
                <a:pt x="1601072" y="0"/>
              </a:moveTo>
              <a:lnTo>
                <a:pt x="1601072" y="154703"/>
              </a:lnTo>
              <a:lnTo>
                <a:pt x="0" y="154703"/>
              </a:lnTo>
              <a:lnTo>
                <a:pt x="0" y="2270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0C2309-B1EC-49F4-A47E-AEEA2780AB59}">
      <dsp:nvSpPr>
        <dsp:cNvPr id="0" name=""/>
        <dsp:cNvSpPr/>
      </dsp:nvSpPr>
      <dsp:spPr>
        <a:xfrm>
          <a:off x="2101354" y="1861398"/>
          <a:ext cx="2305170" cy="227014"/>
        </a:xfrm>
        <a:custGeom>
          <a:avLst/>
          <a:gdLst/>
          <a:ahLst/>
          <a:cxnLst/>
          <a:rect l="0" t="0" r="0" b="0"/>
          <a:pathLst>
            <a:path>
              <a:moveTo>
                <a:pt x="2305170" y="0"/>
              </a:moveTo>
              <a:lnTo>
                <a:pt x="2305170" y="154703"/>
              </a:lnTo>
              <a:lnTo>
                <a:pt x="0" y="154703"/>
              </a:lnTo>
              <a:lnTo>
                <a:pt x="0" y="2270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347474-AE63-4A39-9D17-C270DCAE136C}">
      <dsp:nvSpPr>
        <dsp:cNvPr id="0" name=""/>
        <dsp:cNvSpPr/>
      </dsp:nvSpPr>
      <dsp:spPr>
        <a:xfrm>
          <a:off x="4016241" y="1365739"/>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3DE0C-82A9-4BAE-9FC4-76801B1B2940}">
      <dsp:nvSpPr>
        <dsp:cNvPr id="0" name=""/>
        <dsp:cNvSpPr/>
      </dsp:nvSpPr>
      <dsp:spPr>
        <a:xfrm>
          <a:off x="4102971" y="1448132"/>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E-Commerce with AR</a:t>
          </a:r>
        </a:p>
      </dsp:txBody>
      <dsp:txXfrm>
        <a:off x="4102971" y="1448132"/>
        <a:ext cx="780566" cy="495659"/>
      </dsp:txXfrm>
    </dsp:sp>
    <dsp:sp modelId="{027EFA09-85C7-459D-B32D-0A3E1DE7DFF0}">
      <dsp:nvSpPr>
        <dsp:cNvPr id="0" name=""/>
        <dsp:cNvSpPr/>
      </dsp:nvSpPr>
      <dsp:spPr>
        <a:xfrm>
          <a:off x="1711071" y="2088413"/>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DD96A-15F5-4D6D-89FF-7BA5D9BD2479}">
      <dsp:nvSpPr>
        <dsp:cNvPr id="0" name=""/>
        <dsp:cNvSpPr/>
      </dsp:nvSpPr>
      <dsp:spPr>
        <a:xfrm>
          <a:off x="1797800" y="2170806"/>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Back-end</a:t>
          </a:r>
        </a:p>
      </dsp:txBody>
      <dsp:txXfrm>
        <a:off x="1797800" y="2170806"/>
        <a:ext cx="780566" cy="495659"/>
      </dsp:txXfrm>
    </dsp:sp>
    <dsp:sp modelId="{37F6CA1F-1192-44D6-B553-4B8EDF25F351}">
      <dsp:nvSpPr>
        <dsp:cNvPr id="0" name=""/>
        <dsp:cNvSpPr/>
      </dsp:nvSpPr>
      <dsp:spPr>
        <a:xfrm>
          <a:off x="5024" y="2811087"/>
          <a:ext cx="990515"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FCE359-5941-4EEC-B814-29C71B3AB317}">
      <dsp:nvSpPr>
        <dsp:cNvPr id="0" name=""/>
        <dsp:cNvSpPr/>
      </dsp:nvSpPr>
      <dsp:spPr>
        <a:xfrm>
          <a:off x="91753" y="2893481"/>
          <a:ext cx="990515"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a:t>Catelog</a:t>
          </a:r>
          <a:r>
            <a:rPr lang="en-US" sz="1000" kern="1200" dirty="0"/>
            <a:t> Management</a:t>
          </a:r>
        </a:p>
      </dsp:txBody>
      <dsp:txXfrm>
        <a:off x="91753" y="2893481"/>
        <a:ext cx="990515" cy="495659"/>
      </dsp:txXfrm>
    </dsp:sp>
    <dsp:sp modelId="{29C8A664-746A-4E28-8115-D04F863AC5E9}">
      <dsp:nvSpPr>
        <dsp:cNvPr id="0" name=""/>
        <dsp:cNvSpPr/>
      </dsp:nvSpPr>
      <dsp:spPr>
        <a:xfrm>
          <a:off x="1168998" y="2811087"/>
          <a:ext cx="101142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E2BF7E-B463-4D9D-800D-97DDD6E015CF}">
      <dsp:nvSpPr>
        <dsp:cNvPr id="0" name=""/>
        <dsp:cNvSpPr/>
      </dsp:nvSpPr>
      <dsp:spPr>
        <a:xfrm>
          <a:off x="1255728" y="2893481"/>
          <a:ext cx="101142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product</a:t>
          </a:r>
          <a:r>
            <a:rPr lang="en-US" sz="1000" kern="1200" dirty="0" smtClean="0"/>
            <a:t> </a:t>
          </a:r>
          <a:r>
            <a:rPr lang="en-US" sz="1000" kern="1200" dirty="0"/>
            <a:t>Management</a:t>
          </a:r>
        </a:p>
      </dsp:txBody>
      <dsp:txXfrm>
        <a:off x="1255728" y="2893481"/>
        <a:ext cx="1011426" cy="495659"/>
      </dsp:txXfrm>
    </dsp:sp>
    <dsp:sp modelId="{DE7BC94C-7647-4FCB-9BB6-53EC7C9678B9}">
      <dsp:nvSpPr>
        <dsp:cNvPr id="0" name=""/>
        <dsp:cNvSpPr/>
      </dsp:nvSpPr>
      <dsp:spPr>
        <a:xfrm>
          <a:off x="2353884" y="2811087"/>
          <a:ext cx="889775"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69A876-F420-448F-B919-2381E8D143BE}">
      <dsp:nvSpPr>
        <dsp:cNvPr id="0" name=""/>
        <dsp:cNvSpPr/>
      </dsp:nvSpPr>
      <dsp:spPr>
        <a:xfrm>
          <a:off x="2440613" y="2893481"/>
          <a:ext cx="889775"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Order Management</a:t>
          </a:r>
        </a:p>
      </dsp:txBody>
      <dsp:txXfrm>
        <a:off x="2440613" y="2893481"/>
        <a:ext cx="889775" cy="495659"/>
      </dsp:txXfrm>
    </dsp:sp>
    <dsp:sp modelId="{C0E37A85-5783-4E9D-A704-E62387B1EEE2}">
      <dsp:nvSpPr>
        <dsp:cNvPr id="0" name=""/>
        <dsp:cNvSpPr/>
      </dsp:nvSpPr>
      <dsp:spPr>
        <a:xfrm>
          <a:off x="3417118" y="2811087"/>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51758-0C44-4EA9-966F-34222FF5867B}">
      <dsp:nvSpPr>
        <dsp:cNvPr id="0" name=""/>
        <dsp:cNvSpPr/>
      </dsp:nvSpPr>
      <dsp:spPr>
        <a:xfrm>
          <a:off x="3503848" y="2893481"/>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a:t>Webservice</a:t>
          </a:r>
          <a:r>
            <a:rPr lang="en-US" sz="1000" kern="1200" dirty="0"/>
            <a:t> API</a:t>
          </a:r>
        </a:p>
      </dsp:txBody>
      <dsp:txXfrm>
        <a:off x="3503848" y="2893481"/>
        <a:ext cx="780566" cy="495659"/>
      </dsp:txXfrm>
    </dsp:sp>
    <dsp:sp modelId="{A16AB557-C8A7-4792-A3EA-9265DFDF81DB}">
      <dsp:nvSpPr>
        <dsp:cNvPr id="0" name=""/>
        <dsp:cNvSpPr/>
      </dsp:nvSpPr>
      <dsp:spPr>
        <a:xfrm>
          <a:off x="6321412" y="2088413"/>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23A3A-EB2C-4712-88B3-A4275FE719E2}">
      <dsp:nvSpPr>
        <dsp:cNvPr id="0" name=""/>
        <dsp:cNvSpPr/>
      </dsp:nvSpPr>
      <dsp:spPr>
        <a:xfrm>
          <a:off x="6408141" y="2170806"/>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Front-end</a:t>
          </a:r>
        </a:p>
      </dsp:txBody>
      <dsp:txXfrm>
        <a:off x="6408141" y="2170806"/>
        <a:ext cx="780566" cy="495659"/>
      </dsp:txXfrm>
    </dsp:sp>
    <dsp:sp modelId="{17572B60-9B03-440D-A123-EF42B6A1B2B8}">
      <dsp:nvSpPr>
        <dsp:cNvPr id="0" name=""/>
        <dsp:cNvSpPr/>
      </dsp:nvSpPr>
      <dsp:spPr>
        <a:xfrm>
          <a:off x="4371144" y="2811087"/>
          <a:ext cx="865000"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F03BDD-6F16-4FCD-8D8A-9D22794C8D94}">
      <dsp:nvSpPr>
        <dsp:cNvPr id="0" name=""/>
        <dsp:cNvSpPr/>
      </dsp:nvSpPr>
      <dsp:spPr>
        <a:xfrm>
          <a:off x="4457873" y="2893481"/>
          <a:ext cx="865000"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Sign in/Sign up</a:t>
          </a:r>
          <a:endParaRPr lang="en-US" sz="1000" kern="1200" dirty="0"/>
        </a:p>
      </dsp:txBody>
      <dsp:txXfrm>
        <a:off x="4457873" y="2893481"/>
        <a:ext cx="865000" cy="495659"/>
      </dsp:txXfrm>
    </dsp:sp>
    <dsp:sp modelId="{64BE5231-3C02-4727-A0A2-C0A115BBEE82}">
      <dsp:nvSpPr>
        <dsp:cNvPr id="0" name=""/>
        <dsp:cNvSpPr/>
      </dsp:nvSpPr>
      <dsp:spPr>
        <a:xfrm>
          <a:off x="5409603" y="2811087"/>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E2EB6A-5356-469B-B750-15CB092FC8A1}">
      <dsp:nvSpPr>
        <dsp:cNvPr id="0" name=""/>
        <dsp:cNvSpPr/>
      </dsp:nvSpPr>
      <dsp:spPr>
        <a:xfrm>
          <a:off x="5496333" y="2893481"/>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List the </a:t>
          </a:r>
          <a:r>
            <a:rPr lang="en-US" sz="1000" kern="1200" dirty="0" err="1"/>
            <a:t>catelog</a:t>
          </a:r>
          <a:endParaRPr lang="en-US" sz="1000" kern="1200" dirty="0"/>
        </a:p>
      </dsp:txBody>
      <dsp:txXfrm>
        <a:off x="5496333" y="2893481"/>
        <a:ext cx="780566" cy="495659"/>
      </dsp:txXfrm>
    </dsp:sp>
    <dsp:sp modelId="{3656E198-B705-4485-8B2D-EC932060ADF9}">
      <dsp:nvSpPr>
        <dsp:cNvPr id="0" name=""/>
        <dsp:cNvSpPr/>
      </dsp:nvSpPr>
      <dsp:spPr>
        <a:xfrm>
          <a:off x="6363629" y="2811087"/>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FB4E5-CE01-4ED0-88C7-78A738AFC6AD}">
      <dsp:nvSpPr>
        <dsp:cNvPr id="0" name=""/>
        <dsp:cNvSpPr/>
      </dsp:nvSpPr>
      <dsp:spPr>
        <a:xfrm>
          <a:off x="6450358" y="2893481"/>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List the product</a:t>
          </a:r>
        </a:p>
      </dsp:txBody>
      <dsp:txXfrm>
        <a:off x="6450358" y="2893481"/>
        <a:ext cx="780566" cy="495659"/>
      </dsp:txXfrm>
    </dsp:sp>
    <dsp:sp modelId="{136D5369-38A7-47C2-AB38-E903DB76711A}">
      <dsp:nvSpPr>
        <dsp:cNvPr id="0" name=""/>
        <dsp:cNvSpPr/>
      </dsp:nvSpPr>
      <dsp:spPr>
        <a:xfrm>
          <a:off x="7317654" y="2811087"/>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C03B2-3A51-4D08-8F47-C5A6EF5399E3}">
      <dsp:nvSpPr>
        <dsp:cNvPr id="0" name=""/>
        <dsp:cNvSpPr/>
      </dsp:nvSpPr>
      <dsp:spPr>
        <a:xfrm>
          <a:off x="7404384" y="2893481"/>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Item</a:t>
          </a:r>
          <a:r>
            <a:rPr lang="en-US" sz="1000" kern="1200" dirty="0" smtClean="0"/>
            <a:t> </a:t>
          </a:r>
          <a:r>
            <a:rPr lang="en-US" sz="1000" kern="1200" dirty="0"/>
            <a:t>in the camera</a:t>
          </a:r>
        </a:p>
      </dsp:txBody>
      <dsp:txXfrm>
        <a:off x="7404384" y="2893481"/>
        <a:ext cx="780566" cy="495659"/>
      </dsp:txXfrm>
    </dsp:sp>
    <dsp:sp modelId="{B806974C-415A-433F-888F-E4CAADDA6ED1}">
      <dsp:nvSpPr>
        <dsp:cNvPr id="0" name=""/>
        <dsp:cNvSpPr/>
      </dsp:nvSpPr>
      <dsp:spPr>
        <a:xfrm>
          <a:off x="8271680" y="2811087"/>
          <a:ext cx="780566" cy="49565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42B281-0E05-4E7A-9514-DE1727FB4513}">
      <dsp:nvSpPr>
        <dsp:cNvPr id="0" name=""/>
        <dsp:cNvSpPr/>
      </dsp:nvSpPr>
      <dsp:spPr>
        <a:xfrm>
          <a:off x="8358409" y="2893481"/>
          <a:ext cx="780566" cy="49565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Order the product</a:t>
          </a:r>
        </a:p>
      </dsp:txBody>
      <dsp:txXfrm>
        <a:off x="8358409" y="2893481"/>
        <a:ext cx="780566" cy="4956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C764D-5479-4BDB-9A77-D3305DD65DFE}" type="datetimeFigureOut">
              <a:rPr lang="en-US" smtClean="0"/>
              <a:pPr/>
              <a:t>3/9/2017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36432-77B9-487D-B7D7-0B33CFE2FD2B}" type="slidenum">
              <a:rPr lang="en-US" smtClean="0"/>
              <a:pPr/>
              <a:t>‹#›</a:t>
            </a:fld>
            <a:endParaRPr lang="en-US"/>
          </a:p>
        </p:txBody>
      </p:sp>
    </p:spTree>
    <p:extLst>
      <p:ext uri="{BB962C8B-B14F-4D97-AF65-F5344CB8AC3E}">
        <p14:creationId xmlns="" xmlns:p14="http://schemas.microsoft.com/office/powerpoint/2010/main" val="2432104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C70AB4FC-FEE2-4110-B723-FCB7E5E53196}"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638163-921B-45AB-A2D0-E843A3B542F9}" type="slidenum">
              <a:rPr lang="en-US" smtClean="0"/>
              <a:pPr>
                <a:defRPr/>
              </a:pPr>
              <a:t>‹#›</a:t>
            </a:fld>
            <a:endParaRPr lang="en-US"/>
          </a:p>
        </p:txBody>
      </p:sp>
    </p:spTree>
    <p:extLst>
      <p:ext uri="{BB962C8B-B14F-4D97-AF65-F5344CB8AC3E}">
        <p14:creationId xmlns="" xmlns:p14="http://schemas.microsoft.com/office/powerpoint/2010/main" val="37652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88260B-687D-4237-A8EE-8316E07E6E58}"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F37A75-C2B7-4C82-A706-FE181E9A032C}" type="slidenum">
              <a:rPr lang="en-US" smtClean="0"/>
              <a:pPr>
                <a:defRPr/>
              </a:pPr>
              <a:t>‹#›</a:t>
            </a:fld>
            <a:endParaRPr lang="en-US"/>
          </a:p>
        </p:txBody>
      </p:sp>
    </p:spTree>
    <p:extLst>
      <p:ext uri="{BB962C8B-B14F-4D97-AF65-F5344CB8AC3E}">
        <p14:creationId xmlns="" xmlns:p14="http://schemas.microsoft.com/office/powerpoint/2010/main" val="65558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88260B-687D-4237-A8EE-8316E07E6E58}"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F37A75-C2B7-4C82-A706-FE181E9A032C}"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36096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88260B-687D-4237-A8EE-8316E07E6E58}"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F37A75-C2B7-4C82-A706-FE181E9A032C}" type="slidenum">
              <a:rPr lang="en-US" smtClean="0"/>
              <a:pPr>
                <a:defRPr/>
              </a:pPr>
              <a:t>‹#›</a:t>
            </a:fld>
            <a:endParaRPr lang="en-US"/>
          </a:p>
        </p:txBody>
      </p:sp>
    </p:spTree>
    <p:extLst>
      <p:ext uri="{BB962C8B-B14F-4D97-AF65-F5344CB8AC3E}">
        <p14:creationId xmlns="" xmlns:p14="http://schemas.microsoft.com/office/powerpoint/2010/main" val="200678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88260B-687D-4237-A8EE-8316E07E6E58}"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F37A75-C2B7-4C82-A706-FE181E9A032C}"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276609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88260B-687D-4237-A8EE-8316E07E6E58}"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F37A75-C2B7-4C82-A706-FE181E9A032C}" type="slidenum">
              <a:rPr lang="en-US" smtClean="0"/>
              <a:pPr>
                <a:defRPr/>
              </a:pPr>
              <a:t>‹#›</a:t>
            </a:fld>
            <a:endParaRPr lang="en-US"/>
          </a:p>
        </p:txBody>
      </p:sp>
    </p:spTree>
    <p:extLst>
      <p:ext uri="{BB962C8B-B14F-4D97-AF65-F5344CB8AC3E}">
        <p14:creationId xmlns="" xmlns:p14="http://schemas.microsoft.com/office/powerpoint/2010/main" val="2183753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FACE65D-1EB0-4B4B-B84C-B2A2E3F6222B}"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8D84E4-1D02-4752-ADA9-615131656328}" type="slidenum">
              <a:rPr lang="en-US" smtClean="0"/>
              <a:pPr>
                <a:defRPr/>
              </a:pPr>
              <a:t>‹#›</a:t>
            </a:fld>
            <a:endParaRPr lang="en-US"/>
          </a:p>
        </p:txBody>
      </p:sp>
    </p:spTree>
    <p:extLst>
      <p:ext uri="{BB962C8B-B14F-4D97-AF65-F5344CB8AC3E}">
        <p14:creationId xmlns="" xmlns:p14="http://schemas.microsoft.com/office/powerpoint/2010/main" val="2911459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1695E1-5C41-490A-A96B-21507E4A962D}"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5B0A46-AE27-4F49-82F5-3B3ED95F5ECD}" type="slidenum">
              <a:rPr lang="en-US" smtClean="0"/>
              <a:pPr>
                <a:defRPr/>
              </a:pPr>
              <a:t>‹#›</a:t>
            </a:fld>
            <a:endParaRPr lang="en-US"/>
          </a:p>
        </p:txBody>
      </p:sp>
    </p:spTree>
    <p:extLst>
      <p:ext uri="{BB962C8B-B14F-4D97-AF65-F5344CB8AC3E}">
        <p14:creationId xmlns="" xmlns:p14="http://schemas.microsoft.com/office/powerpoint/2010/main" val="23996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69C84D-3C10-4B5B-8EEC-2E59B515ABDC}"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F9E18A6-781A-4054-B968-D6328BB93D2D}" type="slidenum">
              <a:rPr lang="en-US" smtClean="0"/>
              <a:pPr>
                <a:defRPr/>
              </a:pPr>
              <a:t>‹#›</a:t>
            </a:fld>
            <a:endParaRPr lang="en-US"/>
          </a:p>
        </p:txBody>
      </p:sp>
    </p:spTree>
    <p:extLst>
      <p:ext uri="{BB962C8B-B14F-4D97-AF65-F5344CB8AC3E}">
        <p14:creationId xmlns="" xmlns:p14="http://schemas.microsoft.com/office/powerpoint/2010/main" val="277016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048BE68C-B431-4FCB-B2A7-B8F33C71654D}" type="datetimeFigureOut">
              <a:rPr lang="en-US" smtClean="0"/>
              <a:pPr>
                <a:defRPr/>
              </a:pPr>
              <a:t>3/9/2017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874317-6E18-41C0-B65A-F8C1053DCB58}" type="slidenum">
              <a:rPr lang="en-US" smtClean="0"/>
              <a:pPr>
                <a:defRPr/>
              </a:pPr>
              <a:t>‹#›</a:t>
            </a:fld>
            <a:endParaRPr lang="en-US"/>
          </a:p>
        </p:txBody>
      </p:sp>
    </p:spTree>
    <p:extLst>
      <p:ext uri="{BB962C8B-B14F-4D97-AF65-F5344CB8AC3E}">
        <p14:creationId xmlns="" xmlns:p14="http://schemas.microsoft.com/office/powerpoint/2010/main" val="18552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CB8EE6F-6C6C-47B9-B2B8-0EA8F7791944}" type="datetimeFigureOut">
              <a:rPr lang="en-US" smtClean="0"/>
              <a:pPr>
                <a:defRPr/>
              </a:pPr>
              <a:t>3/9/2017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7F59D1-0F9D-44D0-B5E0-80096DD61A86}" type="slidenum">
              <a:rPr lang="en-US" smtClean="0"/>
              <a:pPr>
                <a:defRPr/>
              </a:pPr>
              <a:t>‹#›</a:t>
            </a:fld>
            <a:endParaRPr lang="en-US"/>
          </a:p>
        </p:txBody>
      </p:sp>
    </p:spTree>
    <p:extLst>
      <p:ext uri="{BB962C8B-B14F-4D97-AF65-F5344CB8AC3E}">
        <p14:creationId xmlns="" xmlns:p14="http://schemas.microsoft.com/office/powerpoint/2010/main" val="416386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8EFA4B26-4639-4C3E-8096-3E8AB1519574}" type="datetimeFigureOut">
              <a:rPr lang="en-US" smtClean="0"/>
              <a:pPr>
                <a:defRPr/>
              </a:pPr>
              <a:t>3/9/2017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4D54E6-EE32-451F-9597-67140EABA8ED}" type="slidenum">
              <a:rPr lang="en-US" smtClean="0"/>
              <a:pPr>
                <a:defRPr/>
              </a:pPr>
              <a:t>‹#›</a:t>
            </a:fld>
            <a:endParaRPr lang="en-US"/>
          </a:p>
        </p:txBody>
      </p:sp>
    </p:spTree>
    <p:extLst>
      <p:ext uri="{BB962C8B-B14F-4D97-AF65-F5344CB8AC3E}">
        <p14:creationId xmlns="" xmlns:p14="http://schemas.microsoft.com/office/powerpoint/2010/main" val="56605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4F20F6AF-F498-45A8-AB04-FFE6D22E87F2}" type="datetimeFigureOut">
              <a:rPr lang="en-US" smtClean="0"/>
              <a:pPr>
                <a:defRPr/>
              </a:pPr>
              <a:t>3/9/2017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4581FE4-F4A4-467C-AFB7-D1CEAEE6D275}" type="slidenum">
              <a:rPr lang="en-US" smtClean="0"/>
              <a:pPr>
                <a:defRPr/>
              </a:pPr>
              <a:t>‹#›</a:t>
            </a:fld>
            <a:endParaRPr lang="en-US"/>
          </a:p>
        </p:txBody>
      </p:sp>
    </p:spTree>
    <p:extLst>
      <p:ext uri="{BB962C8B-B14F-4D97-AF65-F5344CB8AC3E}">
        <p14:creationId xmlns="" xmlns:p14="http://schemas.microsoft.com/office/powerpoint/2010/main" val="47160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E129394-9384-468D-94C1-A232204FF77E}" type="datetimeFigureOut">
              <a:rPr lang="en-US" smtClean="0"/>
              <a:pPr>
                <a:defRPr/>
              </a:pPr>
              <a:t>3/9/2017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F1BD5FC-E7AE-4FF3-A7A7-A0FA92F962E2}" type="slidenum">
              <a:rPr lang="en-US" smtClean="0"/>
              <a:pPr>
                <a:defRPr/>
              </a:pPr>
              <a:t>‹#›</a:t>
            </a:fld>
            <a:endParaRPr lang="en-US"/>
          </a:p>
        </p:txBody>
      </p:sp>
    </p:spTree>
    <p:extLst>
      <p:ext uri="{BB962C8B-B14F-4D97-AF65-F5344CB8AC3E}">
        <p14:creationId xmlns="" xmlns:p14="http://schemas.microsoft.com/office/powerpoint/2010/main" val="36326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FDC0672-1D4C-4D59-88AA-22EF1ADC1B85}" type="datetimeFigureOut">
              <a:rPr lang="en-US" smtClean="0"/>
              <a:pPr>
                <a:defRPr/>
              </a:pPr>
              <a:t>3/9/2017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71FDAC4-5927-4CBA-A51C-FB092CCECFB8}" type="slidenum">
              <a:rPr lang="en-US" smtClean="0"/>
              <a:pPr>
                <a:defRPr/>
              </a:pPr>
              <a:t>‹#›</a:t>
            </a:fld>
            <a:endParaRPr lang="en-US"/>
          </a:p>
        </p:txBody>
      </p:sp>
    </p:spTree>
    <p:extLst>
      <p:ext uri="{BB962C8B-B14F-4D97-AF65-F5344CB8AC3E}">
        <p14:creationId xmlns="" xmlns:p14="http://schemas.microsoft.com/office/powerpoint/2010/main" val="121380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A70EC7-5197-4D50-BC0F-09BB588F87CA}" type="datetimeFigureOut">
              <a:rPr lang="en-US" smtClean="0"/>
              <a:pPr>
                <a:defRPr/>
              </a:pPr>
              <a:t>3/9/2017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E003B1-1AF7-4034-840C-9A0A68A595CF}" type="slidenum">
              <a:rPr lang="en-US" smtClean="0"/>
              <a:pPr>
                <a:defRPr/>
              </a:pPr>
              <a:t>‹#›</a:t>
            </a:fld>
            <a:endParaRPr lang="en-US"/>
          </a:p>
        </p:txBody>
      </p:sp>
    </p:spTree>
    <p:extLst>
      <p:ext uri="{BB962C8B-B14F-4D97-AF65-F5344CB8AC3E}">
        <p14:creationId xmlns="" xmlns:p14="http://schemas.microsoft.com/office/powerpoint/2010/main" val="26773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588260B-687D-4237-A8EE-8316E07E6E58}" type="datetimeFigureOut">
              <a:rPr lang="en-US" smtClean="0"/>
              <a:pPr>
                <a:defRPr/>
              </a:pPr>
              <a:t>3/9/2017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74F37A75-C2B7-4C82-A706-FE181E9A032C}" type="slidenum">
              <a:rPr lang="en-US" smtClean="0"/>
              <a:pPr>
                <a:defRPr/>
              </a:pPr>
              <a:t>‹#›</a:t>
            </a:fld>
            <a:endParaRPr lang="en-US"/>
          </a:p>
        </p:txBody>
      </p:sp>
    </p:spTree>
    <p:extLst>
      <p:ext uri="{BB962C8B-B14F-4D97-AF65-F5344CB8AC3E}">
        <p14:creationId xmlns="" xmlns:p14="http://schemas.microsoft.com/office/powerpoint/2010/main" val="115068145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50" y="1463040"/>
            <a:ext cx="7802881" cy="1378635"/>
          </a:xfrm>
        </p:spPr>
        <p:txBody>
          <a:bodyPr>
            <a:normAutofit/>
          </a:bodyPr>
          <a:lstStyle/>
          <a:p>
            <a:pPr algn="ctr"/>
            <a:r>
              <a:rPr lang="en-US" b="1" dirty="0" smtClean="0"/>
              <a:t>E-Commerce with </a:t>
            </a:r>
            <a:br>
              <a:rPr lang="en-US" b="1" dirty="0" smtClean="0"/>
            </a:br>
            <a:r>
              <a:rPr lang="en-US" b="1" dirty="0" smtClean="0"/>
              <a:t>Augmented Reality(AR)</a:t>
            </a:r>
            <a:endParaRPr lang="en-US" dirty="0"/>
          </a:p>
        </p:txBody>
      </p:sp>
      <p:sp>
        <p:nvSpPr>
          <p:cNvPr id="7" name="Title 1"/>
          <p:cNvSpPr txBox="1">
            <a:spLocks/>
          </p:cNvSpPr>
          <p:nvPr/>
        </p:nvSpPr>
        <p:spPr>
          <a:xfrm>
            <a:off x="1015218" y="3434862"/>
            <a:ext cx="7802881" cy="895643"/>
          </a:xfrm>
          <a:prstGeom prst="rect">
            <a:avLst/>
          </a:prstGeom>
        </p:spPr>
        <p:txBody>
          <a:bodyPr vert="horz" lIns="91440" tIns="45720" rIns="91440" bIns="45720" rtlCol="0" anchor="t">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accent1"/>
                </a:solidFill>
                <a:effectLst/>
                <a:uLnTx/>
                <a:uFillTx/>
                <a:latin typeface="+mj-lt"/>
                <a:ea typeface="+mj-ea"/>
                <a:cs typeface="+mj-cs"/>
              </a:rPr>
              <a:t>Chenggang</a:t>
            </a:r>
            <a:r>
              <a:rPr kumimoji="0" lang="en-US" sz="3600" b="1" i="0" u="none" strike="noStrike" kern="1200" cap="none" spc="0" normalizeH="0" baseline="0" noProof="0" dirty="0" smtClean="0">
                <a:ln>
                  <a:noFill/>
                </a:ln>
                <a:solidFill>
                  <a:schemeClr val="accent1"/>
                </a:solidFill>
                <a:effectLst/>
                <a:uLnTx/>
                <a:uFillTx/>
                <a:latin typeface="+mj-lt"/>
                <a:ea typeface="+mj-ea"/>
                <a:cs typeface="+mj-cs"/>
              </a:rPr>
              <a:t> </a:t>
            </a:r>
            <a:r>
              <a:rPr kumimoji="0" lang="en-US" sz="3600" b="1" i="0" u="none" strike="noStrike" kern="1200" cap="none" spc="0" normalizeH="0" baseline="0" noProof="0" dirty="0" smtClean="0">
                <a:ln>
                  <a:noFill/>
                </a:ln>
                <a:solidFill>
                  <a:schemeClr val="accent1"/>
                </a:solidFill>
                <a:effectLst/>
                <a:uLnTx/>
                <a:uFillTx/>
                <a:latin typeface="+mj-lt"/>
                <a:ea typeface="+mj-ea"/>
                <a:cs typeface="+mj-cs"/>
              </a:rPr>
              <a:t>Xu</a:t>
            </a:r>
            <a:endParaRPr kumimoji="0" lang="en-US" sz="3600" b="1" i="0" u="none" strike="noStrike" kern="1200" cap="none" spc="0" normalizeH="0" baseline="0" noProof="0" dirty="0" smtClean="0">
              <a:ln>
                <a:noFill/>
              </a:ln>
              <a:solidFill>
                <a:schemeClr val="accent1"/>
              </a:solidFill>
              <a:effectLst/>
              <a:uLnTx/>
              <a:uFillTx/>
              <a:latin typeface="+mj-lt"/>
              <a:ea typeface="+mj-ea"/>
              <a:cs typeface="+mj-cs"/>
            </a:endParaRPr>
          </a:p>
        </p:txBody>
      </p:sp>
      <p:sp>
        <p:nvSpPr>
          <p:cNvPr id="8" name="Title 1"/>
          <p:cNvSpPr txBox="1">
            <a:spLocks/>
          </p:cNvSpPr>
          <p:nvPr/>
        </p:nvSpPr>
        <p:spPr>
          <a:xfrm>
            <a:off x="295420" y="5359791"/>
            <a:ext cx="7802881" cy="703385"/>
          </a:xfrm>
          <a:prstGeom prst="rect">
            <a:avLst/>
          </a:prstGeom>
        </p:spPr>
        <p:txBody>
          <a:bodyPr vert="horz" lIns="91440" tIns="45720" rIns="91440" bIns="45720" rtlCol="0" anchor="t">
            <a:normAutofit fontScale="97500"/>
          </a:bodyPr>
          <a:lstStyle/>
          <a:p>
            <a:pPr lvl="0" defTabSz="457200" fontAlgn="auto">
              <a:spcAft>
                <a:spcPts val="0"/>
              </a:spcAft>
            </a:pPr>
            <a:endParaRPr lang="en-US" sz="2800" b="1" dirty="0">
              <a:solidFill>
                <a:schemeClr val="accent1"/>
              </a:solidFill>
              <a:latin typeface="+mj-lt"/>
              <a:ea typeface="+mj-ea"/>
              <a:cs typeface="+mj-cs"/>
            </a:endParaRPr>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666" y="844062"/>
            <a:ext cx="8224912" cy="689316"/>
          </a:xfrm>
        </p:spPr>
        <p:txBody>
          <a:bodyPr>
            <a:normAutofit/>
          </a:bodyPr>
          <a:lstStyle/>
          <a:p>
            <a:r>
              <a:rPr lang="en-US" altLang="zh-CN" b="1" dirty="0" smtClean="0"/>
              <a:t>Use Case Diagram</a:t>
            </a:r>
            <a:endParaRPr lang="en-US" dirty="0" smtClean="0"/>
          </a:p>
          <a:p>
            <a:pPr>
              <a:buNone/>
            </a:pPr>
            <a:endParaRPr lang="en-US" altLang="zh-CN" dirty="0" smtClean="0"/>
          </a:p>
          <a:p>
            <a:pPr>
              <a:buNone/>
            </a:pPr>
            <a:endParaRPr lang="en-US"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
        <p:nvSpPr>
          <p:cNvPr id="5" name="Title 1"/>
          <p:cNvSpPr>
            <a:spLocks noGrp="1"/>
          </p:cNvSpPr>
          <p:nvPr>
            <p:ph type="title"/>
          </p:nvPr>
        </p:nvSpPr>
        <p:spPr>
          <a:xfrm>
            <a:off x="679938" y="173501"/>
            <a:ext cx="7802563" cy="727075"/>
          </a:xfrm>
        </p:spPr>
        <p:txBody>
          <a:bodyPr/>
          <a:lstStyle/>
          <a:p>
            <a:pPr algn="ctr"/>
            <a:r>
              <a:rPr lang="en-US" b="1" dirty="0" smtClean="0"/>
              <a:t>System Analysis &amp; Design</a:t>
            </a:r>
            <a:endParaRPr lang="en-US" dirty="0"/>
          </a:p>
        </p:txBody>
      </p:sp>
      <p:pic>
        <p:nvPicPr>
          <p:cNvPr id="13313" name="Picture 1"/>
          <p:cNvPicPr>
            <a:picLocks noChangeAspect="1" noChangeArrowheads="1"/>
          </p:cNvPicPr>
          <p:nvPr/>
        </p:nvPicPr>
        <p:blipFill>
          <a:blip r:embed="rId2" cstate="print"/>
          <a:srcRect/>
          <a:stretch>
            <a:fillRect/>
          </a:stretch>
        </p:blipFill>
        <p:spPr bwMode="auto">
          <a:xfrm>
            <a:off x="1643063" y="1181686"/>
            <a:ext cx="5857875" cy="5676314"/>
          </a:xfrm>
          <a:prstGeom prst="rect">
            <a:avLst/>
          </a:prstGeom>
          <a:noFill/>
          <a:ln w="9525">
            <a:noFill/>
            <a:miter lim="800000"/>
            <a:headEnd/>
            <a:tailEnd/>
          </a:ln>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224912" cy="689316"/>
          </a:xfrm>
        </p:spPr>
        <p:txBody>
          <a:bodyPr>
            <a:normAutofit/>
          </a:bodyPr>
          <a:lstStyle/>
          <a:p>
            <a:r>
              <a:rPr lang="en-US" altLang="zh-CN" b="1" dirty="0" smtClean="0"/>
              <a:t>Class Diagram</a:t>
            </a:r>
            <a:endParaRPr lang="en-US" dirty="0" smtClean="0"/>
          </a:p>
          <a:p>
            <a:pPr>
              <a:buNone/>
            </a:pPr>
            <a:endParaRPr lang="en-US" altLang="zh-CN" dirty="0" smtClean="0"/>
          </a:p>
          <a:p>
            <a:pPr>
              <a:buNone/>
            </a:pPr>
            <a:endParaRPr lang="en-US"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pic>
        <p:nvPicPr>
          <p:cNvPr id="7" name="Picture 6" descr="class diagram.jpg"/>
          <p:cNvPicPr>
            <a:picLocks noChangeAspect="1"/>
          </p:cNvPicPr>
          <p:nvPr/>
        </p:nvPicPr>
        <p:blipFill>
          <a:blip r:embed="rId2" cstate="print"/>
          <a:stretch>
            <a:fillRect/>
          </a:stretch>
        </p:blipFill>
        <p:spPr>
          <a:xfrm>
            <a:off x="0" y="683269"/>
            <a:ext cx="9144000" cy="6174731"/>
          </a:xfrm>
          <a:prstGeom prst="rect">
            <a:avLst/>
          </a:prstGeom>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506438"/>
            <a:ext cx="8224912" cy="689316"/>
          </a:xfrm>
        </p:spPr>
        <p:txBody>
          <a:bodyPr>
            <a:normAutofit/>
          </a:bodyPr>
          <a:lstStyle/>
          <a:p>
            <a:r>
              <a:rPr lang="en-US" altLang="zh-CN" b="1" dirty="0" smtClean="0"/>
              <a:t>activity Diagram</a:t>
            </a:r>
            <a:endParaRPr lang="en-US" altLang="zh-CN" dirty="0" smtClean="0"/>
          </a:p>
          <a:p>
            <a:pPr>
              <a:buNone/>
            </a:pPr>
            <a:endParaRPr lang="en-US"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pic>
        <p:nvPicPr>
          <p:cNvPr id="11265" name="Picture 1"/>
          <p:cNvPicPr>
            <a:picLocks noChangeAspect="1" noChangeArrowheads="1"/>
          </p:cNvPicPr>
          <p:nvPr/>
        </p:nvPicPr>
        <p:blipFill>
          <a:blip r:embed="rId2" cstate="print"/>
          <a:srcRect/>
          <a:stretch>
            <a:fillRect/>
          </a:stretch>
        </p:blipFill>
        <p:spPr bwMode="auto">
          <a:xfrm>
            <a:off x="2816041" y="393895"/>
            <a:ext cx="4552950" cy="6464106"/>
          </a:xfrm>
          <a:prstGeom prst="rect">
            <a:avLst/>
          </a:prstGeom>
          <a:noFill/>
          <a:ln w="9525">
            <a:noFill/>
            <a:miter lim="800000"/>
            <a:headEnd/>
            <a:tailEnd/>
          </a:ln>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506438"/>
            <a:ext cx="8224912" cy="689316"/>
          </a:xfrm>
        </p:spPr>
        <p:txBody>
          <a:bodyPr>
            <a:normAutofit/>
          </a:bodyPr>
          <a:lstStyle/>
          <a:p>
            <a:r>
              <a:rPr lang="en-US" altLang="zh-CN" b="1" dirty="0" smtClean="0"/>
              <a:t>sequence diagram</a:t>
            </a:r>
            <a:endParaRPr lang="en-US" altLang="zh-CN" dirty="0" smtClean="0"/>
          </a:p>
          <a:p>
            <a:pPr>
              <a:buNone/>
            </a:pPr>
            <a:endParaRPr lang="en-US"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pic>
        <p:nvPicPr>
          <p:cNvPr id="5" name="Picture 2"/>
          <p:cNvPicPr>
            <a:picLocks noChangeAspect="1" noChangeArrowheads="1"/>
          </p:cNvPicPr>
          <p:nvPr/>
        </p:nvPicPr>
        <p:blipFill>
          <a:blip r:embed="rId2" cstate="print"/>
          <a:srcRect r="1675" b="8498"/>
          <a:stretch>
            <a:fillRect/>
          </a:stretch>
        </p:blipFill>
        <p:spPr bwMode="auto">
          <a:xfrm>
            <a:off x="3016372" y="225082"/>
            <a:ext cx="4130016" cy="6372665"/>
          </a:xfrm>
          <a:prstGeom prst="rect">
            <a:avLst/>
          </a:prstGeom>
          <a:noFill/>
          <a:ln w="9525">
            <a:noFill/>
            <a:miter lim="800000"/>
            <a:headEnd/>
            <a:tailEnd/>
          </a:ln>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lstStyle/>
          <a:p>
            <a:pPr algn="ctr"/>
            <a:r>
              <a:rPr lang="en-US" b="1" dirty="0" smtClean="0"/>
              <a:t>Results/Experiments/Discussion</a:t>
            </a:r>
            <a:endParaRPr lang="en-US" dirty="0"/>
          </a:p>
        </p:txBody>
      </p:sp>
      <p:sp>
        <p:nvSpPr>
          <p:cNvPr id="3" name="Content Placeholder 2"/>
          <p:cNvSpPr>
            <a:spLocks noGrp="1"/>
          </p:cNvSpPr>
          <p:nvPr>
            <p:ph idx="1"/>
          </p:nvPr>
        </p:nvSpPr>
        <p:spPr>
          <a:xfrm>
            <a:off x="609599" y="1336431"/>
            <a:ext cx="8224912" cy="4867421"/>
          </a:xfrm>
        </p:spPr>
        <p:txBody>
          <a:bodyPr>
            <a:noAutofit/>
          </a:bodyPr>
          <a:lstStyle/>
          <a:p>
            <a:endParaRPr lang="en-US" sz="2400" dirty="0" smtClean="0"/>
          </a:p>
          <a:p>
            <a:endParaRPr lang="en-US" sz="2400" dirty="0" smtClean="0"/>
          </a:p>
          <a:p>
            <a:r>
              <a:rPr lang="en-US" sz="2400" dirty="0" smtClean="0"/>
              <a:t>The AR will be applied in more catalogs of E-Commerce in the future to create more meaningful, memorable shopping experiences for customers.</a:t>
            </a:r>
          </a:p>
          <a:p>
            <a:endParaRPr lang="en-US" sz="2400" dirty="0" smtClean="0"/>
          </a:p>
          <a:p>
            <a:r>
              <a:rPr lang="en-US" sz="2400" dirty="0" smtClean="0"/>
              <a:t>It should be easy to use in the E-Commerce with AR for retailer and customer. </a:t>
            </a:r>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lstStyle/>
          <a:p>
            <a:pPr algn="ctr"/>
            <a:r>
              <a:rPr lang="en-US" b="1" dirty="0" smtClean="0"/>
              <a:t>Significance of Study</a:t>
            </a:r>
            <a:endParaRPr lang="en-US" dirty="0"/>
          </a:p>
        </p:txBody>
      </p:sp>
      <p:sp>
        <p:nvSpPr>
          <p:cNvPr id="3" name="Content Placeholder 2"/>
          <p:cNvSpPr>
            <a:spLocks noGrp="1"/>
          </p:cNvSpPr>
          <p:nvPr>
            <p:ph idx="1"/>
          </p:nvPr>
        </p:nvSpPr>
        <p:spPr>
          <a:xfrm>
            <a:off x="609599" y="1336431"/>
            <a:ext cx="8224912" cy="4867421"/>
          </a:xfrm>
        </p:spPr>
        <p:txBody>
          <a:bodyPr>
            <a:noAutofit/>
          </a:bodyPr>
          <a:lstStyle/>
          <a:p>
            <a:endParaRPr lang="en-US" sz="2400" dirty="0" smtClean="0"/>
          </a:p>
          <a:p>
            <a:endParaRPr lang="en-US" sz="2400" dirty="0" smtClean="0"/>
          </a:p>
          <a:p>
            <a:r>
              <a:rPr lang="en-US" sz="2400" dirty="0" smtClean="0"/>
              <a:t>The study will extend the current e-commerce mode to improve the customer experience for online shopping .</a:t>
            </a:r>
          </a:p>
          <a:p>
            <a:endParaRPr lang="en-US" sz="2400" dirty="0" smtClean="0"/>
          </a:p>
          <a:p>
            <a:r>
              <a:rPr lang="en-US" sz="2400" dirty="0" smtClean="0"/>
              <a:t>The study will help e-commerce company retain customers, increase impulsive buying among consumers, reduce the cost and increase the profit margin. </a:t>
            </a:r>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normAutofit fontScale="90000"/>
          </a:bodyPr>
          <a:lstStyle/>
          <a:p>
            <a:pPr algn="ctr"/>
            <a:r>
              <a:rPr lang="en-US" b="1" dirty="0" smtClean="0"/>
              <a:t>Scope of Study</a:t>
            </a:r>
            <a:r>
              <a:rPr lang="en-US" dirty="0" smtClean="0"/>
              <a:t/>
            </a:r>
            <a:br>
              <a:rPr lang="en-US" dirty="0" smtClean="0"/>
            </a:br>
            <a:endParaRPr lang="en-US" dirty="0"/>
          </a:p>
        </p:txBody>
      </p:sp>
      <p:sp>
        <p:nvSpPr>
          <p:cNvPr id="3" name="Content Placeholder 2"/>
          <p:cNvSpPr>
            <a:spLocks noGrp="1"/>
          </p:cNvSpPr>
          <p:nvPr>
            <p:ph idx="1"/>
          </p:nvPr>
        </p:nvSpPr>
        <p:spPr>
          <a:xfrm>
            <a:off x="609599" y="1336431"/>
            <a:ext cx="8224912" cy="4867421"/>
          </a:xfrm>
        </p:spPr>
        <p:txBody>
          <a:bodyPr>
            <a:noAutofit/>
          </a:bodyPr>
          <a:lstStyle/>
          <a:p>
            <a:endParaRPr lang="en-US" sz="2400" dirty="0" smtClean="0"/>
          </a:p>
          <a:p>
            <a:endParaRPr lang="en-US" sz="2400" dirty="0" smtClean="0"/>
          </a:p>
          <a:p>
            <a:r>
              <a:rPr lang="en-US" sz="2400" dirty="0" smtClean="0"/>
              <a:t>In this study, the users can position the item which is demonstrated in the 2D scene through the live camera. </a:t>
            </a:r>
          </a:p>
          <a:p>
            <a:endParaRPr lang="en-US" sz="2400" dirty="0" smtClean="0"/>
          </a:p>
          <a:p>
            <a:r>
              <a:rPr lang="en-US" sz="2400" dirty="0" smtClean="0"/>
              <a:t>In the camera view, Users can manually move, zoom in/out and rotate the item to fit the real world environment.</a:t>
            </a:r>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normAutofit fontScale="90000"/>
          </a:bodyPr>
          <a:lstStyle/>
          <a:p>
            <a:pPr algn="ctr"/>
            <a:r>
              <a:rPr lang="en-US" b="1" dirty="0" smtClean="0"/>
              <a:t>Future Works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609599" y="1336431"/>
            <a:ext cx="8224912" cy="4867421"/>
          </a:xfrm>
        </p:spPr>
        <p:txBody>
          <a:bodyPr>
            <a:noAutofit/>
          </a:bodyPr>
          <a:lstStyle/>
          <a:p>
            <a:endParaRPr lang="en-US" sz="2400" dirty="0" smtClean="0"/>
          </a:p>
          <a:p>
            <a:endParaRPr lang="en-US" sz="2400" dirty="0" smtClean="0"/>
          </a:p>
          <a:p>
            <a:r>
              <a:rPr lang="en-US" sz="2400" dirty="0" smtClean="0"/>
              <a:t>In the future study, the items will be are demonstrated in the 3D scene </a:t>
            </a:r>
          </a:p>
          <a:p>
            <a:endParaRPr lang="en-US" sz="2400" dirty="0" smtClean="0"/>
          </a:p>
          <a:p>
            <a:r>
              <a:rPr lang="en-US" sz="2400" dirty="0" smtClean="0"/>
              <a:t>The items can automatically fit the real world environment by adding some object recognition technologies. </a:t>
            </a:r>
          </a:p>
          <a:p>
            <a:endParaRPr lang="en-US" sz="2400"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normAutofit fontScale="90000"/>
          </a:bodyPr>
          <a:lstStyle/>
          <a:p>
            <a:pPr algn="ctr"/>
            <a:r>
              <a:rPr lang="en-US" b="1" dirty="0" smtClean="0"/>
              <a:t>Conclusion</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609599" y="1336431"/>
            <a:ext cx="8224912" cy="4867421"/>
          </a:xfrm>
        </p:spPr>
        <p:txBody>
          <a:bodyPr>
            <a:noAutofit/>
          </a:bodyPr>
          <a:lstStyle/>
          <a:p>
            <a:r>
              <a:rPr lang="en-US" sz="2200" dirty="0" smtClean="0"/>
              <a:t>This study gives the introduction of augmented reality techniques for E-Commerce in different aspects, including user experience, the concept and framework of AR and the related research on AR applications.</a:t>
            </a:r>
          </a:p>
          <a:p>
            <a:r>
              <a:rPr lang="en-US" sz="2200" dirty="0" smtClean="0"/>
              <a:t>It was compared with the original online shopping without AR technologies. The AR embedded E-Commerce will help customers to increase the effectiveness and satisfaction of performing online shopping.</a:t>
            </a:r>
          </a:p>
          <a:p>
            <a:r>
              <a:rPr lang="en-US" sz="2200" dirty="0" smtClean="0"/>
              <a:t>It will be useful for the firms to strategize for AR adoption to gain sustainable competitive advantage. </a:t>
            </a:r>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29" y="0"/>
            <a:ext cx="7802881" cy="726831"/>
          </a:xfrm>
        </p:spPr>
        <p:txBody>
          <a:bodyPr>
            <a:normAutofit fontScale="90000"/>
          </a:bodyPr>
          <a:lstStyle/>
          <a:p>
            <a:pPr algn="ctr"/>
            <a:r>
              <a:rPr lang="en-US" b="1" dirty="0" smtClean="0"/>
              <a:t>Snapshot</a:t>
            </a:r>
            <a:r>
              <a:rPr lang="en-US" dirty="0" smtClean="0"/>
              <a:t/>
            </a:r>
            <a:br>
              <a:rPr lang="en-US" dirty="0" smtClean="0"/>
            </a:br>
            <a:r>
              <a:rPr lang="en-US" dirty="0" smtClean="0"/>
              <a:t/>
            </a:r>
            <a:br>
              <a:rPr lang="en-US" dirty="0" smtClean="0"/>
            </a:br>
            <a:endParaRPr lang="en-US" dirty="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pic>
        <p:nvPicPr>
          <p:cNvPr id="33793" name="Picture 1" descr="C:\Users\Wei\AppData\Roaming\Tencent\Users\1251308105\QQ\WinTemp\RichOle\YEZ%_6L3C$`A5`}EZ0H9~12.png"/>
          <p:cNvPicPr>
            <a:picLocks noChangeAspect="1" noChangeArrowheads="1"/>
          </p:cNvPicPr>
          <p:nvPr/>
        </p:nvPicPr>
        <p:blipFill>
          <a:blip r:embed="rId2" cstate="print"/>
          <a:srcRect/>
          <a:stretch>
            <a:fillRect/>
          </a:stretch>
        </p:blipFill>
        <p:spPr bwMode="auto">
          <a:xfrm>
            <a:off x="188685" y="663163"/>
            <a:ext cx="8898410" cy="3965095"/>
          </a:xfrm>
          <a:prstGeom prst="rect">
            <a:avLst/>
          </a:prstGeom>
          <a:noFill/>
        </p:spPr>
      </p:pic>
      <p:pic>
        <p:nvPicPr>
          <p:cNvPr id="33794" name="Picture 2" descr="C:\Users\Wei\AppData\Roaming\Tencent\Users\1251308105\QQ\WinTemp\RichOle\FI_FF2MI~@2D23O2DE~MF}4.png"/>
          <p:cNvPicPr>
            <a:picLocks noChangeAspect="1" noChangeArrowheads="1"/>
          </p:cNvPicPr>
          <p:nvPr/>
        </p:nvPicPr>
        <p:blipFill>
          <a:blip r:embed="rId3" cstate="print"/>
          <a:srcRect/>
          <a:stretch>
            <a:fillRect/>
          </a:stretch>
        </p:blipFill>
        <p:spPr bwMode="auto">
          <a:xfrm>
            <a:off x="4920122" y="4698295"/>
            <a:ext cx="4107766" cy="2246789"/>
          </a:xfrm>
          <a:prstGeom prst="rect">
            <a:avLst/>
          </a:prstGeom>
          <a:noFill/>
        </p:spPr>
      </p:pic>
      <p:pic>
        <p:nvPicPr>
          <p:cNvPr id="33795" name="Picture 3" descr="C:\Users\Wei\AppData\Roaming\Tencent\Users\1251308105\QQ\WinTemp\RichOle\V_TLO%%~WH4KY`ZZ5EY}0DT.png"/>
          <p:cNvPicPr>
            <a:picLocks noChangeAspect="1" noChangeArrowheads="1"/>
          </p:cNvPicPr>
          <p:nvPr/>
        </p:nvPicPr>
        <p:blipFill>
          <a:blip r:embed="rId4" cstate="print"/>
          <a:srcRect/>
          <a:stretch>
            <a:fillRect/>
          </a:stretch>
        </p:blipFill>
        <p:spPr bwMode="auto">
          <a:xfrm>
            <a:off x="0" y="4624623"/>
            <a:ext cx="4768948" cy="2320461"/>
          </a:xfrm>
          <a:prstGeom prst="rect">
            <a:avLst/>
          </a:prstGeom>
          <a:noFill/>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lstStyle/>
          <a:p>
            <a:pPr algn="ctr"/>
            <a:r>
              <a:rPr lang="en-US" altLang="zh-CN" dirty="0" smtClean="0"/>
              <a:t>Abstract</a:t>
            </a:r>
            <a:endParaRPr lang="en-US" dirty="0"/>
          </a:p>
        </p:txBody>
      </p:sp>
      <p:sp>
        <p:nvSpPr>
          <p:cNvPr id="3" name="Content Placeholder 2"/>
          <p:cNvSpPr>
            <a:spLocks noGrp="1"/>
          </p:cNvSpPr>
          <p:nvPr>
            <p:ph idx="1"/>
          </p:nvPr>
        </p:nvSpPr>
        <p:spPr>
          <a:xfrm>
            <a:off x="609599" y="1336431"/>
            <a:ext cx="8224912" cy="5036234"/>
          </a:xfrm>
        </p:spPr>
        <p:txBody>
          <a:bodyPr>
            <a:noAutofit/>
          </a:bodyPr>
          <a:lstStyle/>
          <a:p>
            <a:r>
              <a:rPr lang="en-US" sz="2400" dirty="0" smtClean="0"/>
              <a:t>The e-commerce industry has been growing at an explosive pace over the past few years</a:t>
            </a:r>
          </a:p>
          <a:p>
            <a:r>
              <a:rPr lang="en-US" sz="2400" dirty="0" smtClean="0"/>
              <a:t>In current e-commerce the purchase behavior can't give the shopper an in-store experience</a:t>
            </a:r>
          </a:p>
          <a:p>
            <a:r>
              <a:rPr lang="en-US" sz="2400" dirty="0" smtClean="0"/>
              <a:t>Augmented reality (AR) technology makes it possible for the digital realm and the real world to combine in a seamless environment. It will create more meaningful, memorable shopping experiences. </a:t>
            </a:r>
          </a:p>
          <a:p>
            <a:r>
              <a:rPr lang="en-US" sz="2400" dirty="0" smtClean="0"/>
              <a:t>This research aims at the adoption of AR technologies in E-Commerce, by developing an APP, and outlining possible future directions in the online shopping field.</a:t>
            </a:r>
            <a:endParaRPr lang="en-US" altLang="zh-CN" sz="2400"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normAutofit fontScale="90000"/>
          </a:bodyPr>
          <a:lstStyle/>
          <a:p>
            <a:pPr algn="ctr"/>
            <a:r>
              <a:rPr lang="en-US" b="1" dirty="0" smtClean="0"/>
              <a:t>Snapshot</a:t>
            </a:r>
            <a:r>
              <a:rPr lang="en-US" dirty="0" smtClean="0"/>
              <a:t/>
            </a:r>
            <a:br>
              <a:rPr lang="en-US" dirty="0" smtClean="0"/>
            </a:br>
            <a:r>
              <a:rPr lang="en-US" dirty="0" smtClean="0"/>
              <a:t/>
            </a:r>
            <a:br>
              <a:rPr lang="en-US" dirty="0" smtClean="0"/>
            </a:br>
            <a:endParaRPr lang="en-US" dirty="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pic>
        <p:nvPicPr>
          <p:cNvPr id="6" name="Picture 5" descr="IMG_4925.PNG"/>
          <p:cNvPicPr>
            <a:picLocks noChangeAspect="1"/>
          </p:cNvPicPr>
          <p:nvPr/>
        </p:nvPicPr>
        <p:blipFill>
          <a:blip r:embed="rId2" cstate="print"/>
          <a:stretch>
            <a:fillRect/>
          </a:stretch>
        </p:blipFill>
        <p:spPr>
          <a:xfrm>
            <a:off x="4965706" y="4276579"/>
            <a:ext cx="1714054" cy="3042447"/>
          </a:xfrm>
          <a:prstGeom prst="rect">
            <a:avLst/>
          </a:prstGeom>
        </p:spPr>
      </p:pic>
      <p:pic>
        <p:nvPicPr>
          <p:cNvPr id="7" name="Picture 6" descr="IMG_4933.PNG"/>
          <p:cNvPicPr>
            <a:picLocks noChangeAspect="1"/>
          </p:cNvPicPr>
          <p:nvPr/>
        </p:nvPicPr>
        <p:blipFill>
          <a:blip r:embed="rId3" cstate="print"/>
          <a:stretch>
            <a:fillRect/>
          </a:stretch>
        </p:blipFill>
        <p:spPr>
          <a:xfrm>
            <a:off x="0" y="1350499"/>
            <a:ext cx="1904949" cy="3384459"/>
          </a:xfrm>
          <a:prstGeom prst="rect">
            <a:avLst/>
          </a:prstGeom>
        </p:spPr>
      </p:pic>
      <p:pic>
        <p:nvPicPr>
          <p:cNvPr id="8" name="Picture 7" descr="IMG_4934.PNG"/>
          <p:cNvPicPr>
            <a:picLocks noChangeAspect="1"/>
          </p:cNvPicPr>
          <p:nvPr/>
        </p:nvPicPr>
        <p:blipFill>
          <a:blip r:embed="rId4" cstate="print"/>
          <a:stretch>
            <a:fillRect/>
          </a:stretch>
        </p:blipFill>
        <p:spPr>
          <a:xfrm>
            <a:off x="2110153" y="1139625"/>
            <a:ext cx="2504049" cy="4448861"/>
          </a:xfrm>
          <a:prstGeom prst="rect">
            <a:avLst/>
          </a:prstGeom>
        </p:spPr>
      </p:pic>
      <p:pic>
        <p:nvPicPr>
          <p:cNvPr id="9" name="Picture 8" descr="IMG_4935.PNG"/>
          <p:cNvPicPr>
            <a:picLocks noChangeAspect="1"/>
          </p:cNvPicPr>
          <p:nvPr/>
        </p:nvPicPr>
        <p:blipFill>
          <a:blip r:embed="rId5" cstate="print"/>
          <a:stretch>
            <a:fillRect/>
          </a:stretch>
        </p:blipFill>
        <p:spPr>
          <a:xfrm>
            <a:off x="2013434" y="2914441"/>
            <a:ext cx="2642972" cy="4695680"/>
          </a:xfrm>
          <a:prstGeom prst="rect">
            <a:avLst/>
          </a:prstGeom>
        </p:spPr>
      </p:pic>
      <p:pic>
        <p:nvPicPr>
          <p:cNvPr id="10" name="Picture 9" descr="IMG_4936.PNG"/>
          <p:cNvPicPr>
            <a:picLocks noChangeAspect="1"/>
          </p:cNvPicPr>
          <p:nvPr/>
        </p:nvPicPr>
        <p:blipFill>
          <a:blip r:embed="rId6" cstate="print"/>
          <a:stretch>
            <a:fillRect/>
          </a:stretch>
        </p:blipFill>
        <p:spPr>
          <a:xfrm>
            <a:off x="4934770" y="1101999"/>
            <a:ext cx="1733316" cy="3079524"/>
          </a:xfrm>
          <a:prstGeom prst="rect">
            <a:avLst/>
          </a:prstGeom>
        </p:spPr>
      </p:pic>
      <p:pic>
        <p:nvPicPr>
          <p:cNvPr id="11" name="Picture 10" descr="IMG_4937.PNG"/>
          <p:cNvPicPr>
            <a:picLocks noChangeAspect="1"/>
          </p:cNvPicPr>
          <p:nvPr/>
        </p:nvPicPr>
        <p:blipFill>
          <a:blip r:embed="rId7" cstate="print"/>
          <a:stretch>
            <a:fillRect/>
          </a:stretch>
        </p:blipFill>
        <p:spPr>
          <a:xfrm>
            <a:off x="6801026" y="1162071"/>
            <a:ext cx="2596192" cy="4533381"/>
          </a:xfrm>
          <a:prstGeom prst="rect">
            <a:avLst/>
          </a:prstGeom>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normAutofit fontScale="90000"/>
          </a:bodyPr>
          <a:lstStyle/>
          <a:p>
            <a:pPr algn="ctr"/>
            <a:r>
              <a:rPr lang="en-US" b="1" dirty="0" smtClean="0"/>
              <a:t>References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609599" y="1336431"/>
            <a:ext cx="8224912" cy="4867421"/>
          </a:xfrm>
        </p:spPr>
        <p:txBody>
          <a:bodyPr>
            <a:noAutofit/>
          </a:bodyPr>
          <a:lstStyle/>
          <a:p>
            <a:r>
              <a:rPr lang="en-US" sz="1600" dirty="0" err="1" smtClean="0"/>
              <a:t>Arhippainen</a:t>
            </a:r>
            <a:r>
              <a:rPr lang="en-US" sz="1600" dirty="0" smtClean="0"/>
              <a:t>, L. (2009) Studying user experience: issues and problems of mobile service—Case </a:t>
            </a:r>
            <a:r>
              <a:rPr lang="en-US" sz="1600" dirty="0" err="1" smtClean="0"/>
              <a:t>Adamos</a:t>
            </a:r>
            <a:r>
              <a:rPr lang="en-US" sz="1600" dirty="0" smtClean="0"/>
              <a:t>: user experience (</a:t>
            </a:r>
            <a:r>
              <a:rPr lang="en-US" sz="1600" dirty="0" err="1" smtClean="0"/>
              <a:t>im</a:t>
            </a:r>
            <a:r>
              <a:rPr lang="en-US" sz="1600" dirty="0" smtClean="0"/>
              <a:t>)possible to catch? Dissertation, University of Oulu.</a:t>
            </a:r>
          </a:p>
          <a:p>
            <a:r>
              <a:rPr lang="en-US" sz="1600" dirty="0" smtClean="0"/>
              <a:t>Christian Travis, Levine Sam, </a:t>
            </a:r>
            <a:r>
              <a:rPr lang="en-US" sz="1600" dirty="0" err="1" smtClean="0"/>
              <a:t>Scheinerman</a:t>
            </a:r>
            <a:r>
              <a:rPr lang="en-US" sz="1600" dirty="0" smtClean="0"/>
              <a:t> Matt (2014), Implementing Augmented Reality into the Gaming Industry on a Desktop Display Interface, Virtual Reality Applications Center and Human Computer Interaction at Iowa State University.</a:t>
            </a:r>
          </a:p>
          <a:p>
            <a:r>
              <a:rPr lang="en-US" sz="1600" dirty="0" err="1" smtClean="0"/>
              <a:t>Desmet</a:t>
            </a:r>
            <a:r>
              <a:rPr lang="en-US" sz="1600" dirty="0" smtClean="0"/>
              <a:t>, P &amp; </a:t>
            </a:r>
            <a:r>
              <a:rPr lang="en-US" sz="1600" dirty="0" err="1" smtClean="0"/>
              <a:t>Hekkert</a:t>
            </a:r>
            <a:r>
              <a:rPr lang="en-US" sz="1600" dirty="0" smtClean="0"/>
              <a:t>, P. (2007) Framework of product experience. </a:t>
            </a:r>
            <a:r>
              <a:rPr lang="en-US" sz="1600" dirty="0" err="1" smtClean="0"/>
              <a:t>Int</a:t>
            </a:r>
            <a:r>
              <a:rPr lang="en-US" sz="1600" dirty="0" smtClean="0"/>
              <a:t> J Des 1(1):57–66</a:t>
            </a:r>
          </a:p>
          <a:p>
            <a:r>
              <a:rPr lang="en-US" sz="1600" dirty="0" err="1" smtClean="0"/>
              <a:t>Halal</a:t>
            </a:r>
            <a:r>
              <a:rPr lang="en-US" sz="1600" dirty="0" smtClean="0"/>
              <a:t>, W. E. (2015). Business strategy for the technology revolution: Competing at the edge of creative destruction. Journal of the Knowledge Economy, 6(1), 31-47. </a:t>
            </a:r>
          </a:p>
          <a:p>
            <a:r>
              <a:rPr lang="en-US" sz="1600" dirty="0" err="1" smtClean="0"/>
              <a:t>Hollerer,T</a:t>
            </a:r>
            <a:r>
              <a:rPr lang="en-US" sz="1600" dirty="0" smtClean="0"/>
              <a:t>. &amp; </a:t>
            </a:r>
            <a:r>
              <a:rPr lang="en-US" sz="1600" dirty="0" err="1" smtClean="0"/>
              <a:t>Feiner</a:t>
            </a:r>
            <a:r>
              <a:rPr lang="en-US" sz="1600" dirty="0" smtClean="0"/>
              <a:t>, S. (2004) Mobile augmented reality. In: </a:t>
            </a:r>
            <a:r>
              <a:rPr lang="en-US" sz="1600" dirty="0" err="1" smtClean="0"/>
              <a:t>Karimi</a:t>
            </a:r>
            <a:r>
              <a:rPr lang="en-US" sz="1600" dirty="0" smtClean="0"/>
              <a:t> H, </a:t>
            </a:r>
            <a:r>
              <a:rPr lang="en-US" sz="1600" dirty="0" err="1" smtClean="0"/>
              <a:t>Hammad</a:t>
            </a:r>
            <a:r>
              <a:rPr lang="en-US" sz="1600" dirty="0" smtClean="0"/>
              <a:t> A (</a:t>
            </a:r>
            <a:r>
              <a:rPr lang="en-US" sz="1600" dirty="0" err="1" smtClean="0"/>
              <a:t>eds</a:t>
            </a:r>
            <a:r>
              <a:rPr lang="en-US" sz="1600" dirty="0" smtClean="0"/>
              <a:t>) </a:t>
            </a:r>
            <a:r>
              <a:rPr lang="en-US" sz="1600" dirty="0" err="1" smtClean="0"/>
              <a:t>Telegeoinformatics</a:t>
            </a:r>
            <a:r>
              <a:rPr lang="en-US" sz="1600" dirty="0" smtClean="0"/>
              <a:t>: location-based computing and services. Taylor &amp; Francis Books, London</a:t>
            </a:r>
          </a:p>
          <a:p>
            <a:r>
              <a:rPr lang="en-US" sz="1600" dirty="0" smtClean="0"/>
              <a:t>Hsu, C. &amp; </a:t>
            </a:r>
            <a:r>
              <a:rPr lang="en-US" sz="1600" dirty="0" err="1" smtClean="0"/>
              <a:t>Shiau</a:t>
            </a:r>
            <a:r>
              <a:rPr lang="en-US" sz="1600" dirty="0" smtClean="0"/>
              <a:t>, H.C. (2013) "The Visual Web User Interface Design in Augmented Reality Technology." International Journal of Advanced Computer Science and Applications 4(2): 116-121.</a:t>
            </a:r>
          </a:p>
          <a:p>
            <a:r>
              <a:rPr lang="en-US" sz="1600" dirty="0" smtClean="0"/>
              <a:t>Huang, T., &amp; Tseng, C. (2015). USING AUGMENTED REALITY TO REINFORCE VIVID MEMORIES AND PRODUCE A DIGITAL INTERACTIVE EXPERIENCE. Journal of Electronic Commerce Research, 16(4), 307-328.</a:t>
            </a:r>
          </a:p>
          <a:p>
            <a:endParaRPr lang="en-US" sz="2200"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463" y="271975"/>
            <a:ext cx="7802881" cy="726831"/>
          </a:xfrm>
        </p:spPr>
        <p:txBody>
          <a:bodyPr>
            <a:normAutofit fontScale="90000"/>
          </a:bodyPr>
          <a:lstStyle/>
          <a:p>
            <a:pPr algn="ctr"/>
            <a:r>
              <a:rPr lang="en-US" b="1" dirty="0" smtClean="0"/>
              <a:t>References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609599" y="886265"/>
            <a:ext cx="8224912" cy="4867421"/>
          </a:xfrm>
        </p:spPr>
        <p:txBody>
          <a:bodyPr>
            <a:noAutofit/>
          </a:bodyPr>
          <a:lstStyle/>
          <a:p>
            <a:r>
              <a:rPr lang="en-US" sz="1600" dirty="0" err="1" smtClean="0"/>
              <a:t>Kuikkaniemi</a:t>
            </a:r>
            <a:r>
              <a:rPr lang="en-US" sz="1600" dirty="0" smtClean="0"/>
              <a:t>, K., </a:t>
            </a:r>
            <a:r>
              <a:rPr lang="en-US" sz="1600" dirty="0" err="1" smtClean="0"/>
              <a:t>Turpeinen</a:t>
            </a:r>
            <a:r>
              <a:rPr lang="en-US" sz="1600" dirty="0" smtClean="0"/>
              <a:t>, M., </a:t>
            </a:r>
            <a:r>
              <a:rPr lang="en-US" sz="1600" dirty="0" err="1" smtClean="0"/>
              <a:t>Salovaara</a:t>
            </a:r>
            <a:r>
              <a:rPr lang="en-US" sz="1600" dirty="0" smtClean="0"/>
              <a:t>, A., </a:t>
            </a:r>
            <a:r>
              <a:rPr lang="en-US" sz="1600" dirty="0" err="1" smtClean="0"/>
              <a:t>Saari</a:t>
            </a:r>
            <a:r>
              <a:rPr lang="en-US" sz="1600" dirty="0" smtClean="0"/>
              <a:t>, T. &amp; </a:t>
            </a:r>
            <a:r>
              <a:rPr lang="en-US" sz="1600" dirty="0" err="1" smtClean="0"/>
              <a:t>Vuorenmaa</a:t>
            </a:r>
            <a:r>
              <a:rPr lang="en-US" sz="1600" dirty="0" smtClean="0"/>
              <a:t>, J. (2006) Toolkit for user-created augmented reality games. In: Proceedings of MUM 2006, Stanford, California, Article No.: 6</a:t>
            </a:r>
          </a:p>
          <a:p>
            <a:r>
              <a:rPr lang="en-US" sz="1600" dirty="0" smtClean="0"/>
              <a:t>Kumar, K., Chandra, S., </a:t>
            </a:r>
            <a:r>
              <a:rPr lang="en-US" sz="1600" dirty="0" err="1" smtClean="0"/>
              <a:t>Bharati</a:t>
            </a:r>
            <a:r>
              <a:rPr lang="en-US" sz="1600" dirty="0" smtClean="0"/>
              <a:t>, S., &amp; </a:t>
            </a:r>
            <a:r>
              <a:rPr lang="en-US" sz="1600" dirty="0" err="1" smtClean="0"/>
              <a:t>Manava</a:t>
            </a:r>
            <a:r>
              <a:rPr lang="en-US" sz="1600" dirty="0" smtClean="0"/>
              <a:t>, S.(2016).  FACTORS INFLUENCING ADOPTION OF AUGMENTED REALITY TECHNOLOGY FOR E-COMMERCE. PACIS 2016 Proceedings, 342.</a:t>
            </a:r>
          </a:p>
          <a:p>
            <a:r>
              <a:rPr lang="en-US" sz="1600" dirty="0" smtClean="0"/>
              <a:t>M. Kang, J. Y. (2014). Augmented reality and motion capture apparel e-shopping values and usage intention. International Journal of Clothing Science and Technology, 26(6), 486-499.</a:t>
            </a:r>
          </a:p>
          <a:p>
            <a:r>
              <a:rPr lang="en-US" sz="1600" dirty="0" err="1" smtClean="0"/>
              <a:t>Milgram,P</a:t>
            </a:r>
            <a:r>
              <a:rPr lang="en-US" sz="1600" dirty="0" smtClean="0"/>
              <a:t>. &amp; </a:t>
            </a:r>
            <a:r>
              <a:rPr lang="en-US" sz="1600" dirty="0" err="1" smtClean="0"/>
              <a:t>Kishino</a:t>
            </a:r>
            <a:r>
              <a:rPr lang="en-US" sz="1600" dirty="0" smtClean="0"/>
              <a:t> F. (1994) A taxonomy of mixed reality visual displays. IEICE Trans </a:t>
            </a:r>
            <a:r>
              <a:rPr lang="en-US" sz="1600" dirty="0" err="1" smtClean="0"/>
              <a:t>Inf</a:t>
            </a:r>
            <a:r>
              <a:rPr lang="en-US" sz="1600" dirty="0" smtClean="0"/>
              <a:t> </a:t>
            </a:r>
            <a:r>
              <a:rPr lang="en-US" sz="1600" dirty="0" err="1" smtClean="0"/>
              <a:t>Syst</a:t>
            </a:r>
            <a:r>
              <a:rPr lang="en-US" sz="1600" dirty="0" smtClean="0"/>
              <a:t> E77-D(12):1321–1329</a:t>
            </a:r>
          </a:p>
          <a:p>
            <a:r>
              <a:rPr lang="en-US" sz="1600" dirty="0" smtClean="0"/>
              <a:t>O'Brien, H. L., 2010. The influence of hedonic and utilitarian motivations on user engagement: the case of online shopping experiences. Interacting with computers, pp. 344-352.</a:t>
            </a:r>
          </a:p>
          <a:p>
            <a:r>
              <a:rPr lang="en-US" sz="1600" dirty="0" smtClean="0"/>
              <a:t>Oliver, RL. (1977) Effect of expectation and </a:t>
            </a:r>
            <a:r>
              <a:rPr lang="en-US" sz="1600" dirty="0" err="1" smtClean="0"/>
              <a:t>disconﬁrmation</a:t>
            </a:r>
            <a:r>
              <a:rPr lang="en-US" sz="1600" dirty="0" smtClean="0"/>
              <a:t> on </a:t>
            </a:r>
            <a:r>
              <a:rPr lang="en-US" sz="1600" dirty="0" err="1" smtClean="0"/>
              <a:t>postexposure</a:t>
            </a:r>
            <a:r>
              <a:rPr lang="en-US" sz="1600" dirty="0" smtClean="0"/>
              <a:t> product evaluations—an alternative interpretation. J </a:t>
            </a:r>
            <a:r>
              <a:rPr lang="en-US" sz="1600" dirty="0" err="1" smtClean="0"/>
              <a:t>Appl</a:t>
            </a:r>
            <a:r>
              <a:rPr lang="en-US" sz="1600" dirty="0" smtClean="0"/>
              <a:t> </a:t>
            </a:r>
            <a:r>
              <a:rPr lang="en-US" sz="1600" dirty="0" err="1" smtClean="0"/>
              <a:t>Psychol</a:t>
            </a:r>
            <a:r>
              <a:rPr lang="en-US" sz="1600" dirty="0" smtClean="0"/>
              <a:t> 62(4):480</a:t>
            </a:r>
          </a:p>
          <a:p>
            <a:r>
              <a:rPr lang="en-US" sz="1600" dirty="0" smtClean="0"/>
              <a:t>Olsson, T., </a:t>
            </a:r>
            <a:r>
              <a:rPr lang="en-US" sz="1600" dirty="0" err="1" smtClean="0"/>
              <a:t>Lagerstam</a:t>
            </a:r>
            <a:r>
              <a:rPr lang="en-US" sz="1600" dirty="0" smtClean="0"/>
              <a:t>, E., </a:t>
            </a:r>
            <a:r>
              <a:rPr lang="en-US" sz="1600" dirty="0" err="1" smtClean="0"/>
              <a:t>Kärkkäinen</a:t>
            </a:r>
            <a:r>
              <a:rPr lang="en-US" sz="1600" dirty="0" smtClean="0"/>
              <a:t>, T. &amp; </a:t>
            </a:r>
            <a:r>
              <a:rPr lang="en-US" sz="1600" dirty="0" err="1" smtClean="0"/>
              <a:t>Väänänen-Vainio-Mattila</a:t>
            </a:r>
            <a:r>
              <a:rPr lang="en-US" sz="1600" dirty="0" smtClean="0"/>
              <a:t>, K. (2013) "Expected User Experience of Mobile Augmented Reality Services: a User Study in the Context of Shopping </a:t>
            </a:r>
            <a:r>
              <a:rPr lang="en-US" sz="1600" dirty="0" err="1" smtClean="0"/>
              <a:t>Centres</a:t>
            </a:r>
            <a:r>
              <a:rPr lang="en-US" sz="1600" dirty="0" smtClean="0"/>
              <a:t>." Personal and Ubiquitous Computing Journal 17(2): 287-304</a:t>
            </a:r>
            <a:endParaRPr lang="en-US" sz="2200"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463" y="271976"/>
            <a:ext cx="7802881" cy="586154"/>
          </a:xfrm>
        </p:spPr>
        <p:txBody>
          <a:bodyPr>
            <a:normAutofit fontScale="90000"/>
          </a:bodyPr>
          <a:lstStyle/>
          <a:p>
            <a:pPr algn="ctr"/>
            <a:r>
              <a:rPr lang="en-US" b="1" dirty="0" smtClean="0"/>
              <a:t>References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595531" y="801859"/>
            <a:ext cx="8224912" cy="4867421"/>
          </a:xfrm>
        </p:spPr>
        <p:txBody>
          <a:bodyPr>
            <a:noAutofit/>
          </a:bodyPr>
          <a:lstStyle/>
          <a:p>
            <a:r>
              <a:rPr lang="en-US" dirty="0" err="1" smtClean="0"/>
              <a:t>Rohs</a:t>
            </a:r>
            <a:r>
              <a:rPr lang="en-US" dirty="0" smtClean="0"/>
              <a:t>, M., Schleicher, R., </a:t>
            </a:r>
            <a:r>
              <a:rPr lang="en-US" dirty="0" err="1" smtClean="0"/>
              <a:t>Scho</a:t>
            </a:r>
            <a:r>
              <a:rPr lang="en-US" dirty="0" smtClean="0"/>
              <a:t> ¨</a:t>
            </a:r>
            <a:r>
              <a:rPr lang="en-US" dirty="0" err="1" smtClean="0"/>
              <a:t>ning</a:t>
            </a:r>
            <a:r>
              <a:rPr lang="en-US" dirty="0" smtClean="0"/>
              <a:t>, J., </a:t>
            </a:r>
            <a:r>
              <a:rPr lang="en-US" dirty="0" err="1" smtClean="0"/>
              <a:t>Essl</a:t>
            </a:r>
            <a:r>
              <a:rPr lang="en-US" dirty="0" smtClean="0"/>
              <a:t>, G., </a:t>
            </a:r>
            <a:r>
              <a:rPr lang="en-US" dirty="0" err="1" smtClean="0"/>
              <a:t>Naumann</a:t>
            </a:r>
            <a:r>
              <a:rPr lang="en-US" dirty="0" smtClean="0"/>
              <a:t>, A. &amp; Kruger, A. (2009) Impact of item density on the utility of visual context in magic lens interactions. </a:t>
            </a:r>
            <a:r>
              <a:rPr lang="en-US" dirty="0" err="1" smtClean="0"/>
              <a:t>Pers</a:t>
            </a:r>
            <a:r>
              <a:rPr lang="en-US" dirty="0" smtClean="0"/>
              <a:t> </a:t>
            </a:r>
            <a:r>
              <a:rPr lang="en-US" dirty="0" err="1" smtClean="0"/>
              <a:t>Ubiquit</a:t>
            </a:r>
            <a:r>
              <a:rPr lang="en-US" dirty="0" smtClean="0"/>
              <a:t> </a:t>
            </a:r>
            <a:r>
              <a:rPr lang="en-US" dirty="0" err="1" smtClean="0"/>
              <a:t>Comput</a:t>
            </a:r>
            <a:r>
              <a:rPr lang="en-US" dirty="0" smtClean="0"/>
              <a:t> 13(8):633–646</a:t>
            </a:r>
          </a:p>
          <a:p>
            <a:r>
              <a:rPr lang="en-US" dirty="0" smtClean="0"/>
              <a:t>Shah, J., &amp; </a:t>
            </a:r>
            <a:r>
              <a:rPr lang="en-US" dirty="0" err="1" smtClean="0"/>
              <a:t>Agrawal</a:t>
            </a:r>
            <a:r>
              <a:rPr lang="en-US" dirty="0" smtClean="0"/>
              <a:t>, B. (2015) Prototype Algorithm Design for Web Based Service Oriented Architecture Mobile Augmented Reality System. In Communication Systems and Network Technologies (CSNT), 2015 Fifth International Conference on (pp. 1085-1088). IEEE.</a:t>
            </a:r>
          </a:p>
          <a:p>
            <a:r>
              <a:rPr lang="en-US" dirty="0" err="1" smtClean="0"/>
              <a:t>Statista</a:t>
            </a:r>
            <a:r>
              <a:rPr lang="en-US" dirty="0" smtClean="0"/>
              <a:t>, (2016). E-Commerce - Statistics &amp; Market Data | </a:t>
            </a:r>
            <a:r>
              <a:rPr lang="en-US" dirty="0" err="1" smtClean="0"/>
              <a:t>Statista</a:t>
            </a:r>
            <a:r>
              <a:rPr lang="en-US" dirty="0" smtClean="0"/>
              <a:t>. [online] Available at: http://www.statista.com/markets/413/e-commerce/ [Accessed 25 Feb. 2016].</a:t>
            </a:r>
          </a:p>
          <a:p>
            <a:r>
              <a:rPr lang="en-US" dirty="0" smtClean="0"/>
              <a:t>Tseng-Lung, H., &amp; </a:t>
            </a:r>
            <a:r>
              <a:rPr lang="en-US" dirty="0" err="1" smtClean="0"/>
              <a:t>Feng</a:t>
            </a:r>
            <a:r>
              <a:rPr lang="en-US" dirty="0" smtClean="0"/>
              <a:t>, H. L. (2014). Formation of augmented-reality interactive technology's persuasive effects from the perspective of experiential </a:t>
            </a:r>
            <a:r>
              <a:rPr lang="en-US" dirty="0" err="1" smtClean="0"/>
              <a:t>value.Internet</a:t>
            </a:r>
            <a:r>
              <a:rPr lang="en-US" dirty="0" smtClean="0"/>
              <a:t> Research, 24(1), 82-109</a:t>
            </a:r>
          </a:p>
          <a:p>
            <a:r>
              <a:rPr lang="en-US" dirty="0" err="1" smtClean="0"/>
              <a:t>Tullis</a:t>
            </a:r>
            <a:r>
              <a:rPr lang="en-US" dirty="0" smtClean="0"/>
              <a:t>, T. &amp; Albert, W. (2013) "Measuring the User Experience: Collecting, Analyzing, and Presenting Usability Metrics."</a:t>
            </a:r>
          </a:p>
          <a:p>
            <a:r>
              <a:rPr lang="en-US" dirty="0" smtClean="0"/>
              <a:t>Ware, C. &amp; </a:t>
            </a:r>
            <a:r>
              <a:rPr lang="en-US" dirty="0" err="1" smtClean="0"/>
              <a:t>Balakrishnan</a:t>
            </a:r>
            <a:r>
              <a:rPr lang="en-US" dirty="0" smtClean="0"/>
              <a:t>, R. (1994) Reaching for objects in VR displays: Lag and frame rate. ACM Trans Comp-Hum Interact 1(4):331–356</a:t>
            </a:r>
          </a:p>
          <a:p>
            <a:r>
              <a:rPr lang="en-US" dirty="0" err="1" smtClean="0"/>
              <a:t>Wellner</a:t>
            </a:r>
            <a:r>
              <a:rPr lang="en-US" dirty="0" smtClean="0"/>
              <a:t>, P., Mackay, W. &amp; Gold, R. (1993) Back to the real world. </a:t>
            </a:r>
            <a:r>
              <a:rPr lang="en-US" dirty="0" err="1" smtClean="0"/>
              <a:t>Comm</a:t>
            </a:r>
            <a:r>
              <a:rPr lang="en-US" dirty="0" smtClean="0"/>
              <a:t> ACM 36(7):24–26</a:t>
            </a:r>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lstStyle/>
          <a:p>
            <a:pPr algn="ctr"/>
            <a:r>
              <a:rPr lang="en-US" altLang="zh-CN" dirty="0" smtClean="0"/>
              <a:t>Introduction</a:t>
            </a:r>
            <a:endParaRPr lang="en-US" dirty="0"/>
          </a:p>
        </p:txBody>
      </p:sp>
      <p:sp>
        <p:nvSpPr>
          <p:cNvPr id="3" name="Content Placeholder 2"/>
          <p:cNvSpPr>
            <a:spLocks noGrp="1"/>
          </p:cNvSpPr>
          <p:nvPr>
            <p:ph idx="1"/>
          </p:nvPr>
        </p:nvSpPr>
        <p:spPr>
          <a:xfrm>
            <a:off x="609599" y="1336431"/>
            <a:ext cx="8224912" cy="5036234"/>
          </a:xfrm>
        </p:spPr>
        <p:txBody>
          <a:bodyPr>
            <a:noAutofit/>
          </a:bodyPr>
          <a:lstStyle/>
          <a:p>
            <a:r>
              <a:rPr lang="en-US" sz="2000" dirty="0" smtClean="0"/>
              <a:t>Several studies have mentioned to the augmented reality technologies applied in the E-Commerce.</a:t>
            </a:r>
            <a:endParaRPr lang="en-US" sz="2000" b="1" dirty="0" smtClean="0"/>
          </a:p>
          <a:p>
            <a:r>
              <a:rPr lang="en-US" sz="2000" dirty="0" smtClean="0"/>
              <a:t>Augmented Reality (AR) is one of the emerging technologies which has increasingly gained attention over last few years(Kumar, 2016).</a:t>
            </a:r>
            <a:endParaRPr lang="en-US" sz="2000" b="1" dirty="0" smtClean="0"/>
          </a:p>
          <a:p>
            <a:r>
              <a:rPr lang="en-US" sz="2000" dirty="0" smtClean="0"/>
              <a:t>While AR has been successfully implemented in the gaming industry (Christian et al., 2014), E-commerce is one such industry for which AR holds huge potential</a:t>
            </a:r>
            <a:r>
              <a:rPr lang="en-US" sz="2000" b="1" dirty="0" smtClean="0"/>
              <a:t>. </a:t>
            </a:r>
          </a:p>
          <a:p>
            <a:r>
              <a:rPr lang="en-US" sz="2000" dirty="0" smtClean="0"/>
              <a:t>We need to explore the key factors that influence the adoption of AR technology by the e-commerce industry.</a:t>
            </a:r>
            <a:endParaRPr lang="en-US" sz="2000" b="1" dirty="0" smtClean="0"/>
          </a:p>
          <a:p>
            <a:r>
              <a:rPr lang="en-US" sz="2000" dirty="0" smtClean="0"/>
              <a:t>The purpose of this study is to develop an E-Commerce APP with Augmented Reality</a:t>
            </a:r>
            <a:endParaRPr lang="en-US" altLang="zh-CN" sz="2000" b="1"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lstStyle/>
          <a:p>
            <a:pPr algn="ctr"/>
            <a:r>
              <a:rPr lang="en-US" b="1" dirty="0" smtClean="0"/>
              <a:t>Literature Review</a:t>
            </a:r>
            <a:endParaRPr lang="en-US" dirty="0"/>
          </a:p>
        </p:txBody>
      </p:sp>
      <p:sp>
        <p:nvSpPr>
          <p:cNvPr id="3" name="Content Placeholder 2"/>
          <p:cNvSpPr>
            <a:spLocks noGrp="1"/>
          </p:cNvSpPr>
          <p:nvPr>
            <p:ph idx="1"/>
          </p:nvPr>
        </p:nvSpPr>
        <p:spPr>
          <a:xfrm>
            <a:off x="609599" y="1336431"/>
            <a:ext cx="8224912" cy="5036234"/>
          </a:xfrm>
        </p:spPr>
        <p:txBody>
          <a:bodyPr>
            <a:noAutofit/>
          </a:bodyPr>
          <a:lstStyle/>
          <a:p>
            <a:r>
              <a:rPr lang="en-US" sz="2000" b="1" dirty="0" smtClean="0"/>
              <a:t>User experience and expectations in E-Commerce</a:t>
            </a:r>
          </a:p>
          <a:p>
            <a:pPr lvl="1"/>
            <a:r>
              <a:rPr lang="en-US" sz="2000" dirty="0" smtClean="0"/>
              <a:t>User experience takes a broad perspective on the user’s interaction with a product and it's important to a success service(</a:t>
            </a:r>
            <a:r>
              <a:rPr lang="en-US" sz="2000" dirty="0" err="1" smtClean="0"/>
              <a:t>Desmet</a:t>
            </a:r>
            <a:r>
              <a:rPr lang="en-US" sz="2000" dirty="0" smtClean="0"/>
              <a:t> et al., 2007).</a:t>
            </a:r>
          </a:p>
          <a:p>
            <a:pPr lvl="1"/>
            <a:r>
              <a:rPr lang="en-US" sz="2000" dirty="0" smtClean="0"/>
              <a:t>If the product falls short of expectations, the user is likely to be </a:t>
            </a:r>
            <a:r>
              <a:rPr lang="en-US" sz="2000" dirty="0" err="1" smtClean="0"/>
              <a:t>dissatisﬁed</a:t>
            </a:r>
            <a:r>
              <a:rPr lang="en-US" sz="2000" dirty="0" smtClean="0"/>
              <a:t>(Oliver, 1977).</a:t>
            </a:r>
          </a:p>
          <a:p>
            <a:pPr lvl="1"/>
            <a:r>
              <a:rPr lang="en-US" sz="2000" dirty="0" smtClean="0"/>
              <a:t>User experience and expectations </a:t>
            </a:r>
            <a:r>
              <a:rPr lang="en-US" sz="2000" dirty="0" err="1" smtClean="0"/>
              <a:t>inﬂuence</a:t>
            </a:r>
            <a:r>
              <a:rPr lang="en-US" sz="2000" dirty="0" smtClean="0"/>
              <a:t> the user’s perceptions of the product’s capabilities and quality, as well as direct the user’s attention in interaction situations.</a:t>
            </a:r>
          </a:p>
          <a:p>
            <a:r>
              <a:rPr lang="en-US" sz="2200" b="1" dirty="0" smtClean="0"/>
              <a:t>Concept of Augmented Reality</a:t>
            </a:r>
          </a:p>
          <a:p>
            <a:pPr lvl="1"/>
            <a:r>
              <a:rPr lang="en-US" sz="2000" dirty="0" smtClean="0"/>
              <a:t>The general approach of AR is to combine real and computer-generated digital information into the user’s view of the physical real world in such a way that they appear as one environment (</a:t>
            </a:r>
            <a:r>
              <a:rPr lang="en-US" sz="2000" dirty="0" err="1" smtClean="0"/>
              <a:t>Hollerer</a:t>
            </a:r>
            <a:r>
              <a:rPr lang="en-US" sz="2000" dirty="0" smtClean="0"/>
              <a:t> et al., 2004).</a:t>
            </a:r>
            <a:endParaRPr lang="en-US" altLang="zh-CN" sz="2000" b="1"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02881" cy="726831"/>
          </a:xfrm>
        </p:spPr>
        <p:txBody>
          <a:bodyPr/>
          <a:lstStyle/>
          <a:p>
            <a:pPr algn="ctr"/>
            <a:r>
              <a:rPr lang="en-US" b="1" dirty="0" smtClean="0"/>
              <a:t>System Analysis &amp; Design</a:t>
            </a:r>
            <a:endParaRPr lang="en-US" dirty="0"/>
          </a:p>
        </p:txBody>
      </p:sp>
      <p:sp>
        <p:nvSpPr>
          <p:cNvPr id="3" name="Content Placeholder 2"/>
          <p:cNvSpPr>
            <a:spLocks noGrp="1"/>
          </p:cNvSpPr>
          <p:nvPr>
            <p:ph idx="1"/>
          </p:nvPr>
        </p:nvSpPr>
        <p:spPr>
          <a:xfrm>
            <a:off x="609599" y="1336431"/>
            <a:ext cx="8224912" cy="4867421"/>
          </a:xfrm>
        </p:spPr>
        <p:txBody>
          <a:bodyPr>
            <a:noAutofit/>
          </a:bodyPr>
          <a:lstStyle/>
          <a:p>
            <a:r>
              <a:rPr lang="en-US" sz="2000" b="1" dirty="0" smtClean="0"/>
              <a:t>System description </a:t>
            </a:r>
          </a:p>
          <a:p>
            <a:pPr lvl="1"/>
            <a:r>
              <a:rPr lang="en-US" sz="1800" dirty="0" smtClean="0"/>
              <a:t>The systems consists of a front-end mobile app and a back-end server.</a:t>
            </a:r>
          </a:p>
          <a:p>
            <a:pPr lvl="1"/>
            <a:r>
              <a:rPr lang="en-US" sz="1800" dirty="0" smtClean="0"/>
              <a:t>The back-end server contains databases, customer profiles and business logic API, from which information in the databases is filtered and returned to the front-end APP.</a:t>
            </a:r>
          </a:p>
          <a:p>
            <a:pPr lvl="1"/>
            <a:r>
              <a:rPr lang="en-US" sz="1800" dirty="0" smtClean="0"/>
              <a:t>Smart phones are used to implement this front-end device with a camera. The APP provides the customers a see-through view of the real world environment to combine the digital entity for the item with some additional  information through the camera. And then the customers can complete the shopping process interactively with the back-end server.</a:t>
            </a:r>
            <a:endParaRPr lang="en-US" sz="1800" b="1"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336431"/>
            <a:ext cx="8224912" cy="478301"/>
          </a:xfrm>
        </p:spPr>
        <p:txBody>
          <a:bodyPr>
            <a:noAutofit/>
          </a:bodyPr>
          <a:lstStyle/>
          <a:p>
            <a:r>
              <a:rPr lang="en-US" sz="2000" b="1" dirty="0" smtClean="0"/>
              <a:t>Approach/Methodology-waterfall</a:t>
            </a:r>
          </a:p>
          <a:p>
            <a:pPr>
              <a:buNone/>
            </a:pPr>
            <a:endParaRPr lang="en-US" sz="2000" b="1"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
        <p:nvSpPr>
          <p:cNvPr id="8" name="Title 1"/>
          <p:cNvSpPr>
            <a:spLocks noGrp="1"/>
          </p:cNvSpPr>
          <p:nvPr>
            <p:ph type="title"/>
          </p:nvPr>
        </p:nvSpPr>
        <p:spPr>
          <a:xfrm>
            <a:off x="609600" y="609600"/>
            <a:ext cx="7802563" cy="727075"/>
          </a:xfrm>
        </p:spPr>
        <p:txBody>
          <a:bodyPr/>
          <a:lstStyle/>
          <a:p>
            <a:pPr algn="ctr"/>
            <a:r>
              <a:rPr lang="en-US" b="1" dirty="0" smtClean="0"/>
              <a:t>System Analysis &amp; Design</a:t>
            </a:r>
            <a:endParaRPr lang="en-US" dirty="0"/>
          </a:p>
        </p:txBody>
      </p:sp>
      <p:pic>
        <p:nvPicPr>
          <p:cNvPr id="9" name="Picture 8" descr="waterfall copy.jpg"/>
          <p:cNvPicPr>
            <a:picLocks noChangeAspect="1"/>
          </p:cNvPicPr>
          <p:nvPr/>
        </p:nvPicPr>
        <p:blipFill>
          <a:blip r:embed="rId2" cstate="print"/>
          <a:stretch>
            <a:fillRect/>
          </a:stretch>
        </p:blipFill>
        <p:spPr>
          <a:xfrm>
            <a:off x="814880" y="1994684"/>
            <a:ext cx="7105234" cy="4298228"/>
          </a:xfrm>
          <a:prstGeom prst="rect">
            <a:avLst/>
          </a:prstGeom>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336431"/>
            <a:ext cx="8224912" cy="478301"/>
          </a:xfrm>
        </p:spPr>
        <p:txBody>
          <a:bodyPr>
            <a:noAutofit/>
          </a:bodyPr>
          <a:lstStyle/>
          <a:p>
            <a:r>
              <a:rPr lang="en-US" sz="2000" b="1" dirty="0" smtClean="0"/>
              <a:t>Approach/Methodology</a:t>
            </a:r>
          </a:p>
          <a:p>
            <a:pPr>
              <a:buNone/>
            </a:pPr>
            <a:endParaRPr lang="en-US" sz="2000" b="1"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
        <p:nvSpPr>
          <p:cNvPr id="8" name="Title 1"/>
          <p:cNvSpPr>
            <a:spLocks noGrp="1"/>
          </p:cNvSpPr>
          <p:nvPr>
            <p:ph type="title"/>
          </p:nvPr>
        </p:nvSpPr>
        <p:spPr>
          <a:xfrm>
            <a:off x="609600" y="609600"/>
            <a:ext cx="7802563" cy="727075"/>
          </a:xfrm>
        </p:spPr>
        <p:txBody>
          <a:bodyPr/>
          <a:lstStyle/>
          <a:p>
            <a:pPr algn="ctr"/>
            <a:r>
              <a:rPr lang="en-US" b="1" dirty="0" smtClean="0"/>
              <a:t>System Analysis &amp; Design</a:t>
            </a:r>
            <a:endParaRPr lang="en-US" dirty="0"/>
          </a:p>
        </p:txBody>
      </p:sp>
      <p:pic>
        <p:nvPicPr>
          <p:cNvPr id="1025" name="Picture 1" descr="C:\Users\Wei\AppData\Roaming\Tencent\Users\1251308105\QQ\WinTemp\RichOle\WU6_IC6J~}AWBN%S`~Z}16F.png"/>
          <p:cNvPicPr>
            <a:picLocks noChangeAspect="1" noChangeArrowheads="1"/>
          </p:cNvPicPr>
          <p:nvPr/>
        </p:nvPicPr>
        <p:blipFill>
          <a:blip r:embed="rId2" cstate="print"/>
          <a:srcRect/>
          <a:stretch>
            <a:fillRect/>
          </a:stretch>
        </p:blipFill>
        <p:spPr bwMode="auto">
          <a:xfrm>
            <a:off x="548640" y="2025748"/>
            <a:ext cx="8189590" cy="3643532"/>
          </a:xfrm>
          <a:prstGeom prst="rect">
            <a:avLst/>
          </a:prstGeom>
          <a:noFill/>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336431"/>
            <a:ext cx="8224912" cy="478301"/>
          </a:xfrm>
        </p:spPr>
        <p:txBody>
          <a:bodyPr>
            <a:noAutofit/>
          </a:bodyPr>
          <a:lstStyle/>
          <a:p>
            <a:r>
              <a:rPr lang="en-US" sz="2000" b="1" dirty="0" smtClean="0"/>
              <a:t>Functional requirement</a:t>
            </a:r>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graphicFrame>
        <p:nvGraphicFramePr>
          <p:cNvPr id="6" name="Diagram 5"/>
          <p:cNvGraphicFramePr/>
          <p:nvPr/>
        </p:nvGraphicFramePr>
        <p:xfrm>
          <a:off x="1" y="1041009"/>
          <a:ext cx="9144000"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p:cNvSpPr>
            <a:spLocks noGrp="1"/>
          </p:cNvSpPr>
          <p:nvPr>
            <p:ph type="title"/>
          </p:nvPr>
        </p:nvSpPr>
        <p:spPr>
          <a:xfrm>
            <a:off x="609600" y="609600"/>
            <a:ext cx="7802563" cy="727075"/>
          </a:xfrm>
        </p:spPr>
        <p:txBody>
          <a:bodyPr/>
          <a:lstStyle/>
          <a:p>
            <a:pPr algn="ctr"/>
            <a:r>
              <a:rPr lang="en-US" b="1" dirty="0" smtClean="0"/>
              <a:t>System Analysis &amp; Design</a:t>
            </a:r>
            <a:endParaRPr lang="en-US" dirty="0"/>
          </a:p>
        </p:txBody>
      </p:sp>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336431"/>
            <a:ext cx="8224912" cy="576775"/>
          </a:xfrm>
        </p:spPr>
        <p:txBody>
          <a:bodyPr>
            <a:noAutofit/>
          </a:bodyPr>
          <a:lstStyle/>
          <a:p>
            <a:r>
              <a:rPr lang="en-US" sz="2000" b="1" dirty="0" smtClean="0"/>
              <a:t>System architecture</a:t>
            </a:r>
            <a:endParaRPr lang="en-US" sz="2000" dirty="0" smtClean="0"/>
          </a:p>
          <a:p>
            <a:endParaRPr lang="en-US" sz="2000" b="1" dirty="0" smtClean="0"/>
          </a:p>
          <a:p>
            <a:endParaRPr lang="en-US" sz="2000" b="1" dirty="0" smtClean="0"/>
          </a:p>
        </p:txBody>
      </p:sp>
      <p:sp>
        <p:nvSpPr>
          <p:cNvPr id="4" name="TextBox 3"/>
          <p:cNvSpPr txBox="1"/>
          <p:nvPr/>
        </p:nvSpPr>
        <p:spPr>
          <a:xfrm>
            <a:off x="5894363" y="6211669"/>
            <a:ext cx="3066757" cy="646331"/>
          </a:xfrm>
          <a:prstGeom prst="rect">
            <a:avLst/>
          </a:prstGeom>
          <a:noFill/>
        </p:spPr>
        <p:txBody>
          <a:bodyPr wrap="square" rtlCol="0">
            <a:spAutoFit/>
          </a:bodyPr>
          <a:lstStyle/>
          <a:p>
            <a:pPr algn="r"/>
            <a:r>
              <a:rPr lang="en-US" altLang="zh-CN" dirty="0" err="1" smtClean="0"/>
              <a:t>Chenggang</a:t>
            </a:r>
            <a:r>
              <a:rPr lang="en-US" altLang="zh-CN" dirty="0" smtClean="0"/>
              <a:t> </a:t>
            </a:r>
            <a:r>
              <a:rPr lang="en-US" altLang="zh-CN" dirty="0" err="1" smtClean="0"/>
              <a:t>Xu</a:t>
            </a:r>
            <a:r>
              <a:rPr lang="en-US" altLang="zh-CN" dirty="0" smtClean="0"/>
              <a:t> </a:t>
            </a:r>
          </a:p>
          <a:p>
            <a:pPr algn="r"/>
            <a:r>
              <a:rPr lang="en-US" altLang="zh-CN" dirty="0" smtClean="0"/>
              <a:t>50155315</a:t>
            </a:r>
            <a:endParaRPr lang="en-US" dirty="0"/>
          </a:p>
        </p:txBody>
      </p:sp>
      <p:sp>
        <p:nvSpPr>
          <p:cNvPr id="8" name="Title 1"/>
          <p:cNvSpPr>
            <a:spLocks noGrp="1"/>
          </p:cNvSpPr>
          <p:nvPr>
            <p:ph type="title"/>
          </p:nvPr>
        </p:nvSpPr>
        <p:spPr>
          <a:xfrm>
            <a:off x="609600" y="609600"/>
            <a:ext cx="7802563" cy="727075"/>
          </a:xfrm>
        </p:spPr>
        <p:txBody>
          <a:bodyPr/>
          <a:lstStyle/>
          <a:p>
            <a:pPr algn="ctr"/>
            <a:r>
              <a:rPr lang="en-US" b="1" dirty="0" smtClean="0"/>
              <a:t>System Analysis &amp; Design</a:t>
            </a:r>
            <a:endParaRPr lang="en-US" dirty="0"/>
          </a:p>
        </p:txBody>
      </p:sp>
      <p:pic>
        <p:nvPicPr>
          <p:cNvPr id="7" name="Picture 6" descr="System_architecture.jpg"/>
          <p:cNvPicPr/>
          <p:nvPr/>
        </p:nvPicPr>
        <p:blipFill>
          <a:blip r:embed="rId2" cstate="print"/>
          <a:stretch>
            <a:fillRect/>
          </a:stretch>
        </p:blipFill>
        <p:spPr>
          <a:xfrm>
            <a:off x="858129" y="1839057"/>
            <a:ext cx="7695028" cy="4294457"/>
          </a:xfrm>
          <a:prstGeom prst="rect">
            <a:avLst/>
          </a:prstGeom>
        </p:spPr>
      </p:pic>
    </p:spTree>
    <p:extLst>
      <p:ext uri="{BB962C8B-B14F-4D97-AF65-F5344CB8AC3E}">
        <p14:creationId xmlns="" xmlns:p14="http://schemas.microsoft.com/office/powerpoint/2010/main" val="26662302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ntroduction to Data Mining&amp;quot;&quot;/&gt;&lt;property id=&quot;20307&quot; value=&quot;256&quot;/&gt;&lt;/object&gt;&lt;object type=&quot;3&quot; unique_id=&quot;10005&quot;&gt;&lt;property id=&quot;20148&quot; value=&quot;5&quot;/&gt;&lt;property id=&quot;20300&quot; value=&quot;Slide 2 - &amp;quot;Introductions&amp;quot;&quot;/&gt;&lt;property id=&quot;20307&quot; value=&quot;301&quot;/&gt;&lt;/object&gt;&lt;object type=&quot;3&quot; unique_id=&quot;10006&quot;&gt;&lt;property id=&quot;20148&quot; value=&quot;5&quot;/&gt;&lt;property id=&quot;20300&quot; value=&quot;Slide 3 - &amp;quot;Agenda&amp;quot;&quot;/&gt;&lt;property id=&quot;20307&quot; value=&quot;304&quot;/&gt;&lt;/object&gt;&lt;object type=&quot;3&quot; unique_id=&quot;10007&quot;&gt;&lt;property id=&quot;20148&quot; value=&quot;5&quot;/&gt;&lt;property id=&quot;20300&quot; value=&quot;Slide 4 - &amp;quot;Empowering Technologies&amp;quot;&quot;/&gt;&lt;property id=&quot;20307&quot; value=&quot;305&quot;/&gt;&lt;/object&gt;&lt;object type=&quot;3&quot; unique_id=&quot;10008&quot;&gt;&lt;property id=&quot;20148&quot; value=&quot;5&quot;/&gt;&lt;property id=&quot;20300&quot; value=&quot;Slide 5 - &amp;quot;General Architecture&amp;quot;&quot;/&gt;&lt;property id=&quot;20307&quot; value=&quot;306&quot;/&gt;&lt;/object&gt;&lt;object type=&quot;3&quot; unique_id=&quot;10009&quot;&gt;&lt;property id=&quot;20148&quot; value=&quot;5&quot;/&gt;&lt;property id=&quot;20300&quot; value=&quot;Slide 6 - &amp;quot;My Research&amp;quot;&quot;/&gt;&lt;property id=&quot;20307&quot; value=&quot;307&quot;/&gt;&lt;/object&gt;&lt;object type=&quot;3&quot; unique_id=&quot;10010&quot;&gt;&lt;property id=&quot;20148&quot; value=&quot;5&quot;/&gt;&lt;property id=&quot;20300&quot; value=&quot;Slide 7 - &amp;quot;My Research&amp;quot;&quot;/&gt;&lt;property id=&quot;20307&quot; value=&quot;308&quot;/&gt;&lt;/object&gt;&lt;object type=&quot;3&quot; unique_id=&quot;10011&quot;&gt;&lt;property id=&quot;20148&quot; value=&quot;5&quot;/&gt;&lt;property id=&quot;20300&quot; value=&quot;Slide 8 - &amp;quot;Coding&amp;quot;&quot;/&gt;&lt;property id=&quot;20307&quot; value=&quot;317&quot;/&gt;&lt;/object&gt;&lt;object type=&quot;3&quot; unique_id=&quot;10012&quot;&gt;&lt;property id=&quot;20148&quot; value=&quot;5&quot;/&gt;&lt;property id=&quot;20300&quot; value=&quot;Slide 9 - &amp;quot;Agenda&amp;quot;&quot;/&gt;&lt;property id=&quot;20307&quot; value=&quot;310&quot;/&gt;&lt;/object&gt;&lt;object type=&quot;3&quot; unique_id=&quot;10013&quot;&gt;&lt;property id=&quot;20148&quot; value=&quot;5&quot;/&gt;&lt;property id=&quot;20300&quot; value=&quot;Slide 10 - &amp;quot;Syllabus&amp;quot;&quot;/&gt;&lt;property id=&quot;20307&quot; value=&quot;311&quot;/&gt;&lt;/object&gt;&lt;object type=&quot;3&quot; unique_id=&quot;10014&quot;&gt;&lt;property id=&quot;20148&quot; value=&quot;5&quot;/&gt;&lt;property id=&quot;20300&quot; value=&quot;Slide 11 - &amp;quot;League of legends&amp;quot;&quot;/&gt;&lt;property id=&quot;20307&quot; value=&quot;314&quot;/&gt;&lt;/object&gt;&lt;object type=&quot;3&quot; unique_id=&quot;10015&quot;&gt;&lt;property id=&quot;20148&quot; value=&quot;5&quot;/&gt;&lt;property id=&quot;20300&quot; value=&quot;Slide 12 - &amp;quot;Kaggle&amp;quot;&quot;/&gt;&lt;property id=&quot;20307&quot; value=&quot;315&quot;/&gt;&lt;/object&gt;&lt;object type=&quot;3&quot; unique_id=&quot;10016&quot;&gt;&lt;property id=&quot;20148&quot; value=&quot;5&quot;/&gt;&lt;property id=&quot;20300&quot; value=&quot;Slide 13 - &amp;quot;The Text Book&amp;quot;&quot;/&gt;&lt;property id=&quot;20307&quot; value=&quot;302&quot;/&gt;&lt;/object&gt;&lt;object type=&quot;3&quot; unique_id=&quot;10017&quot;&gt;&lt;property id=&quot;20148&quot; value=&quot;5&quot;/&gt;&lt;property id=&quot;20300&quot; value=&quot;Slide 14 - &amp;quot;Agenda&amp;quot;&quot;/&gt;&lt;property id=&quot;20307&quot; value=&quot;313&quot;/&gt;&lt;/object&gt;&lt;object type=&quot;3&quot; unique_id=&quot;10018&quot;&gt;&lt;property id=&quot;20148&quot; value=&quot;5&quot;/&gt;&lt;property id=&quot;20300&quot; value=&quot;Slide 15 - &amp;quot;Introduction&amp;quot;&quot;/&gt;&lt;property id=&quot;20307&quot; value=&quot;258&quot;/&gt;&lt;/object&gt;&lt;object type=&quot;3&quot; unique_id=&quot;10019&quot;&gt;&lt;property id=&quot;20148&quot; value=&quot;5&quot;/&gt;&lt;property id=&quot;20300&quot; value=&quot;Slide 16 - &amp;quot;Other DBMS Tools&amp;quot;&quot;/&gt;&lt;property id=&quot;20307&quot; value=&quot;257&quot;/&gt;&lt;/object&gt;&lt;object type=&quot;3&quot; unique_id=&quot;10020&quot;&gt;&lt;property id=&quot;20148&quot; value=&quot;5&quot;/&gt;&lt;property id=&quot;20300&quot; value=&quot;Slide 17 - &amp;quot;Simplified Functional structure of a DBMS&amp;quot;&quot;/&gt;&lt;property id=&quot;20307&quot; value=&quot;260&quot;/&gt;&lt;/object&gt;&lt;object type=&quot;3&quot; unique_id=&quot;10021&quot;&gt;&lt;property id=&quot;20148&quot; value=&quot;5&quot;/&gt;&lt;property id=&quot;20300&quot; value=&quot;Slide 18 - &amp;quot;Database Application Developers&amp;quot;&quot;/&gt;&lt;property id=&quot;20307&quot; value=&quot;259&quot;/&gt;&lt;/object&gt;&lt;object type=&quot;3&quot; unique_id=&quot;10022&quot;&gt;&lt;property id=&quot;20148&quot; value=&quot;5&quot;/&gt;&lt;property id=&quot;20300&quot; value=&quot;Slide 19 - &amp;quot;What functions should DBMS software provide?&amp;quot;&quot;/&gt;&lt;property id=&quot;20307&quot; value=&quot;289&quot;/&gt;&lt;/object&gt;&lt;object type=&quot;3&quot; unique_id=&quot;10023&quot;&gt;&lt;property id=&quot;20148&quot; value=&quot;5&quot;/&gt;&lt;property id=&quot;20300&quot; value=&quot;Slide 20 - &amp;quot;User Queries&amp;quot;&quot;/&gt;&lt;property id=&quot;20307&quot; value=&quot;290&quot;/&gt;&lt;/object&gt;&lt;object type=&quot;3&quot; unique_id=&quot;10024&quot;&gt;&lt;property id=&quot;20148&quot; value=&quot;5&quot;/&gt;&lt;property id=&quot;20300&quot; value=&quot;Slide 21 - &amp;quot;Knowledge Discovery in Databases (KDD)&amp;quot;&quot;/&gt;&lt;property id=&quot;20307&quot; value=&quot;261&quot;/&gt;&lt;/object&gt;&lt;object type=&quot;3&quot; unique_id=&quot;10025&quot;&gt;&lt;property id=&quot;20148&quot; value=&quot;5&quot;/&gt;&lt;property id=&quot;20300&quot; value=&quot;Slide 22 - &amp;quot;Knowledge Discovery in Databases&amp;quot;&quot;/&gt;&lt;property id=&quot;20307&quot; value=&quot;262&quot;/&gt;&lt;/object&gt;&lt;object type=&quot;3&quot; unique_id=&quot;10026&quot;&gt;&lt;property id=&quot;20148&quot; value=&quot;5&quot;/&gt;&lt;property id=&quot;20300&quot; value=&quot;Slide 23 - &amp;quot;Pre-processing&amp;quot;&quot;/&gt;&lt;property id=&quot;20307&quot; value=&quot;263&quot;/&gt;&lt;/object&gt;&lt;object type=&quot;3&quot; unique_id=&quot;10027&quot;&gt;&lt;property id=&quot;20148&quot; value=&quot;5&quot;/&gt;&lt;property id=&quot;20300&quot; value=&quot;Slide 24 - &amp;quot;Data Warehousing&amp;quot;&quot;/&gt;&lt;property id=&quot;20307&quot; value=&quot;264&quot;/&gt;&lt;/object&gt;&lt;object type=&quot;3&quot; unique_id=&quot;10028&quot;&gt;&lt;property id=&quot;20148&quot; value=&quot;5&quot;/&gt;&lt;property id=&quot;20300&quot; value=&quot;Slide 25 - &amp;quot; Post-Processing&amp;quot;&quot;/&gt;&lt;property id=&quot;20307&quot; value=&quot;265&quot;/&gt;&lt;/object&gt;&lt;object type=&quot;3&quot; unique_id=&quot;10029&quot;&gt;&lt;property id=&quot;20148&quot; value=&quot;5&quot;/&gt;&lt;property id=&quot;20300&quot; value=&quot;Slide 26 - &amp;quot;Data Mining Methods&amp;quot;&quot;/&gt;&lt;property id=&quot;20307&quot; value=&quot;266&quot;/&gt;&lt;/object&gt;&lt;object type=&quot;3&quot; unique_id=&quot;10030&quot;&gt;&lt;property id=&quot;20148&quot; value=&quot;5&quot;/&gt;&lt;property id=&quot;20300&quot; value=&quot;Slide 27 - &amp;quot;Data Mining Classification Methods&amp;quot;&quot;/&gt;&lt;property id=&quot;20307&quot; value=&quot;291&quot;/&gt;&lt;/object&gt;&lt;object type=&quot;3&quot; unique_id=&quot;10031&quot;&gt;&lt;property id=&quot;20148&quot; value=&quot;5&quot;/&gt;&lt;property id=&quot;20300&quot; value=&quot;Slide 28 - &amp;quot;Association Rules&amp;quot;&quot;/&gt;&lt;property id=&quot;20307&quot; value=&quot;267&quot;/&gt;&lt;/object&gt;&lt;object type=&quot;3&quot; unique_id=&quot;10032&quot;&gt;&lt;property id=&quot;20148&quot; value=&quot;5&quot;/&gt;&lt;property id=&quot;20300&quot; value=&quot;Slide 29 - &amp;quot;Classification Learning&amp;quot;&quot;/&gt;&lt;property id=&quot;20307&quot; value=&quot;268&quot;/&gt;&lt;/object&gt;&lt;object type=&quot;3&quot; unique_id=&quot;10033&quot;&gt;&lt;property id=&quot;20148&quot; value=&quot;5&quot;/&gt;&lt;property id=&quot;20300&quot; value=&quot;Slide 30 - &amp;quot;Neural Networks for Data Mining&amp;quot;&quot;/&gt;&lt;property id=&quot;20307&quot; value=&quot;277&quot;/&gt;&lt;/object&gt;&lt;object type=&quot;3&quot; unique_id=&quot;10034&quot;&gt;&lt;property id=&quot;20148&quot; value=&quot;5&quot;/&gt;&lt;property id=&quot;20300&quot; value=&quot;Slide 31 - &amp;quot;Neural Networks for Data Mining&amp;quot;&quot;/&gt;&lt;property id=&quot;20307&quot; value=&quot;294&quot;/&gt;&lt;/object&gt;&lt;object type=&quot;3&quot; unique_id=&quot;10035&quot;&gt;&lt;property id=&quot;20148&quot; value=&quot;5&quot;/&gt;&lt;property id=&quot;20300&quot; value=&quot;Slide 32 - &amp;quot;Fuzzy sets for Data Mining&amp;quot;&quot;/&gt;&lt;property id=&quot;20307&quot; value=&quot;281&quot;/&gt;&lt;/object&gt;&lt;object type=&quot;3&quot; unique_id=&quot;10036&quot;&gt;&lt;property id=&quot;20148&quot; value=&quot;5&quot;/&gt;&lt;property id=&quot;20300&quot; value=&quot;Slide 33 - &amp;quot;Statistical Data Mining&amp;quot;&quot;/&gt;&lt;property id=&quot;20307&quot; value=&quot;273&quot;/&gt;&lt;/object&gt;&lt;object type=&quot;3&quot; unique_id=&quot;10037&quot;&gt;&lt;property id=&quot;20148&quot; value=&quot;5&quot;/&gt;&lt;property id=&quot;20300&quot; value=&quot;Slide 34 - &amp;quot;Statistical Data Mining&amp;quot;&quot;/&gt;&lt;property id=&quot;20307&quot; value=&quot;269&quot;/&gt;&lt;/object&gt;&lt;object type=&quot;3&quot; unique_id=&quot;10038&quot;&gt;&lt;property id=&quot;20148&quot; value=&quot;5&quot;/&gt;&lt;property id=&quot;20300&quot; value=&quot;Slide 35 - &amp;quot;Statistical vs. traditional query processing&amp;quot;&quot;/&gt;&lt;property id=&quot;20307&quot; value=&quot;274&quot;/&gt;&lt;/object&gt;&lt;object type=&quot;3&quot; unique_id=&quot;10039&quot;&gt;&lt;property id=&quot;20148&quot; value=&quot;5&quot;/&gt;&lt;property id=&quot;20300&quot; value=&quot;Slide 36 - &amp;quot;Bayes’ Theorem and Rough sets&amp;quot;&quot;/&gt;&lt;property id=&quot;20307&quot; value=&quot;292&quot;/&gt;&lt;/object&gt;&lt;object type=&quot;3&quot; unique_id=&quot;10040&quot;&gt;&lt;property id=&quot;20148&quot; value=&quot;5&quot;/&gt;&lt;property id=&quot;20300&quot; value=&quot;Slide 37 - &amp;quot;Rough Sets&amp;quot;&quot;/&gt;&lt;property id=&quot;20307&quot; value=&quot;275&quot;/&gt;&lt;/object&gt;&lt;object type=&quot;3&quot; unique_id=&quot;10041&quot;&gt;&lt;property id=&quot;20148&quot; value=&quot;5&quot;/&gt;&lt;property id=&quot;20300&quot; value=&quot;Slide 38 - &amp;quot;Clustering for Data Mining&amp;quot;&quot;/&gt;&lt;property id=&quot;20307&quot; value=&quot;280&quot;/&gt;&lt;/object&gt;&lt;object type=&quot;3&quot; unique_id=&quot;10042&quot;&gt;&lt;property id=&quot;20148&quot; value=&quot;5&quot;/&gt;&lt;property id=&quot;20300&quot; value=&quot;Slide 39 - &amp;quot;Clustering for Data Mining&amp;quot;&quot;/&gt;&lt;property id=&quot;20307&quot; value=&quot;295&quot;/&gt;&lt;/object&gt;&lt;object type=&quot;3&quot; unique_id=&quot;10043&quot;&gt;&lt;property id=&quot;20148&quot; value=&quot;5&quot;/&gt;&lt;property id=&quot;20300&quot; value=&quot;Slide 40 - &amp;quot;Practical Applications of Data Mining&amp;quot;&quot;/&gt;&lt;property id=&quot;20307&quot; value=&quot;284&quot;/&gt;&lt;/object&gt;&lt;object type=&quot;3&quot; unique_id=&quot;10044&quot;&gt;&lt;property id=&quot;20148&quot; value=&quot;5&quot;/&gt;&lt;property id=&quot;20300&quot; value=&quot;Slide 41 - &amp;quot;Implications of Data Mining in Healthcare Applications&amp;quot;&quot;/&gt;&lt;property id=&quot;20307&quot; value=&quot;285&quot;/&gt;&lt;/object&gt;&lt;object type=&quot;3&quot; unique_id=&quot;10045&quot;&gt;&lt;property id=&quot;20148&quot; value=&quot;5&quot;/&gt;&lt;property id=&quot;20300&quot; value=&quot;Slide 42 - &amp;quot;Banking&amp;amp;#x09;&amp;amp;#x09;&amp;quot;&quot;/&gt;&lt;property id=&quot;20307&quot; value=&quot;286&quot;/&gt;&lt;/object&gt;&lt;object type=&quot;3&quot; unique_id=&quot;10046&quot;&gt;&lt;property id=&quot;20148&quot; value=&quot;5&quot;/&gt;&lt;property id=&quot;20300&quot; value=&quot;Slide 43 - &amp;quot;Supermarket Applications&amp;quot;&quot;/&gt;&lt;property id=&quot;20307&quot; value=&quot;287&quot;/&gt;&lt;/object&gt;&lt;object type=&quot;3&quot; unique_id=&quot;10047&quot;&gt;&lt;property id=&quot;20148&quot; value=&quot;5&quot;/&gt;&lt;property id=&quot;20300&quot; value=&quot;Slide 44 - &amp;quot;Medical Image Clarification&amp;quot;&quot;/&gt;&lt;property id=&quot;20307&quot; value=&quot;288&quot;/&gt;&lt;/object&gt;&lt;object type=&quot;3&quot; unique_id=&quot;10048&quot;&gt;&lt;property id=&quot;20148&quot; value=&quot;5&quot;/&gt;&lt;property id=&quot;20300&quot; value=&quot;Slide 45 - &amp;quot;Task&amp;quot;&quot;/&gt;&lt;property id=&quot;20307&quot; value=&quot;299&quot;/&gt;&lt;/object&gt;&lt;object type=&quot;3&quot; unique_id=&quot;10049&quot;&gt;&lt;property id=&quot;20148&quot; value=&quot;5&quot;/&gt;&lt;property id=&quot;20300&quot; value=&quot;Slide 46 - &amp;quot;Homework 1&amp;quot;&quot;/&gt;&lt;property id=&quot;20307&quot; value=&quot;316&quot;/&gt;&lt;/object&gt;&lt;/object&gt;&lt;/object&gt;&lt;/database&gt;"/>
  <p:tag name="SECTOMILLISECCONVERTE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11754</TotalTime>
  <Words>1386</Words>
  <Application>Microsoft Office PowerPoint</Application>
  <PresentationFormat>On-screen Show (4:3)</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E-Commerce with  Augmented Reality(AR)</vt:lpstr>
      <vt:lpstr>Abstract</vt:lpstr>
      <vt:lpstr>Introduction</vt:lpstr>
      <vt:lpstr>Literature Review</vt:lpstr>
      <vt:lpstr>System Analysis &amp; Design</vt:lpstr>
      <vt:lpstr>System Analysis &amp; Design</vt:lpstr>
      <vt:lpstr>System Analysis &amp; Design</vt:lpstr>
      <vt:lpstr>System Analysis &amp; Design</vt:lpstr>
      <vt:lpstr>System Analysis &amp; Design</vt:lpstr>
      <vt:lpstr>System Analysis &amp; Design</vt:lpstr>
      <vt:lpstr>Slide 11</vt:lpstr>
      <vt:lpstr>Slide 12</vt:lpstr>
      <vt:lpstr>Slide 13</vt:lpstr>
      <vt:lpstr>Results/Experiments/Discussion</vt:lpstr>
      <vt:lpstr>Significance of Study</vt:lpstr>
      <vt:lpstr>Scope of Study </vt:lpstr>
      <vt:lpstr>Future Works  </vt:lpstr>
      <vt:lpstr>Conclusion  </vt:lpstr>
      <vt:lpstr>Snapshot  </vt:lpstr>
      <vt:lpstr>Snapshot  </vt:lpstr>
      <vt:lpstr>References  </vt:lpstr>
      <vt:lpstr>References  </vt:lpstr>
      <vt:lpstr>References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Cameron</dc:creator>
  <cp:lastModifiedBy>Kevin Xu</cp:lastModifiedBy>
  <cp:revision>237</cp:revision>
  <dcterms:created xsi:type="dcterms:W3CDTF">2015-01-18T20:31:26Z</dcterms:created>
  <dcterms:modified xsi:type="dcterms:W3CDTF">2017-03-09T22:12:40Z</dcterms:modified>
</cp:coreProperties>
</file>