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26"/>
  </p:notesMasterIdLst>
  <p:sldIdLst>
    <p:sldId id="308" r:id="rId4"/>
    <p:sldId id="258" r:id="rId5"/>
    <p:sldId id="302" r:id="rId6"/>
    <p:sldId id="289" r:id="rId7"/>
    <p:sldId id="303" r:id="rId8"/>
    <p:sldId id="331" r:id="rId9"/>
    <p:sldId id="335" r:id="rId10"/>
    <p:sldId id="334" r:id="rId11"/>
    <p:sldId id="330" r:id="rId12"/>
    <p:sldId id="332" r:id="rId13"/>
    <p:sldId id="333" r:id="rId14"/>
    <p:sldId id="304" r:id="rId15"/>
    <p:sldId id="268" r:id="rId16"/>
    <p:sldId id="277" r:id="rId17"/>
    <p:sldId id="337" r:id="rId18"/>
    <p:sldId id="309" r:id="rId19"/>
    <p:sldId id="328" r:id="rId20"/>
    <p:sldId id="329" r:id="rId21"/>
    <p:sldId id="305" r:id="rId22"/>
    <p:sldId id="260" r:id="rId23"/>
    <p:sldId id="297" r:id="rId24"/>
    <p:sldId id="306"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DEDE"/>
    <a:srgbClr val="1B3049"/>
    <a:srgbClr val="4F81BD"/>
    <a:srgbClr val="DFDFDF"/>
    <a:srgbClr val="00B0F0"/>
    <a:srgbClr val="1F497D"/>
    <a:srgbClr val="274467"/>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0" autoAdjust="0"/>
    <p:restoredTop sz="92548" autoAdjust="0"/>
  </p:normalViewPr>
  <p:slideViewPr>
    <p:cSldViewPr snapToGrid="0" showGuides="1">
      <p:cViewPr varScale="1">
        <p:scale>
          <a:sx n="107" d="100"/>
          <a:sy n="107" d="100"/>
        </p:scale>
        <p:origin x="864" y="16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DB7EE-8553-4306-9D5A-405415FEE7F5}" type="datetimeFigureOut">
              <a:rPr lang="zh-CN" altLang="en-US" smtClean="0"/>
              <a:t>2019/9/28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F273AF-5923-4D78-B493-1B018D52F0B3}" type="slidenum">
              <a:rPr lang="zh-CN" altLang="en-US" smtClean="0"/>
              <a:t>‹#›</a:t>
            </a:fld>
            <a:endParaRPr lang="zh-CN" altLang="en-US"/>
          </a:p>
        </p:txBody>
      </p:sp>
    </p:spTree>
    <p:extLst>
      <p:ext uri="{BB962C8B-B14F-4D97-AF65-F5344CB8AC3E}">
        <p14:creationId xmlns:p14="http://schemas.microsoft.com/office/powerpoint/2010/main" val="2847441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F273AF-5923-4D78-B493-1B018D52F0B3}" type="slidenum">
              <a:rPr lang="zh-CN" altLang="en-US" smtClean="0"/>
              <a:t>1</a:t>
            </a:fld>
            <a:endParaRPr lang="zh-CN" altLang="en-US"/>
          </a:p>
        </p:txBody>
      </p:sp>
    </p:spTree>
    <p:extLst>
      <p:ext uri="{BB962C8B-B14F-4D97-AF65-F5344CB8AC3E}">
        <p14:creationId xmlns:p14="http://schemas.microsoft.com/office/powerpoint/2010/main" val="337934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这个是注册的</a:t>
            </a:r>
            <a:r>
              <a:rPr lang="en-US" altLang="zh-CN" dirty="0" err="1"/>
              <a:t>pv-uv</a:t>
            </a:r>
            <a:r>
              <a:rPr lang="en-US" altLang="zh-CN" dirty="0"/>
              <a:t>,</a:t>
            </a:r>
            <a:r>
              <a:rPr lang="zh-CN" altLang="en-US" dirty="0"/>
              <a:t>可以看到差距都很小</a:t>
            </a:r>
            <a:r>
              <a:rPr lang="en-US" altLang="zh-CN" dirty="0"/>
              <a:t>,</a:t>
            </a:r>
            <a:r>
              <a:rPr lang="zh-CN" altLang="en-US" dirty="0"/>
              <a:t>除去年前的异常数据，变化基本平稳，且差不多都在</a:t>
            </a:r>
            <a:r>
              <a:rPr lang="en-US" altLang="zh-CN" dirty="0"/>
              <a:t>10</a:t>
            </a:r>
            <a:r>
              <a:rPr lang="zh-CN" altLang="en-US" dirty="0"/>
              <a:t>以下</a:t>
            </a:r>
            <a:r>
              <a:rPr lang="en-US" altLang="zh-CN" dirty="0"/>
              <a:t>,</a:t>
            </a:r>
            <a:r>
              <a:rPr lang="zh-CN" altLang="en-US" dirty="0"/>
              <a:t> 特别是近两周的的数据</a:t>
            </a:r>
            <a:r>
              <a:rPr lang="en-US" altLang="zh-CN" dirty="0"/>
              <a:t>,</a:t>
            </a:r>
            <a:r>
              <a:rPr lang="zh-CN" altLang="en-US" dirty="0"/>
              <a:t>差距越来越小，所以我们通过预测注册的</a:t>
            </a:r>
            <a:r>
              <a:rPr lang="en-US" altLang="zh-CN" dirty="0" err="1"/>
              <a:t>pv</a:t>
            </a:r>
            <a:r>
              <a:rPr lang="zh-CN" altLang="en-US" dirty="0"/>
              <a:t>与</a:t>
            </a:r>
            <a:r>
              <a:rPr lang="en-US" altLang="zh-CN" dirty="0" err="1"/>
              <a:t>uv</a:t>
            </a:r>
            <a:r>
              <a:rPr lang="zh-CN" altLang="en-US" dirty="0"/>
              <a:t>的差值然后再在</a:t>
            </a:r>
            <a:r>
              <a:rPr lang="en-US" altLang="zh-CN" dirty="0" err="1"/>
              <a:t>uv</a:t>
            </a:r>
            <a:r>
              <a:rPr lang="zh-CN" altLang="en-US" dirty="0"/>
              <a:t>的基础上加上差值来得到注册的</a:t>
            </a:r>
            <a:r>
              <a:rPr lang="en-US" altLang="zh-CN" dirty="0" err="1"/>
              <a:t>pv</a:t>
            </a:r>
            <a:r>
              <a:rPr lang="zh-CN" altLang="en-US" dirty="0"/>
              <a:t>预测值</a:t>
            </a:r>
          </a:p>
        </p:txBody>
      </p:sp>
      <p:sp>
        <p:nvSpPr>
          <p:cNvPr id="4" name="灯片编号占位符 3"/>
          <p:cNvSpPr>
            <a:spLocks noGrp="1"/>
          </p:cNvSpPr>
          <p:nvPr>
            <p:ph type="sldNum" sz="quarter" idx="5"/>
          </p:nvPr>
        </p:nvSpPr>
        <p:spPr/>
        <p:txBody>
          <a:bodyPr/>
          <a:lstStyle/>
          <a:p>
            <a:fld id="{5DF273AF-5923-4D78-B493-1B018D52F0B3}" type="slidenum">
              <a:rPr lang="zh-CN" altLang="en-US" smtClean="0"/>
              <a:t>10</a:t>
            </a:fld>
            <a:endParaRPr lang="zh-CN" altLang="en-US"/>
          </a:p>
        </p:txBody>
      </p:sp>
    </p:spTree>
    <p:extLst>
      <p:ext uri="{BB962C8B-B14F-4D97-AF65-F5344CB8AC3E}">
        <p14:creationId xmlns:p14="http://schemas.microsoft.com/office/powerpoint/2010/main" val="1351460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F273AF-5923-4D78-B493-1B018D52F0B3}" type="slidenum">
              <a:rPr lang="zh-CN" altLang="en-US" smtClean="0"/>
              <a:t>11</a:t>
            </a:fld>
            <a:endParaRPr lang="zh-CN" altLang="en-US"/>
          </a:p>
        </p:txBody>
      </p:sp>
    </p:spTree>
    <p:extLst>
      <p:ext uri="{BB962C8B-B14F-4D97-AF65-F5344CB8AC3E}">
        <p14:creationId xmlns:p14="http://schemas.microsoft.com/office/powerpoint/2010/main" val="791484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F273AF-5923-4D78-B493-1B018D52F0B3}" type="slidenum">
              <a:rPr lang="zh-CN" altLang="en-US" smtClean="0"/>
              <a:t>12</a:t>
            </a:fld>
            <a:endParaRPr lang="zh-CN" altLang="en-US"/>
          </a:p>
        </p:txBody>
      </p:sp>
    </p:spTree>
    <p:extLst>
      <p:ext uri="{BB962C8B-B14F-4D97-AF65-F5344CB8AC3E}">
        <p14:creationId xmlns:p14="http://schemas.microsoft.com/office/powerpoint/2010/main" val="1887086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EC556-0E4F-4361-96C2-0C2CAFEAB7B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75285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1EC5DD-2C2E-4DC7-B8E1-B2DA8D4E2E8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97794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参数 </a:t>
            </a:r>
            <a:r>
              <a:rPr lang="en-US" sz="1200" b="1" i="0" kern="1200" dirty="0" err="1">
                <a:solidFill>
                  <a:schemeClr val="tx1"/>
                </a:solidFill>
                <a:effectLst/>
                <a:latin typeface="+mn-lt"/>
                <a:ea typeface="+mn-ea"/>
                <a:cs typeface="+mn-cs"/>
              </a:rPr>
              <a:t>changepoint_prior_scale</a:t>
            </a:r>
            <a:r>
              <a:rPr lang="en-US" sz="1200" b="1"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来调整稀疏先验的程度。默认下，这个参数被指定为 </a:t>
            </a:r>
            <a:r>
              <a:rPr lang="en-US" altLang="zh-CN" sz="1200" b="0" i="0" kern="1200" dirty="0">
                <a:solidFill>
                  <a:schemeClr val="tx1"/>
                </a:solidFill>
                <a:effectLst/>
                <a:latin typeface="+mn-lt"/>
                <a:ea typeface="+mn-ea"/>
                <a:cs typeface="+mn-cs"/>
              </a:rPr>
              <a:t>0.05 </a:t>
            </a:r>
            <a:r>
              <a:rPr lang="zh-CN" altLang="en-US" sz="1200" b="0"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增加这个值，会导致趋势拟合得更加灵活（</a:t>
            </a:r>
            <a:r>
              <a:rPr lang="zh-CN" altLang="en-US" sz="1200" b="0" i="0" kern="1200" dirty="0">
                <a:solidFill>
                  <a:schemeClr val="tx1"/>
                </a:solidFill>
                <a:effectLst/>
                <a:latin typeface="+mn-lt"/>
                <a:ea typeface="+mn-ea"/>
                <a:cs typeface="+mn-cs"/>
              </a:rPr>
              <a:t>过度拟合</a:t>
            </a:r>
            <a:r>
              <a:rPr lang="zh-CN" altLang="en-US" sz="1200" b="1" i="0" kern="1200" dirty="0">
                <a:solidFill>
                  <a:schemeClr val="tx1"/>
                </a:solidFill>
                <a:effectLst/>
                <a:latin typeface="+mn-lt"/>
                <a:ea typeface="+mn-ea"/>
                <a:cs typeface="+mn-cs"/>
              </a:rPr>
              <a:t>），减少这个值，会导致趋势拟合得灵活性降低（</a:t>
            </a:r>
            <a:r>
              <a:rPr lang="zh-CN" altLang="en-US" sz="1200" b="0" i="0" kern="1200" dirty="0">
                <a:solidFill>
                  <a:schemeClr val="tx1"/>
                </a:solidFill>
                <a:effectLst/>
                <a:latin typeface="+mn-lt"/>
                <a:ea typeface="+mn-ea"/>
                <a:cs typeface="+mn-cs"/>
              </a:rPr>
              <a:t>拟合不足</a:t>
            </a:r>
            <a:r>
              <a:rPr lang="zh-CN" altLang="en-US" sz="1200" b="1" i="0" kern="1200" dirty="0">
                <a:solidFill>
                  <a:schemeClr val="tx1"/>
                </a:solidFill>
                <a:effectLst/>
                <a:latin typeface="+mn-lt"/>
                <a:ea typeface="+mn-ea"/>
                <a:cs typeface="+mn-cs"/>
              </a:rPr>
              <a:t>）</a:t>
            </a:r>
            <a:endParaRPr lang="zh-CN" altLang="en-US" sz="1200" b="0" i="0" kern="1200" dirty="0">
              <a:solidFill>
                <a:schemeClr val="tx1"/>
              </a:solidFill>
              <a:effectLst/>
              <a:latin typeface="+mn-lt"/>
              <a:ea typeface="+mn-ea"/>
              <a:cs typeface="+mn-cs"/>
            </a:endParaRPr>
          </a:p>
          <a:p>
            <a:br>
              <a:rPr lang="zh-CN" altLang="en-US" dirty="0"/>
            </a:b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1EC5DD-2C2E-4DC7-B8E1-B2DA8D4E2E8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94311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F273AF-5923-4D78-B493-1B018D52F0B3}" type="slidenum">
              <a:rPr lang="zh-CN" altLang="en-US" smtClean="0"/>
              <a:t>16</a:t>
            </a:fld>
            <a:endParaRPr lang="zh-CN" altLang="en-US"/>
          </a:p>
        </p:txBody>
      </p:sp>
    </p:spTree>
    <p:extLst>
      <p:ext uri="{BB962C8B-B14F-4D97-AF65-F5344CB8AC3E}">
        <p14:creationId xmlns:p14="http://schemas.microsoft.com/office/powerpoint/2010/main" val="1037389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F273AF-5923-4D78-B493-1B018D52F0B3}" type="slidenum">
              <a:rPr lang="zh-CN" altLang="en-US" smtClean="0"/>
              <a:t>17</a:t>
            </a:fld>
            <a:endParaRPr lang="zh-CN" altLang="en-US"/>
          </a:p>
        </p:txBody>
      </p:sp>
    </p:spTree>
    <p:extLst>
      <p:ext uri="{BB962C8B-B14F-4D97-AF65-F5344CB8AC3E}">
        <p14:creationId xmlns:p14="http://schemas.microsoft.com/office/powerpoint/2010/main" val="638114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可以看到</a:t>
            </a:r>
            <a:r>
              <a:rPr lang="en-US" altLang="zh-CN" dirty="0"/>
              <a:t>5.20</a:t>
            </a:r>
            <a:r>
              <a:rPr lang="zh-CN" altLang="en-US" dirty="0"/>
              <a:t>前两周注册的</a:t>
            </a:r>
            <a:r>
              <a:rPr lang="en-US" altLang="zh-CN" dirty="0" err="1"/>
              <a:t>pv-uv</a:t>
            </a:r>
            <a:r>
              <a:rPr lang="zh-CN" altLang="en-US" dirty="0"/>
              <a:t>的变化趋势对模型的预测结果有很大影响，整体是朝着数值越来越小，变化幅度也越来越小的方向发展，所以模型最终预测的差值会出现负值，但结合实际业务场景我们知道差值一定是非负的，所以为了满足业务需求同时保留模型预测的趋势，我们对最终模型预测的差值还进行了一个归一化操作，最终发现归一化到（</a:t>
            </a:r>
            <a:r>
              <a:rPr lang="en-US" altLang="zh-CN" dirty="0"/>
              <a:t>0</a:t>
            </a:r>
            <a:r>
              <a:rPr lang="zh-CN" altLang="en-US" dirty="0"/>
              <a:t>，</a:t>
            </a:r>
            <a:r>
              <a:rPr lang="en-US" altLang="zh-CN" dirty="0"/>
              <a:t>4</a:t>
            </a:r>
            <a:r>
              <a:rPr lang="zh-CN" altLang="en-US" dirty="0"/>
              <a:t>）有一个不错的预测精度</a:t>
            </a:r>
          </a:p>
        </p:txBody>
      </p:sp>
      <p:sp>
        <p:nvSpPr>
          <p:cNvPr id="4" name="灯片编号占位符 3"/>
          <p:cNvSpPr>
            <a:spLocks noGrp="1"/>
          </p:cNvSpPr>
          <p:nvPr>
            <p:ph type="sldNum" sz="quarter" idx="5"/>
          </p:nvPr>
        </p:nvSpPr>
        <p:spPr/>
        <p:txBody>
          <a:bodyPr/>
          <a:lstStyle/>
          <a:p>
            <a:fld id="{5DF273AF-5923-4D78-B493-1B018D52F0B3}" type="slidenum">
              <a:rPr lang="zh-CN" altLang="en-US" smtClean="0"/>
              <a:t>18</a:t>
            </a:fld>
            <a:endParaRPr lang="zh-CN" altLang="en-US"/>
          </a:p>
        </p:txBody>
      </p:sp>
    </p:spTree>
    <p:extLst>
      <p:ext uri="{BB962C8B-B14F-4D97-AF65-F5344CB8AC3E}">
        <p14:creationId xmlns:p14="http://schemas.microsoft.com/office/powerpoint/2010/main" val="777867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F273AF-5923-4D78-B493-1B018D52F0B3}" type="slidenum">
              <a:rPr lang="zh-CN" altLang="en-US" smtClean="0"/>
              <a:t>19</a:t>
            </a:fld>
            <a:endParaRPr lang="zh-CN" altLang="en-US"/>
          </a:p>
        </p:txBody>
      </p:sp>
    </p:spTree>
    <p:extLst>
      <p:ext uri="{BB962C8B-B14F-4D97-AF65-F5344CB8AC3E}">
        <p14:creationId xmlns:p14="http://schemas.microsoft.com/office/powerpoint/2010/main" val="2554284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EC556-0E4F-4361-96C2-0C2CAFEAB7B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75285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EC556-0E4F-4361-96C2-0C2CAFEAB7B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75285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F273AF-5923-4D78-B493-1B018D52F0B3}" type="slidenum">
              <a:rPr lang="zh-CN" altLang="en-US" smtClean="0"/>
              <a:t>21</a:t>
            </a:fld>
            <a:endParaRPr lang="zh-CN" altLang="en-US"/>
          </a:p>
        </p:txBody>
      </p:sp>
    </p:spTree>
    <p:extLst>
      <p:ext uri="{BB962C8B-B14F-4D97-AF65-F5344CB8AC3E}">
        <p14:creationId xmlns:p14="http://schemas.microsoft.com/office/powerpoint/2010/main" val="203595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F273AF-5923-4D78-B493-1B018D52F0B3}" type="slidenum">
              <a:rPr lang="zh-CN" altLang="en-US" smtClean="0"/>
              <a:t>22</a:t>
            </a:fld>
            <a:endParaRPr lang="zh-CN" altLang="en-US"/>
          </a:p>
        </p:txBody>
      </p:sp>
    </p:spTree>
    <p:extLst>
      <p:ext uri="{BB962C8B-B14F-4D97-AF65-F5344CB8AC3E}">
        <p14:creationId xmlns:p14="http://schemas.microsoft.com/office/powerpoint/2010/main" val="3507540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F273AF-5923-4D78-B493-1B018D52F0B3}" type="slidenum">
              <a:rPr lang="zh-CN" altLang="en-US" smtClean="0"/>
              <a:t>3</a:t>
            </a:fld>
            <a:endParaRPr lang="zh-CN" altLang="en-US"/>
          </a:p>
        </p:txBody>
      </p:sp>
    </p:spTree>
    <p:extLst>
      <p:ext uri="{BB962C8B-B14F-4D97-AF65-F5344CB8AC3E}">
        <p14:creationId xmlns:p14="http://schemas.microsoft.com/office/powerpoint/2010/main" val="21075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7F1A05-06D9-45E5-A566-DCE3388D6AC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00810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F273AF-5923-4D78-B493-1B018D52F0B3}" type="slidenum">
              <a:rPr lang="zh-CN" altLang="en-US" smtClean="0"/>
              <a:t>5</a:t>
            </a:fld>
            <a:endParaRPr lang="zh-CN" altLang="en-US"/>
          </a:p>
        </p:txBody>
      </p:sp>
    </p:spTree>
    <p:extLst>
      <p:ext uri="{BB962C8B-B14F-4D97-AF65-F5344CB8AC3E}">
        <p14:creationId xmlns:p14="http://schemas.microsoft.com/office/powerpoint/2010/main" val="2845136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首先探索</a:t>
            </a:r>
            <a:r>
              <a:rPr lang="en-US" altLang="zh-CN" dirty="0" err="1"/>
              <a:t>pageview</a:t>
            </a:r>
            <a:r>
              <a:rPr lang="zh-CN" altLang="en-US" dirty="0"/>
              <a:t>的</a:t>
            </a:r>
            <a:r>
              <a:rPr lang="en-US" altLang="zh-CN" dirty="0" err="1"/>
              <a:t>uv</a:t>
            </a:r>
            <a:r>
              <a:rPr lang="zh-CN" altLang="en-US" dirty="0"/>
              <a:t>时发现：数据整体趋势变化不大，年前年后的数据变化有显著的差异而且在春节期间有一段明显的异常变化，因此为了预测</a:t>
            </a:r>
            <a:r>
              <a:rPr lang="en-US" altLang="zh-CN" dirty="0"/>
              <a:t>5.20-5.26</a:t>
            </a:r>
            <a:r>
              <a:rPr lang="zh-CN" altLang="en-US" dirty="0"/>
              <a:t>的流量，我们舍弃了年前的数据，仅利用</a:t>
            </a:r>
            <a:r>
              <a:rPr lang="en-US" altLang="zh-CN" dirty="0"/>
              <a:t>2019-2-11</a:t>
            </a:r>
            <a:r>
              <a:rPr lang="zh-CN" altLang="en-US" dirty="0"/>
              <a:t>之后的数据进行预测，最后的实践证明这样确实大大提高了模型的预测精度</a:t>
            </a:r>
          </a:p>
        </p:txBody>
      </p:sp>
      <p:sp>
        <p:nvSpPr>
          <p:cNvPr id="4" name="灯片编号占位符 3"/>
          <p:cNvSpPr>
            <a:spLocks noGrp="1"/>
          </p:cNvSpPr>
          <p:nvPr>
            <p:ph type="sldNum" sz="quarter" idx="5"/>
          </p:nvPr>
        </p:nvSpPr>
        <p:spPr/>
        <p:txBody>
          <a:bodyPr/>
          <a:lstStyle/>
          <a:p>
            <a:fld id="{5DF273AF-5923-4D78-B493-1B018D52F0B3}" type="slidenum">
              <a:rPr lang="zh-CN" altLang="en-US" smtClean="0"/>
              <a:t>6</a:t>
            </a:fld>
            <a:endParaRPr lang="zh-CN" altLang="en-US"/>
          </a:p>
        </p:txBody>
      </p:sp>
    </p:spTree>
    <p:extLst>
      <p:ext uri="{BB962C8B-B14F-4D97-AF65-F5344CB8AC3E}">
        <p14:creationId xmlns:p14="http://schemas.microsoft.com/office/powerpoint/2010/main" val="4236199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这个是</a:t>
            </a:r>
            <a:r>
              <a:rPr lang="en-US" altLang="zh-CN" dirty="0" err="1"/>
              <a:t>pageview</a:t>
            </a:r>
            <a:r>
              <a:rPr lang="zh-CN" altLang="en-US" dirty="0"/>
              <a:t>的</a:t>
            </a:r>
            <a:r>
              <a:rPr lang="en-US" altLang="zh-CN" dirty="0" err="1"/>
              <a:t>pv</a:t>
            </a:r>
            <a:r>
              <a:rPr lang="zh-CN" altLang="en-US" dirty="0"/>
              <a:t>除以</a:t>
            </a:r>
            <a:r>
              <a:rPr lang="en-US" altLang="zh-CN" dirty="0" err="1"/>
              <a:t>uv</a:t>
            </a:r>
            <a:r>
              <a:rPr lang="en-US" altLang="zh-CN" dirty="0"/>
              <a:t>,</a:t>
            </a:r>
            <a:r>
              <a:rPr lang="zh-CN" altLang="en-US" dirty="0"/>
              <a:t>可以看到</a:t>
            </a:r>
            <a:r>
              <a:rPr lang="en-US" altLang="zh-CN" dirty="0"/>
              <a:t>,</a:t>
            </a:r>
            <a:r>
              <a:rPr lang="zh-CN" altLang="en-US" dirty="0"/>
              <a:t>年后（大概</a:t>
            </a:r>
            <a:r>
              <a:rPr lang="en-US" altLang="zh-CN" dirty="0"/>
              <a:t>2019-2-11</a:t>
            </a:r>
            <a:r>
              <a:rPr lang="zh-CN" altLang="en-US" dirty="0"/>
              <a:t>）数值基本上在</a:t>
            </a:r>
            <a:r>
              <a:rPr lang="en-US" altLang="zh-CN" dirty="0"/>
              <a:t>3-4</a:t>
            </a:r>
            <a:r>
              <a:rPr lang="zh-CN" altLang="en-US" dirty="0"/>
              <a:t>左右浮动（除了五一假期和四月份的某些异常值外）</a:t>
            </a:r>
            <a:r>
              <a:rPr lang="en-US" altLang="zh-CN" dirty="0"/>
              <a:t>,</a:t>
            </a:r>
            <a:r>
              <a:rPr lang="zh-CN" altLang="en-US" dirty="0"/>
              <a:t>所以我们直接通过模型预测得到的</a:t>
            </a:r>
            <a:r>
              <a:rPr lang="en-US" altLang="zh-CN" dirty="0" err="1"/>
              <a:t>uv</a:t>
            </a:r>
            <a:r>
              <a:rPr lang="zh-CN" altLang="en-US" dirty="0"/>
              <a:t>来获得</a:t>
            </a:r>
            <a:r>
              <a:rPr lang="en-US" altLang="zh-CN" dirty="0" err="1"/>
              <a:t>pv</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5DF273AF-5923-4D78-B493-1B018D52F0B3}" type="slidenum">
              <a:rPr lang="zh-CN" altLang="en-US" smtClean="0"/>
              <a:t>7</a:t>
            </a:fld>
            <a:endParaRPr lang="zh-CN" altLang="en-US"/>
          </a:p>
        </p:txBody>
      </p:sp>
    </p:spTree>
    <p:extLst>
      <p:ext uri="{BB962C8B-B14F-4D97-AF65-F5344CB8AC3E}">
        <p14:creationId xmlns:p14="http://schemas.microsoft.com/office/powerpoint/2010/main" val="2505531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F273AF-5923-4D78-B493-1B018D52F0B3}" type="slidenum">
              <a:rPr lang="zh-CN" altLang="en-US" smtClean="0"/>
              <a:t>8</a:t>
            </a:fld>
            <a:endParaRPr lang="zh-CN" altLang="en-US"/>
          </a:p>
        </p:txBody>
      </p:sp>
    </p:spTree>
    <p:extLst>
      <p:ext uri="{BB962C8B-B14F-4D97-AF65-F5344CB8AC3E}">
        <p14:creationId xmlns:p14="http://schemas.microsoft.com/office/powerpoint/2010/main" val="2324557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注册的</a:t>
            </a:r>
            <a:r>
              <a:rPr lang="en-US" altLang="zh-CN" dirty="0" err="1"/>
              <a:t>uv</a:t>
            </a:r>
            <a:r>
              <a:rPr lang="zh-CN" altLang="en-US" dirty="0"/>
              <a:t>随时间变化的趋势图同样反映出，年前年后的数据变化幅度有显著差异，且在</a:t>
            </a:r>
            <a:r>
              <a:rPr lang="en-US" altLang="zh-CN" dirty="0"/>
              <a:t>2019-2-11</a:t>
            </a:r>
            <a:r>
              <a:rPr lang="zh-CN" altLang="en-US" dirty="0"/>
              <a:t>的前两周，也就是春节假日期间数据变化异常</a:t>
            </a:r>
          </a:p>
        </p:txBody>
      </p:sp>
      <p:sp>
        <p:nvSpPr>
          <p:cNvPr id="4" name="灯片编号占位符 3"/>
          <p:cNvSpPr>
            <a:spLocks noGrp="1"/>
          </p:cNvSpPr>
          <p:nvPr>
            <p:ph type="sldNum" sz="quarter" idx="5"/>
          </p:nvPr>
        </p:nvSpPr>
        <p:spPr/>
        <p:txBody>
          <a:bodyPr/>
          <a:lstStyle/>
          <a:p>
            <a:fld id="{5DF273AF-5923-4D78-B493-1B018D52F0B3}" type="slidenum">
              <a:rPr lang="zh-CN" altLang="en-US" smtClean="0"/>
              <a:t>9</a:t>
            </a:fld>
            <a:endParaRPr lang="zh-CN" altLang="en-US"/>
          </a:p>
        </p:txBody>
      </p:sp>
    </p:spTree>
    <p:extLst>
      <p:ext uri="{BB962C8B-B14F-4D97-AF65-F5344CB8AC3E}">
        <p14:creationId xmlns:p14="http://schemas.microsoft.com/office/powerpoint/2010/main" val="935741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5"/>
            <a:ext cx="10363200" cy="1470026"/>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483763" indent="0" algn="ctr">
              <a:buNone/>
              <a:defRPr>
                <a:solidFill>
                  <a:schemeClr val="tx1">
                    <a:tint val="75000"/>
                  </a:schemeClr>
                </a:solidFill>
              </a:defRPr>
            </a:lvl2pPr>
            <a:lvl3pPr marL="967527" indent="0" algn="ctr">
              <a:buNone/>
              <a:defRPr>
                <a:solidFill>
                  <a:schemeClr val="tx1">
                    <a:tint val="75000"/>
                  </a:schemeClr>
                </a:solidFill>
              </a:defRPr>
            </a:lvl3pPr>
            <a:lvl4pPr marL="1451290" indent="0" algn="ctr">
              <a:buNone/>
              <a:defRPr>
                <a:solidFill>
                  <a:schemeClr val="tx1">
                    <a:tint val="75000"/>
                  </a:schemeClr>
                </a:solidFill>
              </a:defRPr>
            </a:lvl4pPr>
            <a:lvl5pPr marL="1935053" indent="0" algn="ctr">
              <a:buNone/>
              <a:defRPr>
                <a:solidFill>
                  <a:schemeClr val="tx1">
                    <a:tint val="75000"/>
                  </a:schemeClr>
                </a:solidFill>
              </a:defRPr>
            </a:lvl5pPr>
            <a:lvl6pPr marL="2418817" indent="0" algn="ctr">
              <a:buNone/>
              <a:defRPr>
                <a:solidFill>
                  <a:schemeClr val="tx1">
                    <a:tint val="75000"/>
                  </a:schemeClr>
                </a:solidFill>
              </a:defRPr>
            </a:lvl6pPr>
            <a:lvl7pPr marL="2902580" indent="0" algn="ctr">
              <a:buNone/>
              <a:defRPr>
                <a:solidFill>
                  <a:schemeClr val="tx1">
                    <a:tint val="75000"/>
                  </a:schemeClr>
                </a:solidFill>
              </a:defRPr>
            </a:lvl7pPr>
            <a:lvl8pPr marL="3386343" indent="0" algn="ctr">
              <a:buNone/>
              <a:defRPr>
                <a:solidFill>
                  <a:schemeClr val="tx1">
                    <a:tint val="75000"/>
                  </a:schemeClr>
                </a:solidFill>
              </a:defRPr>
            </a:lvl8pPr>
            <a:lvl9pPr marL="3870107"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7459E12-B4B2-45E3-8380-85B0EFC69055}" type="datetimeFigureOut">
              <a:rPr lang="zh-CN" altLang="en-US" smtClean="0"/>
              <a:t>2019/9/28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9C2AD-CA39-43E2-BBEF-768E308D7275}" type="slidenum">
              <a:rPr lang="zh-CN" altLang="en-US" smtClean="0"/>
              <a:t>‹#›</a:t>
            </a:fld>
            <a:endParaRPr lang="zh-CN" altLang="en-US"/>
          </a:p>
        </p:txBody>
      </p:sp>
    </p:spTree>
    <p:extLst>
      <p:ext uri="{BB962C8B-B14F-4D97-AF65-F5344CB8AC3E}">
        <p14:creationId xmlns:p14="http://schemas.microsoft.com/office/powerpoint/2010/main" val="433439191"/>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7459E12-B4B2-45E3-8380-85B0EFC69055}" type="datetimeFigureOut">
              <a:rPr lang="zh-CN" altLang="en-US" smtClean="0"/>
              <a:t>2019/9/28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9C2AD-CA39-43E2-BBEF-768E308D7275}" type="slidenum">
              <a:rPr lang="zh-CN" altLang="en-US" smtClean="0"/>
              <a:t>‹#›</a:t>
            </a:fld>
            <a:endParaRPr lang="zh-CN" altLang="en-US"/>
          </a:p>
        </p:txBody>
      </p:sp>
    </p:spTree>
    <p:extLst>
      <p:ext uri="{BB962C8B-B14F-4D97-AF65-F5344CB8AC3E}">
        <p14:creationId xmlns:p14="http://schemas.microsoft.com/office/powerpoint/2010/main" val="439496134"/>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137901" y="258764"/>
            <a:ext cx="3456517" cy="55292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8350" y="258764"/>
            <a:ext cx="10166350" cy="55292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7459E12-B4B2-45E3-8380-85B0EFC69055}" type="datetimeFigureOut">
              <a:rPr lang="zh-CN" altLang="en-US" smtClean="0"/>
              <a:t>2019/9/28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9C2AD-CA39-43E2-BBEF-768E308D7275}" type="slidenum">
              <a:rPr lang="zh-CN" altLang="en-US" smtClean="0"/>
              <a:t>‹#›</a:t>
            </a:fld>
            <a:endParaRPr lang="zh-CN" altLang="en-US"/>
          </a:p>
        </p:txBody>
      </p:sp>
    </p:spTree>
    <p:extLst>
      <p:ext uri="{BB962C8B-B14F-4D97-AF65-F5344CB8AC3E}">
        <p14:creationId xmlns:p14="http://schemas.microsoft.com/office/powerpoint/2010/main" val="1688234521"/>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6" y="2130426"/>
            <a:ext cx="10363200" cy="1470026"/>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7" y="3886200"/>
            <a:ext cx="8534401" cy="1752601"/>
          </a:xfrm>
          <a:prstGeom prst="rect">
            <a:avLst/>
          </a:prstGeom>
        </p:spPr>
        <p:txBody>
          <a:bodyPr/>
          <a:lstStyle>
            <a:lvl1pPr marL="0" indent="0" algn="ctr">
              <a:buNone/>
              <a:defRPr>
                <a:solidFill>
                  <a:schemeClr val="tx1">
                    <a:tint val="75000"/>
                  </a:schemeClr>
                </a:solidFill>
              </a:defRPr>
            </a:lvl1pPr>
            <a:lvl2pPr marL="622652" indent="0" algn="ctr">
              <a:buNone/>
              <a:defRPr>
                <a:solidFill>
                  <a:schemeClr val="tx1">
                    <a:tint val="75000"/>
                  </a:schemeClr>
                </a:solidFill>
              </a:defRPr>
            </a:lvl2pPr>
            <a:lvl3pPr marL="1245303" indent="0" algn="ctr">
              <a:buNone/>
              <a:defRPr>
                <a:solidFill>
                  <a:schemeClr val="tx1">
                    <a:tint val="75000"/>
                  </a:schemeClr>
                </a:solidFill>
              </a:defRPr>
            </a:lvl3pPr>
            <a:lvl4pPr marL="1867955" indent="0" algn="ctr">
              <a:buNone/>
              <a:defRPr>
                <a:solidFill>
                  <a:schemeClr val="tx1">
                    <a:tint val="75000"/>
                  </a:schemeClr>
                </a:solidFill>
              </a:defRPr>
            </a:lvl4pPr>
            <a:lvl5pPr marL="2490607" indent="0" algn="ctr">
              <a:buNone/>
              <a:defRPr>
                <a:solidFill>
                  <a:schemeClr val="tx1">
                    <a:tint val="75000"/>
                  </a:schemeClr>
                </a:solidFill>
              </a:defRPr>
            </a:lvl5pPr>
            <a:lvl6pPr marL="3113259" indent="0" algn="ctr">
              <a:buNone/>
              <a:defRPr>
                <a:solidFill>
                  <a:schemeClr val="tx1">
                    <a:tint val="75000"/>
                  </a:schemeClr>
                </a:solidFill>
              </a:defRPr>
            </a:lvl6pPr>
            <a:lvl7pPr marL="3735911" indent="0" algn="ctr">
              <a:buNone/>
              <a:defRPr>
                <a:solidFill>
                  <a:schemeClr val="tx1">
                    <a:tint val="75000"/>
                  </a:schemeClr>
                </a:solidFill>
              </a:defRPr>
            </a:lvl7pPr>
            <a:lvl8pPr marL="4358563" indent="0" algn="ctr">
              <a:buNone/>
              <a:defRPr>
                <a:solidFill>
                  <a:schemeClr val="tx1">
                    <a:tint val="75000"/>
                  </a:schemeClr>
                </a:solidFill>
              </a:defRPr>
            </a:lvl8pPr>
            <a:lvl9pPr marL="4981214"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601" y="6356357"/>
            <a:ext cx="2844800" cy="365125"/>
          </a:xfrm>
          <a:prstGeom prst="rect">
            <a:avLst/>
          </a:prstGeom>
        </p:spPr>
        <p:txBody>
          <a:bodyPr/>
          <a:lstStyle/>
          <a:p>
            <a:pPr defTabSz="1245303"/>
            <a:fld id="{FD725410-BEFA-4075-99F8-9B76E6135EB8}" type="datetimeFigureOut">
              <a:rPr lang="zh-CN" altLang="en-US" sz="2434" smtClean="0">
                <a:solidFill>
                  <a:srgbClr val="FFFFFF"/>
                </a:solidFill>
              </a:rPr>
              <a:pPr defTabSz="1245303"/>
              <a:t>2019/9/28</a:t>
            </a:fld>
            <a:endParaRPr lang="zh-CN" altLang="en-US" sz="2434">
              <a:solidFill>
                <a:srgbClr val="FFFFFF"/>
              </a:solidFill>
            </a:endParaRPr>
          </a:p>
        </p:txBody>
      </p:sp>
      <p:sp>
        <p:nvSpPr>
          <p:cNvPr id="5" name="页脚占位符 4"/>
          <p:cNvSpPr>
            <a:spLocks noGrp="1"/>
          </p:cNvSpPr>
          <p:nvPr>
            <p:ph type="ftr" sz="quarter" idx="11"/>
          </p:nvPr>
        </p:nvSpPr>
        <p:spPr>
          <a:xfrm>
            <a:off x="4165608" y="6356357"/>
            <a:ext cx="3860800" cy="365125"/>
          </a:xfrm>
          <a:prstGeom prst="rect">
            <a:avLst/>
          </a:prstGeom>
        </p:spPr>
        <p:txBody>
          <a:bodyPr/>
          <a:lstStyle/>
          <a:p>
            <a:pPr defTabSz="1245303"/>
            <a:endParaRPr lang="zh-CN" altLang="en-US" sz="2434">
              <a:solidFill>
                <a:srgbClr val="FFFFFF"/>
              </a:solidFill>
            </a:endParaRPr>
          </a:p>
        </p:txBody>
      </p:sp>
      <p:sp>
        <p:nvSpPr>
          <p:cNvPr id="6" name="灯片编号占位符 5"/>
          <p:cNvSpPr>
            <a:spLocks noGrp="1"/>
          </p:cNvSpPr>
          <p:nvPr>
            <p:ph type="sldNum" sz="quarter" idx="12"/>
          </p:nvPr>
        </p:nvSpPr>
        <p:spPr>
          <a:xfrm>
            <a:off x="8737600" y="6356357"/>
            <a:ext cx="2844800" cy="365125"/>
          </a:xfrm>
          <a:prstGeom prst="rect">
            <a:avLst/>
          </a:prstGeom>
        </p:spPr>
        <p:txBody>
          <a:bodyPr/>
          <a:lstStyle/>
          <a:p>
            <a:pPr defTabSz="1245303"/>
            <a:fld id="{ABCBC4E8-88EF-4446-9533-1BB591964EAE}" type="slidenum">
              <a:rPr lang="zh-CN" altLang="en-US" sz="2434" smtClean="0">
                <a:solidFill>
                  <a:srgbClr val="FFFFFF"/>
                </a:solidFill>
              </a:rPr>
              <a:pPr defTabSz="1245303"/>
              <a:t>‹#›</a:t>
            </a:fld>
            <a:endParaRPr lang="zh-CN" altLang="en-US" sz="2434">
              <a:solidFill>
                <a:srgbClr val="FFFFFF"/>
              </a:solidFill>
            </a:endParaRPr>
          </a:p>
        </p:txBody>
      </p:sp>
    </p:spTree>
    <p:extLst>
      <p:ext uri="{BB962C8B-B14F-4D97-AF65-F5344CB8AC3E}">
        <p14:creationId xmlns:p14="http://schemas.microsoft.com/office/powerpoint/2010/main" val="73585238"/>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44"/>
            <a:ext cx="10972801"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6" y="1600202"/>
            <a:ext cx="10972801"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1" y="6356357"/>
            <a:ext cx="2844800" cy="365125"/>
          </a:xfrm>
          <a:prstGeom prst="rect">
            <a:avLst/>
          </a:prstGeom>
        </p:spPr>
        <p:txBody>
          <a:bodyPr/>
          <a:lstStyle/>
          <a:p>
            <a:pPr defTabSz="1245303"/>
            <a:fld id="{FD725410-BEFA-4075-99F8-9B76E6135EB8}" type="datetimeFigureOut">
              <a:rPr lang="zh-CN" altLang="en-US" sz="2434" smtClean="0">
                <a:solidFill>
                  <a:srgbClr val="FFFFFF"/>
                </a:solidFill>
              </a:rPr>
              <a:pPr defTabSz="1245303"/>
              <a:t>2019/9/28</a:t>
            </a:fld>
            <a:endParaRPr lang="zh-CN" altLang="en-US" sz="2434">
              <a:solidFill>
                <a:srgbClr val="FFFFFF"/>
              </a:solidFill>
            </a:endParaRPr>
          </a:p>
        </p:txBody>
      </p:sp>
      <p:sp>
        <p:nvSpPr>
          <p:cNvPr id="5" name="页脚占位符 4"/>
          <p:cNvSpPr>
            <a:spLocks noGrp="1"/>
          </p:cNvSpPr>
          <p:nvPr>
            <p:ph type="ftr" sz="quarter" idx="11"/>
          </p:nvPr>
        </p:nvSpPr>
        <p:spPr>
          <a:xfrm>
            <a:off x="4165608" y="6356357"/>
            <a:ext cx="3860800" cy="365125"/>
          </a:xfrm>
          <a:prstGeom prst="rect">
            <a:avLst/>
          </a:prstGeom>
        </p:spPr>
        <p:txBody>
          <a:bodyPr/>
          <a:lstStyle/>
          <a:p>
            <a:pPr defTabSz="1245303"/>
            <a:endParaRPr lang="zh-CN" altLang="en-US" sz="2434">
              <a:solidFill>
                <a:srgbClr val="FFFFFF"/>
              </a:solidFill>
            </a:endParaRPr>
          </a:p>
        </p:txBody>
      </p:sp>
      <p:sp>
        <p:nvSpPr>
          <p:cNvPr id="6" name="灯片编号占位符 5"/>
          <p:cNvSpPr>
            <a:spLocks noGrp="1"/>
          </p:cNvSpPr>
          <p:nvPr>
            <p:ph type="sldNum" sz="quarter" idx="12"/>
          </p:nvPr>
        </p:nvSpPr>
        <p:spPr>
          <a:xfrm>
            <a:off x="8737600" y="6356357"/>
            <a:ext cx="2844800" cy="365125"/>
          </a:xfrm>
          <a:prstGeom prst="rect">
            <a:avLst/>
          </a:prstGeom>
        </p:spPr>
        <p:txBody>
          <a:bodyPr/>
          <a:lstStyle/>
          <a:p>
            <a:pPr defTabSz="1245303"/>
            <a:fld id="{ABCBC4E8-88EF-4446-9533-1BB591964EAE}" type="slidenum">
              <a:rPr lang="zh-CN" altLang="en-US" sz="2434" smtClean="0">
                <a:solidFill>
                  <a:srgbClr val="FFFFFF"/>
                </a:solidFill>
              </a:rPr>
              <a:pPr defTabSz="1245303"/>
              <a:t>‹#›</a:t>
            </a:fld>
            <a:endParaRPr lang="zh-CN" altLang="en-US" sz="2434">
              <a:solidFill>
                <a:srgbClr val="FFFFFF"/>
              </a:solidFill>
            </a:endParaRPr>
          </a:p>
        </p:txBody>
      </p:sp>
    </p:spTree>
    <p:extLst>
      <p:ext uri="{BB962C8B-B14F-4D97-AF65-F5344CB8AC3E}">
        <p14:creationId xmlns:p14="http://schemas.microsoft.com/office/powerpoint/2010/main" val="3624173523"/>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6" y="4406904"/>
            <a:ext cx="10363200" cy="1362075"/>
          </a:xfrm>
          <a:prstGeom prst="rect">
            <a:avLst/>
          </a:prstGeom>
        </p:spPr>
        <p:txBody>
          <a:bodyPr anchor="t"/>
          <a:lstStyle>
            <a:lvl1pPr algn="l">
              <a:defRPr sz="5396" b="1" cap="all"/>
            </a:lvl1pPr>
          </a:lstStyle>
          <a:p>
            <a:r>
              <a:rPr lang="zh-CN" altLang="en-US"/>
              <a:t>单击此处编辑母版标题样式</a:t>
            </a:r>
          </a:p>
        </p:txBody>
      </p:sp>
      <p:sp>
        <p:nvSpPr>
          <p:cNvPr id="3" name="文本占位符 2"/>
          <p:cNvSpPr>
            <a:spLocks noGrp="1"/>
          </p:cNvSpPr>
          <p:nvPr>
            <p:ph type="body" idx="1"/>
          </p:nvPr>
        </p:nvSpPr>
        <p:spPr>
          <a:xfrm>
            <a:off x="963086" y="2906716"/>
            <a:ext cx="10363200" cy="1500187"/>
          </a:xfrm>
          <a:prstGeom prst="rect">
            <a:avLst/>
          </a:prstGeom>
        </p:spPr>
        <p:txBody>
          <a:bodyPr anchor="b"/>
          <a:lstStyle>
            <a:lvl1pPr marL="0" indent="0">
              <a:buNone/>
              <a:defRPr sz="2751">
                <a:solidFill>
                  <a:schemeClr val="tx1">
                    <a:tint val="75000"/>
                  </a:schemeClr>
                </a:solidFill>
              </a:defRPr>
            </a:lvl1pPr>
            <a:lvl2pPr marL="622652" indent="0">
              <a:buNone/>
              <a:defRPr sz="2434">
                <a:solidFill>
                  <a:schemeClr val="tx1">
                    <a:tint val="75000"/>
                  </a:schemeClr>
                </a:solidFill>
              </a:defRPr>
            </a:lvl2pPr>
            <a:lvl3pPr marL="1245303" indent="0">
              <a:buNone/>
              <a:defRPr sz="2222">
                <a:solidFill>
                  <a:schemeClr val="tx1">
                    <a:tint val="75000"/>
                  </a:schemeClr>
                </a:solidFill>
              </a:defRPr>
            </a:lvl3pPr>
            <a:lvl4pPr marL="1867955" indent="0">
              <a:buNone/>
              <a:defRPr sz="1905">
                <a:solidFill>
                  <a:schemeClr val="tx1">
                    <a:tint val="75000"/>
                  </a:schemeClr>
                </a:solidFill>
              </a:defRPr>
            </a:lvl4pPr>
            <a:lvl5pPr marL="2490607" indent="0">
              <a:buNone/>
              <a:defRPr sz="1905">
                <a:solidFill>
                  <a:schemeClr val="tx1">
                    <a:tint val="75000"/>
                  </a:schemeClr>
                </a:solidFill>
              </a:defRPr>
            </a:lvl5pPr>
            <a:lvl6pPr marL="3113259" indent="0">
              <a:buNone/>
              <a:defRPr sz="1905">
                <a:solidFill>
                  <a:schemeClr val="tx1">
                    <a:tint val="75000"/>
                  </a:schemeClr>
                </a:solidFill>
              </a:defRPr>
            </a:lvl6pPr>
            <a:lvl7pPr marL="3735911" indent="0">
              <a:buNone/>
              <a:defRPr sz="1905">
                <a:solidFill>
                  <a:schemeClr val="tx1">
                    <a:tint val="75000"/>
                  </a:schemeClr>
                </a:solidFill>
              </a:defRPr>
            </a:lvl7pPr>
            <a:lvl8pPr marL="4358563" indent="0">
              <a:buNone/>
              <a:defRPr sz="1905">
                <a:solidFill>
                  <a:schemeClr val="tx1">
                    <a:tint val="75000"/>
                  </a:schemeClr>
                </a:solidFill>
              </a:defRPr>
            </a:lvl8pPr>
            <a:lvl9pPr marL="4981214" indent="0">
              <a:buNone/>
              <a:defRPr sz="190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1" y="6356357"/>
            <a:ext cx="2844800" cy="365125"/>
          </a:xfrm>
          <a:prstGeom prst="rect">
            <a:avLst/>
          </a:prstGeom>
        </p:spPr>
        <p:txBody>
          <a:bodyPr/>
          <a:lstStyle/>
          <a:p>
            <a:pPr defTabSz="1245303"/>
            <a:fld id="{FD725410-BEFA-4075-99F8-9B76E6135EB8}" type="datetimeFigureOut">
              <a:rPr lang="zh-CN" altLang="en-US" sz="2434" smtClean="0">
                <a:solidFill>
                  <a:srgbClr val="FFFFFF"/>
                </a:solidFill>
              </a:rPr>
              <a:pPr defTabSz="1245303"/>
              <a:t>2019/9/28</a:t>
            </a:fld>
            <a:endParaRPr lang="zh-CN" altLang="en-US" sz="2434">
              <a:solidFill>
                <a:srgbClr val="FFFFFF"/>
              </a:solidFill>
            </a:endParaRPr>
          </a:p>
        </p:txBody>
      </p:sp>
      <p:sp>
        <p:nvSpPr>
          <p:cNvPr id="5" name="页脚占位符 4"/>
          <p:cNvSpPr>
            <a:spLocks noGrp="1"/>
          </p:cNvSpPr>
          <p:nvPr>
            <p:ph type="ftr" sz="quarter" idx="11"/>
          </p:nvPr>
        </p:nvSpPr>
        <p:spPr>
          <a:xfrm>
            <a:off x="4165608" y="6356357"/>
            <a:ext cx="3860800" cy="365125"/>
          </a:xfrm>
          <a:prstGeom prst="rect">
            <a:avLst/>
          </a:prstGeom>
        </p:spPr>
        <p:txBody>
          <a:bodyPr/>
          <a:lstStyle/>
          <a:p>
            <a:pPr defTabSz="1245303"/>
            <a:endParaRPr lang="zh-CN" altLang="en-US" sz="2434">
              <a:solidFill>
                <a:srgbClr val="FFFFFF"/>
              </a:solidFill>
            </a:endParaRPr>
          </a:p>
        </p:txBody>
      </p:sp>
      <p:sp>
        <p:nvSpPr>
          <p:cNvPr id="6" name="灯片编号占位符 5"/>
          <p:cNvSpPr>
            <a:spLocks noGrp="1"/>
          </p:cNvSpPr>
          <p:nvPr>
            <p:ph type="sldNum" sz="quarter" idx="12"/>
          </p:nvPr>
        </p:nvSpPr>
        <p:spPr>
          <a:xfrm>
            <a:off x="8737600" y="6356357"/>
            <a:ext cx="2844800" cy="365125"/>
          </a:xfrm>
          <a:prstGeom prst="rect">
            <a:avLst/>
          </a:prstGeom>
        </p:spPr>
        <p:txBody>
          <a:bodyPr/>
          <a:lstStyle/>
          <a:p>
            <a:pPr defTabSz="1245303"/>
            <a:fld id="{ABCBC4E8-88EF-4446-9533-1BB591964EAE}" type="slidenum">
              <a:rPr lang="zh-CN" altLang="en-US" sz="2434" smtClean="0">
                <a:solidFill>
                  <a:srgbClr val="FFFFFF"/>
                </a:solidFill>
              </a:rPr>
              <a:pPr defTabSz="1245303"/>
              <a:t>‹#›</a:t>
            </a:fld>
            <a:endParaRPr lang="zh-CN" altLang="en-US" sz="2434">
              <a:solidFill>
                <a:srgbClr val="FFFFFF"/>
              </a:solidFill>
            </a:endParaRPr>
          </a:p>
        </p:txBody>
      </p:sp>
    </p:spTree>
    <p:extLst>
      <p:ext uri="{BB962C8B-B14F-4D97-AF65-F5344CB8AC3E}">
        <p14:creationId xmlns:p14="http://schemas.microsoft.com/office/powerpoint/2010/main" val="1482446134"/>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44"/>
            <a:ext cx="10972801"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4" y="1260483"/>
            <a:ext cx="5384800" cy="3563938"/>
          </a:xfrm>
          <a:prstGeom prst="rect">
            <a:avLst/>
          </a:prstGeom>
        </p:spPr>
        <p:txBody>
          <a:bodyPr/>
          <a:lstStyle>
            <a:lvl1pPr>
              <a:defRPr sz="3809"/>
            </a:lvl1pPr>
            <a:lvl2pPr>
              <a:defRPr sz="3280"/>
            </a:lvl2pPr>
            <a:lvl3pPr>
              <a:defRPr sz="2751"/>
            </a:lvl3pPr>
            <a:lvl4pPr>
              <a:defRPr sz="2434"/>
            </a:lvl4pPr>
            <a:lvl5pPr>
              <a:defRPr sz="2434"/>
            </a:lvl5pPr>
            <a:lvl6pPr>
              <a:defRPr sz="2434"/>
            </a:lvl6pPr>
            <a:lvl7pPr>
              <a:defRPr sz="2434"/>
            </a:lvl7pPr>
            <a:lvl8pPr>
              <a:defRPr sz="2434"/>
            </a:lvl8pPr>
            <a:lvl9pPr>
              <a:defRPr sz="2434"/>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5" y="1260483"/>
            <a:ext cx="5384800" cy="3563938"/>
          </a:xfrm>
          <a:prstGeom prst="rect">
            <a:avLst/>
          </a:prstGeom>
        </p:spPr>
        <p:txBody>
          <a:bodyPr/>
          <a:lstStyle>
            <a:lvl1pPr>
              <a:defRPr sz="3809"/>
            </a:lvl1pPr>
            <a:lvl2pPr>
              <a:defRPr sz="3280"/>
            </a:lvl2pPr>
            <a:lvl3pPr>
              <a:defRPr sz="2751"/>
            </a:lvl3pPr>
            <a:lvl4pPr>
              <a:defRPr sz="2434"/>
            </a:lvl4pPr>
            <a:lvl5pPr>
              <a:defRPr sz="2434"/>
            </a:lvl5pPr>
            <a:lvl6pPr>
              <a:defRPr sz="2434"/>
            </a:lvl6pPr>
            <a:lvl7pPr>
              <a:defRPr sz="2434"/>
            </a:lvl7pPr>
            <a:lvl8pPr>
              <a:defRPr sz="2434"/>
            </a:lvl8pPr>
            <a:lvl9pPr>
              <a:defRPr sz="2434"/>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1" y="6356357"/>
            <a:ext cx="2844800" cy="365125"/>
          </a:xfrm>
          <a:prstGeom prst="rect">
            <a:avLst/>
          </a:prstGeom>
        </p:spPr>
        <p:txBody>
          <a:bodyPr/>
          <a:lstStyle/>
          <a:p>
            <a:pPr defTabSz="1245303"/>
            <a:fld id="{FD725410-BEFA-4075-99F8-9B76E6135EB8}" type="datetimeFigureOut">
              <a:rPr lang="zh-CN" altLang="en-US" sz="2434" smtClean="0">
                <a:solidFill>
                  <a:srgbClr val="FFFFFF"/>
                </a:solidFill>
              </a:rPr>
              <a:pPr defTabSz="1245303"/>
              <a:t>2019/9/28</a:t>
            </a:fld>
            <a:endParaRPr lang="zh-CN" altLang="en-US" sz="2434">
              <a:solidFill>
                <a:srgbClr val="FFFFFF"/>
              </a:solidFill>
            </a:endParaRPr>
          </a:p>
        </p:txBody>
      </p:sp>
      <p:sp>
        <p:nvSpPr>
          <p:cNvPr id="6" name="页脚占位符 5"/>
          <p:cNvSpPr>
            <a:spLocks noGrp="1"/>
          </p:cNvSpPr>
          <p:nvPr>
            <p:ph type="ftr" sz="quarter" idx="11"/>
          </p:nvPr>
        </p:nvSpPr>
        <p:spPr>
          <a:xfrm>
            <a:off x="4165608" y="6356357"/>
            <a:ext cx="3860800" cy="365125"/>
          </a:xfrm>
          <a:prstGeom prst="rect">
            <a:avLst/>
          </a:prstGeom>
        </p:spPr>
        <p:txBody>
          <a:bodyPr/>
          <a:lstStyle/>
          <a:p>
            <a:pPr defTabSz="1245303"/>
            <a:endParaRPr lang="zh-CN" altLang="en-US" sz="2434">
              <a:solidFill>
                <a:srgbClr val="FFFFFF"/>
              </a:solidFill>
            </a:endParaRPr>
          </a:p>
        </p:txBody>
      </p:sp>
      <p:sp>
        <p:nvSpPr>
          <p:cNvPr id="7" name="灯片编号占位符 6"/>
          <p:cNvSpPr>
            <a:spLocks noGrp="1"/>
          </p:cNvSpPr>
          <p:nvPr>
            <p:ph type="sldNum" sz="quarter" idx="12"/>
          </p:nvPr>
        </p:nvSpPr>
        <p:spPr>
          <a:xfrm>
            <a:off x="8737600" y="6356357"/>
            <a:ext cx="2844800" cy="365125"/>
          </a:xfrm>
          <a:prstGeom prst="rect">
            <a:avLst/>
          </a:prstGeom>
        </p:spPr>
        <p:txBody>
          <a:bodyPr/>
          <a:lstStyle/>
          <a:p>
            <a:pPr defTabSz="1245303"/>
            <a:fld id="{ABCBC4E8-88EF-4446-9533-1BB591964EAE}" type="slidenum">
              <a:rPr lang="zh-CN" altLang="en-US" sz="2434" smtClean="0">
                <a:solidFill>
                  <a:srgbClr val="FFFFFF"/>
                </a:solidFill>
              </a:rPr>
              <a:pPr defTabSz="1245303"/>
              <a:t>‹#›</a:t>
            </a:fld>
            <a:endParaRPr lang="zh-CN" altLang="en-US" sz="2434">
              <a:solidFill>
                <a:srgbClr val="FFFFFF"/>
              </a:solidFill>
            </a:endParaRPr>
          </a:p>
        </p:txBody>
      </p:sp>
    </p:spTree>
    <p:extLst>
      <p:ext uri="{BB962C8B-B14F-4D97-AF65-F5344CB8AC3E}">
        <p14:creationId xmlns:p14="http://schemas.microsoft.com/office/powerpoint/2010/main" val="2250659280"/>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44"/>
            <a:ext cx="10972801"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4" y="1535117"/>
            <a:ext cx="5386918" cy="639763"/>
          </a:xfrm>
          <a:prstGeom prst="rect">
            <a:avLst/>
          </a:prstGeom>
        </p:spPr>
        <p:txBody>
          <a:bodyPr anchor="b"/>
          <a:lstStyle>
            <a:lvl1pPr marL="0" indent="0">
              <a:buNone/>
              <a:defRPr sz="3280" b="1"/>
            </a:lvl1pPr>
            <a:lvl2pPr marL="622652" indent="0">
              <a:buNone/>
              <a:defRPr sz="2751" b="1"/>
            </a:lvl2pPr>
            <a:lvl3pPr marL="1245303" indent="0">
              <a:buNone/>
              <a:defRPr sz="2434" b="1"/>
            </a:lvl3pPr>
            <a:lvl4pPr marL="1867955" indent="0">
              <a:buNone/>
              <a:defRPr sz="2222" b="1"/>
            </a:lvl4pPr>
            <a:lvl5pPr marL="2490607" indent="0">
              <a:buNone/>
              <a:defRPr sz="2222" b="1"/>
            </a:lvl5pPr>
            <a:lvl6pPr marL="3113259" indent="0">
              <a:buNone/>
              <a:defRPr sz="2222" b="1"/>
            </a:lvl6pPr>
            <a:lvl7pPr marL="3735911" indent="0">
              <a:buNone/>
              <a:defRPr sz="2222" b="1"/>
            </a:lvl7pPr>
            <a:lvl8pPr marL="4358563" indent="0">
              <a:buNone/>
              <a:defRPr sz="2222" b="1"/>
            </a:lvl8pPr>
            <a:lvl9pPr marL="4981214" indent="0">
              <a:buNone/>
              <a:defRPr sz="2222" b="1"/>
            </a:lvl9pPr>
          </a:lstStyle>
          <a:p>
            <a:pPr lvl="0"/>
            <a:r>
              <a:rPr lang="zh-CN" altLang="en-US"/>
              <a:t>单击此处编辑母版文本样式</a:t>
            </a:r>
          </a:p>
        </p:txBody>
      </p:sp>
      <p:sp>
        <p:nvSpPr>
          <p:cNvPr id="4" name="内容占位符 3"/>
          <p:cNvSpPr>
            <a:spLocks noGrp="1"/>
          </p:cNvSpPr>
          <p:nvPr>
            <p:ph sz="half" idx="2"/>
          </p:nvPr>
        </p:nvSpPr>
        <p:spPr>
          <a:xfrm>
            <a:off x="609604" y="2174879"/>
            <a:ext cx="5386918" cy="3951288"/>
          </a:xfrm>
          <a:prstGeom prst="rect">
            <a:avLst/>
          </a:prstGeom>
        </p:spPr>
        <p:txBody>
          <a:bodyPr/>
          <a:lstStyle>
            <a:lvl1pPr>
              <a:defRPr sz="3280"/>
            </a:lvl1pPr>
            <a:lvl2pPr>
              <a:defRPr sz="2751"/>
            </a:lvl2pPr>
            <a:lvl3pPr>
              <a:defRPr sz="2434"/>
            </a:lvl3pPr>
            <a:lvl4pPr>
              <a:defRPr sz="2222"/>
            </a:lvl4pPr>
            <a:lvl5pPr>
              <a:defRPr sz="2222"/>
            </a:lvl5pPr>
            <a:lvl6pPr>
              <a:defRPr sz="2222"/>
            </a:lvl6pPr>
            <a:lvl7pPr>
              <a:defRPr sz="2222"/>
            </a:lvl7pPr>
            <a:lvl8pPr>
              <a:defRPr sz="2222"/>
            </a:lvl8pPr>
            <a:lvl9pPr>
              <a:defRPr sz="222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7" y="1535117"/>
            <a:ext cx="5389033" cy="639763"/>
          </a:xfrm>
          <a:prstGeom prst="rect">
            <a:avLst/>
          </a:prstGeom>
        </p:spPr>
        <p:txBody>
          <a:bodyPr anchor="b"/>
          <a:lstStyle>
            <a:lvl1pPr marL="0" indent="0">
              <a:buNone/>
              <a:defRPr sz="3280" b="1"/>
            </a:lvl1pPr>
            <a:lvl2pPr marL="622652" indent="0">
              <a:buNone/>
              <a:defRPr sz="2751" b="1"/>
            </a:lvl2pPr>
            <a:lvl3pPr marL="1245303" indent="0">
              <a:buNone/>
              <a:defRPr sz="2434" b="1"/>
            </a:lvl3pPr>
            <a:lvl4pPr marL="1867955" indent="0">
              <a:buNone/>
              <a:defRPr sz="2222" b="1"/>
            </a:lvl4pPr>
            <a:lvl5pPr marL="2490607" indent="0">
              <a:buNone/>
              <a:defRPr sz="2222" b="1"/>
            </a:lvl5pPr>
            <a:lvl6pPr marL="3113259" indent="0">
              <a:buNone/>
              <a:defRPr sz="2222" b="1"/>
            </a:lvl6pPr>
            <a:lvl7pPr marL="3735911" indent="0">
              <a:buNone/>
              <a:defRPr sz="2222" b="1"/>
            </a:lvl7pPr>
            <a:lvl8pPr marL="4358563" indent="0">
              <a:buNone/>
              <a:defRPr sz="2222" b="1"/>
            </a:lvl8pPr>
            <a:lvl9pPr marL="4981214" indent="0">
              <a:buNone/>
              <a:defRPr sz="2222" b="1"/>
            </a:lvl9pPr>
          </a:lstStyle>
          <a:p>
            <a:pPr lvl="0"/>
            <a:r>
              <a:rPr lang="zh-CN" altLang="en-US"/>
              <a:t>单击此处编辑母版文本样式</a:t>
            </a:r>
          </a:p>
        </p:txBody>
      </p:sp>
      <p:sp>
        <p:nvSpPr>
          <p:cNvPr id="6" name="内容占位符 5"/>
          <p:cNvSpPr>
            <a:spLocks noGrp="1"/>
          </p:cNvSpPr>
          <p:nvPr>
            <p:ph sz="quarter" idx="4"/>
          </p:nvPr>
        </p:nvSpPr>
        <p:spPr>
          <a:xfrm>
            <a:off x="6193377" y="2174879"/>
            <a:ext cx="5389033" cy="3951288"/>
          </a:xfrm>
          <a:prstGeom prst="rect">
            <a:avLst/>
          </a:prstGeom>
        </p:spPr>
        <p:txBody>
          <a:bodyPr/>
          <a:lstStyle>
            <a:lvl1pPr>
              <a:defRPr sz="3280"/>
            </a:lvl1pPr>
            <a:lvl2pPr>
              <a:defRPr sz="2751"/>
            </a:lvl2pPr>
            <a:lvl3pPr>
              <a:defRPr sz="2434"/>
            </a:lvl3pPr>
            <a:lvl4pPr>
              <a:defRPr sz="2222"/>
            </a:lvl4pPr>
            <a:lvl5pPr>
              <a:defRPr sz="2222"/>
            </a:lvl5pPr>
            <a:lvl6pPr>
              <a:defRPr sz="2222"/>
            </a:lvl6pPr>
            <a:lvl7pPr>
              <a:defRPr sz="2222"/>
            </a:lvl7pPr>
            <a:lvl8pPr>
              <a:defRPr sz="2222"/>
            </a:lvl8pPr>
            <a:lvl9pPr>
              <a:defRPr sz="222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1" y="6356357"/>
            <a:ext cx="2844800" cy="365125"/>
          </a:xfrm>
          <a:prstGeom prst="rect">
            <a:avLst/>
          </a:prstGeom>
        </p:spPr>
        <p:txBody>
          <a:bodyPr/>
          <a:lstStyle/>
          <a:p>
            <a:pPr defTabSz="1245303"/>
            <a:fld id="{FD725410-BEFA-4075-99F8-9B76E6135EB8}" type="datetimeFigureOut">
              <a:rPr lang="zh-CN" altLang="en-US" sz="2434" smtClean="0">
                <a:solidFill>
                  <a:srgbClr val="FFFFFF"/>
                </a:solidFill>
              </a:rPr>
              <a:pPr defTabSz="1245303"/>
              <a:t>2019/9/28</a:t>
            </a:fld>
            <a:endParaRPr lang="zh-CN" altLang="en-US" sz="2434">
              <a:solidFill>
                <a:srgbClr val="FFFFFF"/>
              </a:solidFill>
            </a:endParaRPr>
          </a:p>
        </p:txBody>
      </p:sp>
      <p:sp>
        <p:nvSpPr>
          <p:cNvPr id="8" name="页脚占位符 7"/>
          <p:cNvSpPr>
            <a:spLocks noGrp="1"/>
          </p:cNvSpPr>
          <p:nvPr>
            <p:ph type="ftr" sz="quarter" idx="11"/>
          </p:nvPr>
        </p:nvSpPr>
        <p:spPr>
          <a:xfrm>
            <a:off x="4165608" y="6356357"/>
            <a:ext cx="3860800" cy="365125"/>
          </a:xfrm>
          <a:prstGeom prst="rect">
            <a:avLst/>
          </a:prstGeom>
        </p:spPr>
        <p:txBody>
          <a:bodyPr/>
          <a:lstStyle/>
          <a:p>
            <a:pPr defTabSz="1245303"/>
            <a:endParaRPr lang="zh-CN" altLang="en-US" sz="2434">
              <a:solidFill>
                <a:srgbClr val="FFFFFF"/>
              </a:solidFill>
            </a:endParaRPr>
          </a:p>
        </p:txBody>
      </p:sp>
      <p:sp>
        <p:nvSpPr>
          <p:cNvPr id="9" name="灯片编号占位符 8"/>
          <p:cNvSpPr>
            <a:spLocks noGrp="1"/>
          </p:cNvSpPr>
          <p:nvPr>
            <p:ph type="sldNum" sz="quarter" idx="12"/>
          </p:nvPr>
        </p:nvSpPr>
        <p:spPr>
          <a:xfrm>
            <a:off x="8737600" y="6356357"/>
            <a:ext cx="2844800" cy="365125"/>
          </a:xfrm>
          <a:prstGeom prst="rect">
            <a:avLst/>
          </a:prstGeom>
        </p:spPr>
        <p:txBody>
          <a:bodyPr/>
          <a:lstStyle/>
          <a:p>
            <a:pPr defTabSz="1245303"/>
            <a:fld id="{ABCBC4E8-88EF-4446-9533-1BB591964EAE}" type="slidenum">
              <a:rPr lang="zh-CN" altLang="en-US" sz="2434" smtClean="0">
                <a:solidFill>
                  <a:srgbClr val="FFFFFF"/>
                </a:solidFill>
              </a:rPr>
              <a:pPr defTabSz="1245303"/>
              <a:t>‹#›</a:t>
            </a:fld>
            <a:endParaRPr lang="zh-CN" altLang="en-US" sz="2434">
              <a:solidFill>
                <a:srgbClr val="FFFFFF"/>
              </a:solidFill>
            </a:endParaRPr>
          </a:p>
        </p:txBody>
      </p:sp>
    </p:spTree>
    <p:extLst>
      <p:ext uri="{BB962C8B-B14F-4D97-AF65-F5344CB8AC3E}">
        <p14:creationId xmlns:p14="http://schemas.microsoft.com/office/powerpoint/2010/main" val="2440738867"/>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44"/>
            <a:ext cx="10972801"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1" y="6356357"/>
            <a:ext cx="2844800" cy="365125"/>
          </a:xfrm>
          <a:prstGeom prst="rect">
            <a:avLst/>
          </a:prstGeom>
        </p:spPr>
        <p:txBody>
          <a:bodyPr/>
          <a:lstStyle/>
          <a:p>
            <a:pPr defTabSz="1245303"/>
            <a:fld id="{FD725410-BEFA-4075-99F8-9B76E6135EB8}" type="datetimeFigureOut">
              <a:rPr lang="zh-CN" altLang="en-US" sz="2434" smtClean="0">
                <a:solidFill>
                  <a:srgbClr val="FFFFFF"/>
                </a:solidFill>
              </a:rPr>
              <a:pPr defTabSz="1245303"/>
              <a:t>2019/9/28</a:t>
            </a:fld>
            <a:endParaRPr lang="zh-CN" altLang="en-US" sz="2434">
              <a:solidFill>
                <a:srgbClr val="FFFFFF"/>
              </a:solidFill>
            </a:endParaRPr>
          </a:p>
        </p:txBody>
      </p:sp>
      <p:sp>
        <p:nvSpPr>
          <p:cNvPr id="4" name="页脚占位符 3"/>
          <p:cNvSpPr>
            <a:spLocks noGrp="1"/>
          </p:cNvSpPr>
          <p:nvPr>
            <p:ph type="ftr" sz="quarter" idx="11"/>
          </p:nvPr>
        </p:nvSpPr>
        <p:spPr>
          <a:xfrm>
            <a:off x="4165608" y="6356357"/>
            <a:ext cx="3860800" cy="365125"/>
          </a:xfrm>
          <a:prstGeom prst="rect">
            <a:avLst/>
          </a:prstGeom>
        </p:spPr>
        <p:txBody>
          <a:bodyPr/>
          <a:lstStyle/>
          <a:p>
            <a:pPr defTabSz="1245303"/>
            <a:endParaRPr lang="zh-CN" altLang="en-US" sz="2434">
              <a:solidFill>
                <a:srgbClr val="FFFFFF"/>
              </a:solidFill>
            </a:endParaRPr>
          </a:p>
        </p:txBody>
      </p:sp>
      <p:sp>
        <p:nvSpPr>
          <p:cNvPr id="5" name="灯片编号占位符 4"/>
          <p:cNvSpPr>
            <a:spLocks noGrp="1"/>
          </p:cNvSpPr>
          <p:nvPr>
            <p:ph type="sldNum" sz="quarter" idx="12"/>
          </p:nvPr>
        </p:nvSpPr>
        <p:spPr>
          <a:xfrm>
            <a:off x="8737600" y="6356357"/>
            <a:ext cx="2844800" cy="365125"/>
          </a:xfrm>
          <a:prstGeom prst="rect">
            <a:avLst/>
          </a:prstGeom>
        </p:spPr>
        <p:txBody>
          <a:bodyPr/>
          <a:lstStyle/>
          <a:p>
            <a:pPr defTabSz="1245303"/>
            <a:fld id="{ABCBC4E8-88EF-4446-9533-1BB591964EAE}" type="slidenum">
              <a:rPr lang="zh-CN" altLang="en-US" sz="2434" smtClean="0">
                <a:solidFill>
                  <a:srgbClr val="FFFFFF"/>
                </a:solidFill>
              </a:rPr>
              <a:pPr defTabSz="1245303"/>
              <a:t>‹#›</a:t>
            </a:fld>
            <a:endParaRPr lang="zh-CN" altLang="en-US" sz="2434">
              <a:solidFill>
                <a:srgbClr val="FFFFFF"/>
              </a:solidFill>
            </a:endParaRPr>
          </a:p>
        </p:txBody>
      </p:sp>
    </p:spTree>
    <p:extLst>
      <p:ext uri="{BB962C8B-B14F-4D97-AF65-F5344CB8AC3E}">
        <p14:creationId xmlns:p14="http://schemas.microsoft.com/office/powerpoint/2010/main" val="1587252728"/>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1" y="6356357"/>
            <a:ext cx="2844800" cy="365125"/>
          </a:xfrm>
          <a:prstGeom prst="rect">
            <a:avLst/>
          </a:prstGeom>
        </p:spPr>
        <p:txBody>
          <a:bodyPr/>
          <a:lstStyle/>
          <a:p>
            <a:pPr defTabSz="1245303"/>
            <a:fld id="{FD725410-BEFA-4075-99F8-9B76E6135EB8}" type="datetimeFigureOut">
              <a:rPr lang="zh-CN" altLang="en-US" sz="2434" smtClean="0">
                <a:solidFill>
                  <a:srgbClr val="FFFFFF"/>
                </a:solidFill>
              </a:rPr>
              <a:pPr defTabSz="1245303"/>
              <a:t>2019/9/28</a:t>
            </a:fld>
            <a:endParaRPr lang="zh-CN" altLang="en-US" sz="2434">
              <a:solidFill>
                <a:srgbClr val="FFFFFF"/>
              </a:solidFill>
            </a:endParaRPr>
          </a:p>
        </p:txBody>
      </p:sp>
      <p:sp>
        <p:nvSpPr>
          <p:cNvPr id="3" name="页脚占位符 2"/>
          <p:cNvSpPr>
            <a:spLocks noGrp="1"/>
          </p:cNvSpPr>
          <p:nvPr>
            <p:ph type="ftr" sz="quarter" idx="11"/>
          </p:nvPr>
        </p:nvSpPr>
        <p:spPr>
          <a:xfrm>
            <a:off x="4165608" y="6356357"/>
            <a:ext cx="3860800" cy="365125"/>
          </a:xfrm>
          <a:prstGeom prst="rect">
            <a:avLst/>
          </a:prstGeom>
        </p:spPr>
        <p:txBody>
          <a:bodyPr/>
          <a:lstStyle/>
          <a:p>
            <a:pPr defTabSz="1245303"/>
            <a:endParaRPr lang="zh-CN" altLang="en-US" sz="2434">
              <a:solidFill>
                <a:srgbClr val="FFFFFF"/>
              </a:solidFill>
            </a:endParaRPr>
          </a:p>
        </p:txBody>
      </p:sp>
      <p:sp>
        <p:nvSpPr>
          <p:cNvPr id="4" name="灯片编号占位符 3"/>
          <p:cNvSpPr>
            <a:spLocks noGrp="1"/>
          </p:cNvSpPr>
          <p:nvPr>
            <p:ph type="sldNum" sz="quarter" idx="12"/>
          </p:nvPr>
        </p:nvSpPr>
        <p:spPr>
          <a:xfrm>
            <a:off x="8737600" y="6356357"/>
            <a:ext cx="2844800" cy="365125"/>
          </a:xfrm>
          <a:prstGeom prst="rect">
            <a:avLst/>
          </a:prstGeom>
        </p:spPr>
        <p:txBody>
          <a:bodyPr/>
          <a:lstStyle/>
          <a:p>
            <a:pPr defTabSz="1245303"/>
            <a:fld id="{ABCBC4E8-88EF-4446-9533-1BB591964EAE}" type="slidenum">
              <a:rPr lang="zh-CN" altLang="en-US" sz="2434" smtClean="0">
                <a:solidFill>
                  <a:srgbClr val="FFFFFF"/>
                </a:solidFill>
              </a:rPr>
              <a:pPr defTabSz="1245303"/>
              <a:t>‹#›</a:t>
            </a:fld>
            <a:endParaRPr lang="zh-CN" altLang="en-US" sz="2434">
              <a:solidFill>
                <a:srgbClr val="FFFFFF"/>
              </a:solidFill>
            </a:endParaRPr>
          </a:p>
        </p:txBody>
      </p:sp>
    </p:spTree>
    <p:extLst>
      <p:ext uri="{BB962C8B-B14F-4D97-AF65-F5344CB8AC3E}">
        <p14:creationId xmlns:p14="http://schemas.microsoft.com/office/powerpoint/2010/main" val="2637156467"/>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a:prstGeom prst="rect">
            <a:avLst/>
          </a:prstGeom>
        </p:spPr>
        <p:txBody>
          <a:bodyPr anchor="b"/>
          <a:lstStyle>
            <a:lvl1pPr algn="l">
              <a:defRPr sz="2751" b="1"/>
            </a:lvl1pPr>
          </a:lstStyle>
          <a:p>
            <a:r>
              <a:rPr lang="zh-CN" altLang="en-US"/>
              <a:t>单击此处编辑母版标题样式</a:t>
            </a:r>
          </a:p>
        </p:txBody>
      </p:sp>
      <p:sp>
        <p:nvSpPr>
          <p:cNvPr id="3" name="内容占位符 2"/>
          <p:cNvSpPr>
            <a:spLocks noGrp="1"/>
          </p:cNvSpPr>
          <p:nvPr>
            <p:ph idx="1"/>
          </p:nvPr>
        </p:nvSpPr>
        <p:spPr>
          <a:xfrm>
            <a:off x="4766737" y="273054"/>
            <a:ext cx="6815668" cy="5853113"/>
          </a:xfrm>
          <a:prstGeom prst="rect">
            <a:avLst/>
          </a:prstGeom>
        </p:spPr>
        <p:txBody>
          <a:bodyPr/>
          <a:lstStyle>
            <a:lvl1pPr>
              <a:defRPr sz="4338"/>
            </a:lvl1pPr>
            <a:lvl2pPr>
              <a:defRPr sz="3809"/>
            </a:lvl2pPr>
            <a:lvl3pPr>
              <a:defRPr sz="3280"/>
            </a:lvl3pPr>
            <a:lvl4pPr>
              <a:defRPr sz="2751"/>
            </a:lvl4pPr>
            <a:lvl5pPr>
              <a:defRPr sz="2751"/>
            </a:lvl5pPr>
            <a:lvl6pPr>
              <a:defRPr sz="2751"/>
            </a:lvl6pPr>
            <a:lvl7pPr>
              <a:defRPr sz="2751"/>
            </a:lvl7pPr>
            <a:lvl8pPr>
              <a:defRPr sz="2751"/>
            </a:lvl8pPr>
            <a:lvl9pPr>
              <a:defRPr sz="2751"/>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0"/>
            <a:ext cx="4011084" cy="4691063"/>
          </a:xfrm>
          <a:prstGeom prst="rect">
            <a:avLst/>
          </a:prstGeom>
        </p:spPr>
        <p:txBody>
          <a:bodyPr/>
          <a:lstStyle>
            <a:lvl1pPr marL="0" indent="0">
              <a:buNone/>
              <a:defRPr sz="1905"/>
            </a:lvl1pPr>
            <a:lvl2pPr marL="622652" indent="0">
              <a:buNone/>
              <a:defRPr sz="1587"/>
            </a:lvl2pPr>
            <a:lvl3pPr marL="1245303" indent="0">
              <a:buNone/>
              <a:defRPr sz="1376"/>
            </a:lvl3pPr>
            <a:lvl4pPr marL="1867955" indent="0">
              <a:buNone/>
              <a:defRPr sz="1270"/>
            </a:lvl4pPr>
            <a:lvl5pPr marL="2490607" indent="0">
              <a:buNone/>
              <a:defRPr sz="1270"/>
            </a:lvl5pPr>
            <a:lvl6pPr marL="3113259" indent="0">
              <a:buNone/>
              <a:defRPr sz="1270"/>
            </a:lvl6pPr>
            <a:lvl7pPr marL="3735911" indent="0">
              <a:buNone/>
              <a:defRPr sz="1270"/>
            </a:lvl7pPr>
            <a:lvl8pPr marL="4358563" indent="0">
              <a:buNone/>
              <a:defRPr sz="1270"/>
            </a:lvl8pPr>
            <a:lvl9pPr marL="4981214" indent="0">
              <a:buNone/>
              <a:defRPr sz="1270"/>
            </a:lvl9pPr>
          </a:lstStyle>
          <a:p>
            <a:pPr lvl="0"/>
            <a:r>
              <a:rPr lang="zh-CN" altLang="en-US"/>
              <a:t>单击此处编辑母版文本样式</a:t>
            </a:r>
          </a:p>
        </p:txBody>
      </p:sp>
      <p:sp>
        <p:nvSpPr>
          <p:cNvPr id="5" name="日期占位符 4"/>
          <p:cNvSpPr>
            <a:spLocks noGrp="1"/>
          </p:cNvSpPr>
          <p:nvPr>
            <p:ph type="dt" sz="half" idx="10"/>
          </p:nvPr>
        </p:nvSpPr>
        <p:spPr>
          <a:xfrm>
            <a:off x="609601" y="6356357"/>
            <a:ext cx="2844800" cy="365125"/>
          </a:xfrm>
          <a:prstGeom prst="rect">
            <a:avLst/>
          </a:prstGeom>
        </p:spPr>
        <p:txBody>
          <a:bodyPr/>
          <a:lstStyle/>
          <a:p>
            <a:pPr defTabSz="1245303"/>
            <a:fld id="{FD725410-BEFA-4075-99F8-9B76E6135EB8}" type="datetimeFigureOut">
              <a:rPr lang="zh-CN" altLang="en-US" sz="2434" smtClean="0">
                <a:solidFill>
                  <a:srgbClr val="FFFFFF"/>
                </a:solidFill>
              </a:rPr>
              <a:pPr defTabSz="1245303"/>
              <a:t>2019/9/28</a:t>
            </a:fld>
            <a:endParaRPr lang="zh-CN" altLang="en-US" sz="2434">
              <a:solidFill>
                <a:srgbClr val="FFFFFF"/>
              </a:solidFill>
            </a:endParaRPr>
          </a:p>
        </p:txBody>
      </p:sp>
      <p:sp>
        <p:nvSpPr>
          <p:cNvPr id="6" name="页脚占位符 5"/>
          <p:cNvSpPr>
            <a:spLocks noGrp="1"/>
          </p:cNvSpPr>
          <p:nvPr>
            <p:ph type="ftr" sz="quarter" idx="11"/>
          </p:nvPr>
        </p:nvSpPr>
        <p:spPr>
          <a:xfrm>
            <a:off x="4165608" y="6356357"/>
            <a:ext cx="3860800" cy="365125"/>
          </a:xfrm>
          <a:prstGeom prst="rect">
            <a:avLst/>
          </a:prstGeom>
        </p:spPr>
        <p:txBody>
          <a:bodyPr/>
          <a:lstStyle/>
          <a:p>
            <a:pPr defTabSz="1245303"/>
            <a:endParaRPr lang="zh-CN" altLang="en-US" sz="2434">
              <a:solidFill>
                <a:srgbClr val="FFFFFF"/>
              </a:solidFill>
            </a:endParaRPr>
          </a:p>
        </p:txBody>
      </p:sp>
      <p:sp>
        <p:nvSpPr>
          <p:cNvPr id="7" name="灯片编号占位符 6"/>
          <p:cNvSpPr>
            <a:spLocks noGrp="1"/>
          </p:cNvSpPr>
          <p:nvPr>
            <p:ph type="sldNum" sz="quarter" idx="12"/>
          </p:nvPr>
        </p:nvSpPr>
        <p:spPr>
          <a:xfrm>
            <a:off x="8737600" y="6356357"/>
            <a:ext cx="2844800" cy="365125"/>
          </a:xfrm>
          <a:prstGeom prst="rect">
            <a:avLst/>
          </a:prstGeom>
        </p:spPr>
        <p:txBody>
          <a:bodyPr/>
          <a:lstStyle/>
          <a:p>
            <a:pPr defTabSz="1245303"/>
            <a:fld id="{ABCBC4E8-88EF-4446-9533-1BB591964EAE}" type="slidenum">
              <a:rPr lang="zh-CN" altLang="en-US" sz="2434" smtClean="0">
                <a:solidFill>
                  <a:srgbClr val="FFFFFF"/>
                </a:solidFill>
              </a:rPr>
              <a:pPr defTabSz="1245303"/>
              <a:t>‹#›</a:t>
            </a:fld>
            <a:endParaRPr lang="zh-CN" altLang="en-US" sz="2434">
              <a:solidFill>
                <a:srgbClr val="FFFFFF"/>
              </a:solidFill>
            </a:endParaRPr>
          </a:p>
        </p:txBody>
      </p:sp>
    </p:spTree>
    <p:extLst>
      <p:ext uri="{BB962C8B-B14F-4D97-AF65-F5344CB8AC3E}">
        <p14:creationId xmlns:p14="http://schemas.microsoft.com/office/powerpoint/2010/main" val="168164754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7459E12-B4B2-45E3-8380-85B0EFC69055}" type="datetimeFigureOut">
              <a:rPr lang="zh-CN" altLang="en-US" smtClean="0"/>
              <a:t>2019/9/28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9C2AD-CA39-43E2-BBEF-768E308D7275}" type="slidenum">
              <a:rPr lang="zh-CN" altLang="en-US" smtClean="0"/>
              <a:t>‹#›</a:t>
            </a:fld>
            <a:endParaRPr lang="zh-CN" altLang="en-US"/>
          </a:p>
        </p:txBody>
      </p:sp>
    </p:spTree>
    <p:extLst>
      <p:ext uri="{BB962C8B-B14F-4D97-AF65-F5344CB8AC3E}">
        <p14:creationId xmlns:p14="http://schemas.microsoft.com/office/powerpoint/2010/main" val="3112024334"/>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9" y="4800606"/>
            <a:ext cx="7315200" cy="566738"/>
          </a:xfrm>
          <a:prstGeom prst="rect">
            <a:avLst/>
          </a:prstGeom>
        </p:spPr>
        <p:txBody>
          <a:bodyPr anchor="b"/>
          <a:lstStyle>
            <a:lvl1pPr algn="l">
              <a:defRPr sz="2751" b="1"/>
            </a:lvl1pPr>
          </a:lstStyle>
          <a:p>
            <a:r>
              <a:rPr lang="zh-CN" altLang="en-US"/>
              <a:t>单击此处编辑母版标题样式</a:t>
            </a:r>
          </a:p>
        </p:txBody>
      </p:sp>
      <p:sp>
        <p:nvSpPr>
          <p:cNvPr id="3" name="图片占位符 2"/>
          <p:cNvSpPr>
            <a:spLocks noGrp="1"/>
          </p:cNvSpPr>
          <p:nvPr>
            <p:ph type="pic" idx="1"/>
          </p:nvPr>
        </p:nvSpPr>
        <p:spPr>
          <a:xfrm>
            <a:off x="2389719" y="612780"/>
            <a:ext cx="7315200" cy="4114800"/>
          </a:xfrm>
          <a:prstGeom prst="rect">
            <a:avLst/>
          </a:prstGeom>
        </p:spPr>
        <p:txBody>
          <a:bodyPr/>
          <a:lstStyle>
            <a:lvl1pPr marL="0" indent="0">
              <a:buNone/>
              <a:defRPr sz="4338"/>
            </a:lvl1pPr>
            <a:lvl2pPr marL="622652" indent="0">
              <a:buNone/>
              <a:defRPr sz="3809"/>
            </a:lvl2pPr>
            <a:lvl3pPr marL="1245303" indent="0">
              <a:buNone/>
              <a:defRPr sz="3280"/>
            </a:lvl3pPr>
            <a:lvl4pPr marL="1867955" indent="0">
              <a:buNone/>
              <a:defRPr sz="2751"/>
            </a:lvl4pPr>
            <a:lvl5pPr marL="2490607" indent="0">
              <a:buNone/>
              <a:defRPr sz="2751"/>
            </a:lvl5pPr>
            <a:lvl6pPr marL="3113259" indent="0">
              <a:buNone/>
              <a:defRPr sz="2751"/>
            </a:lvl6pPr>
            <a:lvl7pPr marL="3735911" indent="0">
              <a:buNone/>
              <a:defRPr sz="2751"/>
            </a:lvl7pPr>
            <a:lvl8pPr marL="4358563" indent="0">
              <a:buNone/>
              <a:defRPr sz="2751"/>
            </a:lvl8pPr>
            <a:lvl9pPr marL="4981214" indent="0">
              <a:buNone/>
              <a:defRPr sz="2751"/>
            </a:lvl9pPr>
          </a:lstStyle>
          <a:p>
            <a:endParaRPr lang="zh-CN" altLang="en-US"/>
          </a:p>
        </p:txBody>
      </p:sp>
      <p:sp>
        <p:nvSpPr>
          <p:cNvPr id="4" name="文本占位符 3"/>
          <p:cNvSpPr>
            <a:spLocks noGrp="1"/>
          </p:cNvSpPr>
          <p:nvPr>
            <p:ph type="body" sz="half" idx="2"/>
          </p:nvPr>
        </p:nvSpPr>
        <p:spPr>
          <a:xfrm>
            <a:off x="2389719" y="5367341"/>
            <a:ext cx="7315200" cy="804862"/>
          </a:xfrm>
          <a:prstGeom prst="rect">
            <a:avLst/>
          </a:prstGeom>
        </p:spPr>
        <p:txBody>
          <a:bodyPr/>
          <a:lstStyle>
            <a:lvl1pPr marL="0" indent="0">
              <a:buNone/>
              <a:defRPr sz="1905"/>
            </a:lvl1pPr>
            <a:lvl2pPr marL="622652" indent="0">
              <a:buNone/>
              <a:defRPr sz="1587"/>
            </a:lvl2pPr>
            <a:lvl3pPr marL="1245303" indent="0">
              <a:buNone/>
              <a:defRPr sz="1376"/>
            </a:lvl3pPr>
            <a:lvl4pPr marL="1867955" indent="0">
              <a:buNone/>
              <a:defRPr sz="1270"/>
            </a:lvl4pPr>
            <a:lvl5pPr marL="2490607" indent="0">
              <a:buNone/>
              <a:defRPr sz="1270"/>
            </a:lvl5pPr>
            <a:lvl6pPr marL="3113259" indent="0">
              <a:buNone/>
              <a:defRPr sz="1270"/>
            </a:lvl6pPr>
            <a:lvl7pPr marL="3735911" indent="0">
              <a:buNone/>
              <a:defRPr sz="1270"/>
            </a:lvl7pPr>
            <a:lvl8pPr marL="4358563" indent="0">
              <a:buNone/>
              <a:defRPr sz="1270"/>
            </a:lvl8pPr>
            <a:lvl9pPr marL="4981214" indent="0">
              <a:buNone/>
              <a:defRPr sz="1270"/>
            </a:lvl9pPr>
          </a:lstStyle>
          <a:p>
            <a:pPr lvl="0"/>
            <a:r>
              <a:rPr lang="zh-CN" altLang="en-US"/>
              <a:t>单击此处编辑母版文本样式</a:t>
            </a:r>
          </a:p>
        </p:txBody>
      </p:sp>
      <p:sp>
        <p:nvSpPr>
          <p:cNvPr id="5" name="日期占位符 4"/>
          <p:cNvSpPr>
            <a:spLocks noGrp="1"/>
          </p:cNvSpPr>
          <p:nvPr>
            <p:ph type="dt" sz="half" idx="10"/>
          </p:nvPr>
        </p:nvSpPr>
        <p:spPr>
          <a:xfrm>
            <a:off x="609601" y="6356357"/>
            <a:ext cx="2844800" cy="365125"/>
          </a:xfrm>
          <a:prstGeom prst="rect">
            <a:avLst/>
          </a:prstGeom>
        </p:spPr>
        <p:txBody>
          <a:bodyPr/>
          <a:lstStyle/>
          <a:p>
            <a:pPr defTabSz="1245303"/>
            <a:fld id="{FD725410-BEFA-4075-99F8-9B76E6135EB8}" type="datetimeFigureOut">
              <a:rPr lang="zh-CN" altLang="en-US" sz="2434" smtClean="0">
                <a:solidFill>
                  <a:srgbClr val="FFFFFF"/>
                </a:solidFill>
              </a:rPr>
              <a:pPr defTabSz="1245303"/>
              <a:t>2019/9/28</a:t>
            </a:fld>
            <a:endParaRPr lang="zh-CN" altLang="en-US" sz="2434">
              <a:solidFill>
                <a:srgbClr val="FFFFFF"/>
              </a:solidFill>
            </a:endParaRPr>
          </a:p>
        </p:txBody>
      </p:sp>
      <p:sp>
        <p:nvSpPr>
          <p:cNvPr id="6" name="页脚占位符 5"/>
          <p:cNvSpPr>
            <a:spLocks noGrp="1"/>
          </p:cNvSpPr>
          <p:nvPr>
            <p:ph type="ftr" sz="quarter" idx="11"/>
          </p:nvPr>
        </p:nvSpPr>
        <p:spPr>
          <a:xfrm>
            <a:off x="4165608" y="6356357"/>
            <a:ext cx="3860800" cy="365125"/>
          </a:xfrm>
          <a:prstGeom prst="rect">
            <a:avLst/>
          </a:prstGeom>
        </p:spPr>
        <p:txBody>
          <a:bodyPr/>
          <a:lstStyle/>
          <a:p>
            <a:pPr defTabSz="1245303"/>
            <a:endParaRPr lang="zh-CN" altLang="en-US" sz="2434">
              <a:solidFill>
                <a:srgbClr val="FFFFFF"/>
              </a:solidFill>
            </a:endParaRPr>
          </a:p>
        </p:txBody>
      </p:sp>
      <p:sp>
        <p:nvSpPr>
          <p:cNvPr id="7" name="灯片编号占位符 6"/>
          <p:cNvSpPr>
            <a:spLocks noGrp="1"/>
          </p:cNvSpPr>
          <p:nvPr>
            <p:ph type="sldNum" sz="quarter" idx="12"/>
          </p:nvPr>
        </p:nvSpPr>
        <p:spPr>
          <a:xfrm>
            <a:off x="8737600" y="6356357"/>
            <a:ext cx="2844800" cy="365125"/>
          </a:xfrm>
          <a:prstGeom prst="rect">
            <a:avLst/>
          </a:prstGeom>
        </p:spPr>
        <p:txBody>
          <a:bodyPr/>
          <a:lstStyle/>
          <a:p>
            <a:pPr defTabSz="1245303"/>
            <a:fld id="{ABCBC4E8-88EF-4446-9533-1BB591964EAE}" type="slidenum">
              <a:rPr lang="zh-CN" altLang="en-US" sz="2434" smtClean="0">
                <a:solidFill>
                  <a:srgbClr val="FFFFFF"/>
                </a:solidFill>
              </a:rPr>
              <a:pPr defTabSz="1245303"/>
              <a:t>‹#›</a:t>
            </a:fld>
            <a:endParaRPr lang="zh-CN" altLang="en-US" sz="2434">
              <a:solidFill>
                <a:srgbClr val="FFFFFF"/>
              </a:solidFill>
            </a:endParaRPr>
          </a:p>
        </p:txBody>
      </p:sp>
    </p:spTree>
    <p:extLst>
      <p:ext uri="{BB962C8B-B14F-4D97-AF65-F5344CB8AC3E}">
        <p14:creationId xmlns:p14="http://schemas.microsoft.com/office/powerpoint/2010/main" val="380639214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44"/>
            <a:ext cx="10972801"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6" y="1600202"/>
            <a:ext cx="10972801"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1" y="6356357"/>
            <a:ext cx="2844800" cy="365125"/>
          </a:xfrm>
          <a:prstGeom prst="rect">
            <a:avLst/>
          </a:prstGeom>
        </p:spPr>
        <p:txBody>
          <a:bodyPr/>
          <a:lstStyle/>
          <a:p>
            <a:pPr defTabSz="1245303"/>
            <a:fld id="{FD725410-BEFA-4075-99F8-9B76E6135EB8}" type="datetimeFigureOut">
              <a:rPr lang="zh-CN" altLang="en-US" sz="2434" smtClean="0">
                <a:solidFill>
                  <a:srgbClr val="FFFFFF"/>
                </a:solidFill>
              </a:rPr>
              <a:pPr defTabSz="1245303"/>
              <a:t>2019/9/28</a:t>
            </a:fld>
            <a:endParaRPr lang="zh-CN" altLang="en-US" sz="2434">
              <a:solidFill>
                <a:srgbClr val="FFFFFF"/>
              </a:solidFill>
            </a:endParaRPr>
          </a:p>
        </p:txBody>
      </p:sp>
      <p:sp>
        <p:nvSpPr>
          <p:cNvPr id="5" name="页脚占位符 4"/>
          <p:cNvSpPr>
            <a:spLocks noGrp="1"/>
          </p:cNvSpPr>
          <p:nvPr>
            <p:ph type="ftr" sz="quarter" idx="11"/>
          </p:nvPr>
        </p:nvSpPr>
        <p:spPr>
          <a:xfrm>
            <a:off x="4165608" y="6356357"/>
            <a:ext cx="3860800" cy="365125"/>
          </a:xfrm>
          <a:prstGeom prst="rect">
            <a:avLst/>
          </a:prstGeom>
        </p:spPr>
        <p:txBody>
          <a:bodyPr/>
          <a:lstStyle/>
          <a:p>
            <a:pPr defTabSz="1245303"/>
            <a:endParaRPr lang="zh-CN" altLang="en-US" sz="2434">
              <a:solidFill>
                <a:srgbClr val="FFFFFF"/>
              </a:solidFill>
            </a:endParaRPr>
          </a:p>
        </p:txBody>
      </p:sp>
      <p:sp>
        <p:nvSpPr>
          <p:cNvPr id="6" name="灯片编号占位符 5"/>
          <p:cNvSpPr>
            <a:spLocks noGrp="1"/>
          </p:cNvSpPr>
          <p:nvPr>
            <p:ph type="sldNum" sz="quarter" idx="12"/>
          </p:nvPr>
        </p:nvSpPr>
        <p:spPr>
          <a:xfrm>
            <a:off x="8737600" y="6356357"/>
            <a:ext cx="2844800" cy="365125"/>
          </a:xfrm>
          <a:prstGeom prst="rect">
            <a:avLst/>
          </a:prstGeom>
        </p:spPr>
        <p:txBody>
          <a:bodyPr/>
          <a:lstStyle/>
          <a:p>
            <a:pPr defTabSz="1245303"/>
            <a:fld id="{ABCBC4E8-88EF-4446-9533-1BB591964EAE}" type="slidenum">
              <a:rPr lang="zh-CN" altLang="en-US" sz="2434" smtClean="0">
                <a:solidFill>
                  <a:srgbClr val="FFFFFF"/>
                </a:solidFill>
              </a:rPr>
              <a:pPr defTabSz="1245303"/>
              <a:t>‹#›</a:t>
            </a:fld>
            <a:endParaRPr lang="zh-CN" altLang="en-US" sz="2434">
              <a:solidFill>
                <a:srgbClr val="FFFFFF"/>
              </a:solidFill>
            </a:endParaRPr>
          </a:p>
        </p:txBody>
      </p:sp>
    </p:spTree>
    <p:extLst>
      <p:ext uri="{BB962C8B-B14F-4D97-AF65-F5344CB8AC3E}">
        <p14:creationId xmlns:p14="http://schemas.microsoft.com/office/powerpoint/2010/main" val="4129808840"/>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5" y="215906"/>
            <a:ext cx="2743201" cy="460851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99" y="215906"/>
            <a:ext cx="8026400" cy="460851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1" y="6356357"/>
            <a:ext cx="2844800" cy="365125"/>
          </a:xfrm>
          <a:prstGeom prst="rect">
            <a:avLst/>
          </a:prstGeom>
        </p:spPr>
        <p:txBody>
          <a:bodyPr/>
          <a:lstStyle/>
          <a:p>
            <a:pPr defTabSz="1245303"/>
            <a:fld id="{FD725410-BEFA-4075-99F8-9B76E6135EB8}" type="datetimeFigureOut">
              <a:rPr lang="zh-CN" altLang="en-US" sz="2434" smtClean="0">
                <a:solidFill>
                  <a:srgbClr val="FFFFFF"/>
                </a:solidFill>
              </a:rPr>
              <a:pPr defTabSz="1245303"/>
              <a:t>2019/9/28</a:t>
            </a:fld>
            <a:endParaRPr lang="zh-CN" altLang="en-US" sz="2434">
              <a:solidFill>
                <a:srgbClr val="FFFFFF"/>
              </a:solidFill>
            </a:endParaRPr>
          </a:p>
        </p:txBody>
      </p:sp>
      <p:sp>
        <p:nvSpPr>
          <p:cNvPr id="5" name="页脚占位符 4"/>
          <p:cNvSpPr>
            <a:spLocks noGrp="1"/>
          </p:cNvSpPr>
          <p:nvPr>
            <p:ph type="ftr" sz="quarter" idx="11"/>
          </p:nvPr>
        </p:nvSpPr>
        <p:spPr>
          <a:xfrm>
            <a:off x="4165608" y="6356357"/>
            <a:ext cx="3860800" cy="365125"/>
          </a:xfrm>
          <a:prstGeom prst="rect">
            <a:avLst/>
          </a:prstGeom>
        </p:spPr>
        <p:txBody>
          <a:bodyPr/>
          <a:lstStyle/>
          <a:p>
            <a:pPr defTabSz="1245303"/>
            <a:endParaRPr lang="zh-CN" altLang="en-US" sz="2434">
              <a:solidFill>
                <a:srgbClr val="FFFFFF"/>
              </a:solidFill>
            </a:endParaRPr>
          </a:p>
        </p:txBody>
      </p:sp>
      <p:sp>
        <p:nvSpPr>
          <p:cNvPr id="6" name="灯片编号占位符 5"/>
          <p:cNvSpPr>
            <a:spLocks noGrp="1"/>
          </p:cNvSpPr>
          <p:nvPr>
            <p:ph type="sldNum" sz="quarter" idx="12"/>
          </p:nvPr>
        </p:nvSpPr>
        <p:spPr>
          <a:xfrm>
            <a:off x="8737600" y="6356357"/>
            <a:ext cx="2844800" cy="365125"/>
          </a:xfrm>
          <a:prstGeom prst="rect">
            <a:avLst/>
          </a:prstGeom>
        </p:spPr>
        <p:txBody>
          <a:bodyPr/>
          <a:lstStyle/>
          <a:p>
            <a:pPr defTabSz="1245303"/>
            <a:fld id="{ABCBC4E8-88EF-4446-9533-1BB591964EAE}" type="slidenum">
              <a:rPr lang="zh-CN" altLang="en-US" sz="2434" smtClean="0">
                <a:solidFill>
                  <a:srgbClr val="FFFFFF"/>
                </a:solidFill>
              </a:rPr>
              <a:pPr defTabSz="1245303"/>
              <a:t>‹#›</a:t>
            </a:fld>
            <a:endParaRPr lang="zh-CN" altLang="en-US" sz="2434">
              <a:solidFill>
                <a:srgbClr val="FFFFFF"/>
              </a:solidFill>
            </a:endParaRPr>
          </a:p>
        </p:txBody>
      </p:sp>
    </p:spTree>
    <p:extLst>
      <p:ext uri="{BB962C8B-B14F-4D97-AF65-F5344CB8AC3E}">
        <p14:creationId xmlns:p14="http://schemas.microsoft.com/office/powerpoint/2010/main" val="4159767720"/>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91172"/>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2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520702" y="1378857"/>
            <a:ext cx="2561770" cy="2561770"/>
          </a:xfrm>
          <a:custGeom>
            <a:avLst/>
            <a:gdLst>
              <a:gd name="connsiteX0" fmla="*/ 1280885 w 2561770"/>
              <a:gd name="connsiteY0" fmla="*/ 0 h 2561770"/>
              <a:gd name="connsiteX1" fmla="*/ 2561770 w 2561770"/>
              <a:gd name="connsiteY1" fmla="*/ 1280885 h 2561770"/>
              <a:gd name="connsiteX2" fmla="*/ 1280885 w 2561770"/>
              <a:gd name="connsiteY2" fmla="*/ 2561770 h 2561770"/>
              <a:gd name="connsiteX3" fmla="*/ 0 w 2561770"/>
              <a:gd name="connsiteY3" fmla="*/ 1280885 h 2561770"/>
              <a:gd name="connsiteX4" fmla="*/ 1280885 w 2561770"/>
              <a:gd name="connsiteY4" fmla="*/ 0 h 256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1770" h="2561770">
                <a:moveTo>
                  <a:pt x="1280885" y="0"/>
                </a:moveTo>
                <a:cubicBezTo>
                  <a:pt x="1988298" y="0"/>
                  <a:pt x="2561770" y="573472"/>
                  <a:pt x="2561770" y="1280885"/>
                </a:cubicBezTo>
                <a:cubicBezTo>
                  <a:pt x="2561770" y="1988298"/>
                  <a:pt x="1988298" y="2561770"/>
                  <a:pt x="1280885" y="2561770"/>
                </a:cubicBezTo>
                <a:cubicBezTo>
                  <a:pt x="573472" y="2561770"/>
                  <a:pt x="0" y="1988298"/>
                  <a:pt x="0" y="1280885"/>
                </a:cubicBezTo>
                <a:cubicBezTo>
                  <a:pt x="0" y="573472"/>
                  <a:pt x="573472" y="0"/>
                  <a:pt x="1280885" y="0"/>
                </a:cubicBezTo>
                <a:close/>
              </a:path>
            </a:pathLst>
          </a:custGeom>
          <a:solidFill>
            <a:schemeClr val="tx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Tree>
    <p:extLst>
      <p:ext uri="{BB962C8B-B14F-4D97-AF65-F5344CB8AC3E}">
        <p14:creationId xmlns:p14="http://schemas.microsoft.com/office/powerpoint/2010/main" val="4205993347"/>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0" y="0"/>
            <a:ext cx="4564564" cy="6858000"/>
          </a:xfrm>
          <a:custGeom>
            <a:avLst/>
            <a:gdLst>
              <a:gd name="connsiteX0" fmla="*/ 0 w 4564564"/>
              <a:gd name="connsiteY0" fmla="*/ 0 h 6858000"/>
              <a:gd name="connsiteX1" fmla="*/ 2066831 w 4564564"/>
              <a:gd name="connsiteY1" fmla="*/ 0 h 6858000"/>
              <a:gd name="connsiteX2" fmla="*/ 4564564 w 4564564"/>
              <a:gd name="connsiteY2" fmla="*/ 3428999 h 6858000"/>
              <a:gd name="connsiteX3" fmla="*/ 4564563 w 4564564"/>
              <a:gd name="connsiteY3" fmla="*/ 3429000 h 6858000"/>
              <a:gd name="connsiteX4" fmla="*/ 4564564 w 4564564"/>
              <a:gd name="connsiteY4" fmla="*/ 3429001 h 6858000"/>
              <a:gd name="connsiteX5" fmla="*/ 2066831 w 4564564"/>
              <a:gd name="connsiteY5" fmla="*/ 6858000 h 6858000"/>
              <a:gd name="connsiteX6" fmla="*/ 0 w 45645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4564" h="6858000">
                <a:moveTo>
                  <a:pt x="0" y="0"/>
                </a:moveTo>
                <a:lnTo>
                  <a:pt x="2066831" y="0"/>
                </a:lnTo>
                <a:lnTo>
                  <a:pt x="4564564" y="3428999"/>
                </a:lnTo>
                <a:lnTo>
                  <a:pt x="4564563" y="3429000"/>
                </a:lnTo>
                <a:lnTo>
                  <a:pt x="4564564" y="3429001"/>
                </a:lnTo>
                <a:lnTo>
                  <a:pt x="2066831" y="6858000"/>
                </a:lnTo>
                <a:lnTo>
                  <a:pt x="0" y="6858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02014445"/>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2645396" y="1552093"/>
            <a:ext cx="3318388" cy="3318388"/>
          </a:xfrm>
          <a:custGeom>
            <a:avLst/>
            <a:gdLst>
              <a:gd name="connsiteX0" fmla="*/ 1659194 w 3318388"/>
              <a:gd name="connsiteY0" fmla="*/ 0 h 3318388"/>
              <a:gd name="connsiteX1" fmla="*/ 3318388 w 3318388"/>
              <a:gd name="connsiteY1" fmla="*/ 1659194 h 3318388"/>
              <a:gd name="connsiteX2" fmla="*/ 1659194 w 3318388"/>
              <a:gd name="connsiteY2" fmla="*/ 3318388 h 3318388"/>
              <a:gd name="connsiteX3" fmla="*/ 0 w 3318388"/>
              <a:gd name="connsiteY3" fmla="*/ 1659194 h 3318388"/>
              <a:gd name="connsiteX4" fmla="*/ 1659194 w 3318388"/>
              <a:gd name="connsiteY4" fmla="*/ 0 h 3318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8388" h="3318388">
                <a:moveTo>
                  <a:pt x="1659194" y="0"/>
                </a:moveTo>
                <a:cubicBezTo>
                  <a:pt x="2575542" y="0"/>
                  <a:pt x="3318388" y="742846"/>
                  <a:pt x="3318388" y="1659194"/>
                </a:cubicBezTo>
                <a:cubicBezTo>
                  <a:pt x="3318388" y="2575542"/>
                  <a:pt x="2575542" y="3318388"/>
                  <a:pt x="1659194" y="3318388"/>
                </a:cubicBezTo>
                <a:cubicBezTo>
                  <a:pt x="742846" y="3318388"/>
                  <a:pt x="0" y="2575542"/>
                  <a:pt x="0" y="1659194"/>
                </a:cubicBezTo>
                <a:cubicBezTo>
                  <a:pt x="0" y="742846"/>
                  <a:pt x="742846" y="0"/>
                  <a:pt x="1659194" y="0"/>
                </a:cubicBezTo>
                <a:close/>
              </a:path>
            </a:pathLst>
          </a:custGeom>
          <a:solidFill>
            <a:schemeClr val="tx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Tree>
    <p:extLst>
      <p:ext uri="{BB962C8B-B14F-4D97-AF65-F5344CB8AC3E}">
        <p14:creationId xmlns:p14="http://schemas.microsoft.com/office/powerpoint/2010/main" val="1083733637"/>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051003"/>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9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144784" y="2726429"/>
            <a:ext cx="2138406" cy="2138406"/>
          </a:xfrm>
          <a:custGeom>
            <a:avLst/>
            <a:gdLst>
              <a:gd name="connsiteX0" fmla="*/ 1069203 w 2138406"/>
              <a:gd name="connsiteY0" fmla="*/ 0 h 2138406"/>
              <a:gd name="connsiteX1" fmla="*/ 2138406 w 2138406"/>
              <a:gd name="connsiteY1" fmla="*/ 1069203 h 2138406"/>
              <a:gd name="connsiteX2" fmla="*/ 1069203 w 2138406"/>
              <a:gd name="connsiteY2" fmla="*/ 2138406 h 2138406"/>
              <a:gd name="connsiteX3" fmla="*/ 0 w 2138406"/>
              <a:gd name="connsiteY3" fmla="*/ 1069203 h 2138406"/>
              <a:gd name="connsiteX4" fmla="*/ 1069203 w 2138406"/>
              <a:gd name="connsiteY4" fmla="*/ 0 h 2138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8406" h="2138406">
                <a:moveTo>
                  <a:pt x="1069203" y="0"/>
                </a:moveTo>
                <a:cubicBezTo>
                  <a:pt x="1659708" y="0"/>
                  <a:pt x="2138406" y="478698"/>
                  <a:pt x="2138406" y="1069203"/>
                </a:cubicBezTo>
                <a:cubicBezTo>
                  <a:pt x="2138406" y="1659708"/>
                  <a:pt x="1659708" y="2138406"/>
                  <a:pt x="1069203" y="2138406"/>
                </a:cubicBezTo>
                <a:cubicBezTo>
                  <a:pt x="478698" y="2138406"/>
                  <a:pt x="0" y="1659708"/>
                  <a:pt x="0" y="1069203"/>
                </a:cubicBezTo>
                <a:cubicBezTo>
                  <a:pt x="0" y="478698"/>
                  <a:pt x="478698" y="0"/>
                  <a:pt x="106920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7756336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木先生iPP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7710338"/>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232"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116">
                <a:solidFill>
                  <a:schemeClr val="tx1">
                    <a:tint val="75000"/>
                  </a:schemeClr>
                </a:solidFill>
              </a:defRPr>
            </a:lvl1pPr>
            <a:lvl2pPr marL="483763" indent="0">
              <a:buNone/>
              <a:defRPr sz="1905">
                <a:solidFill>
                  <a:schemeClr val="tx1">
                    <a:tint val="75000"/>
                  </a:schemeClr>
                </a:solidFill>
              </a:defRPr>
            </a:lvl2pPr>
            <a:lvl3pPr marL="967527" indent="0">
              <a:buNone/>
              <a:defRPr sz="1693">
                <a:solidFill>
                  <a:schemeClr val="tx1">
                    <a:tint val="75000"/>
                  </a:schemeClr>
                </a:solidFill>
              </a:defRPr>
            </a:lvl3pPr>
            <a:lvl4pPr marL="1451290" indent="0">
              <a:buNone/>
              <a:defRPr sz="1481">
                <a:solidFill>
                  <a:schemeClr val="tx1">
                    <a:tint val="75000"/>
                  </a:schemeClr>
                </a:solidFill>
              </a:defRPr>
            </a:lvl4pPr>
            <a:lvl5pPr marL="1935053" indent="0">
              <a:buNone/>
              <a:defRPr sz="1481">
                <a:solidFill>
                  <a:schemeClr val="tx1">
                    <a:tint val="75000"/>
                  </a:schemeClr>
                </a:solidFill>
              </a:defRPr>
            </a:lvl5pPr>
            <a:lvl6pPr marL="2418817" indent="0">
              <a:buNone/>
              <a:defRPr sz="1481">
                <a:solidFill>
                  <a:schemeClr val="tx1">
                    <a:tint val="75000"/>
                  </a:schemeClr>
                </a:solidFill>
              </a:defRPr>
            </a:lvl6pPr>
            <a:lvl7pPr marL="2902580" indent="0">
              <a:buNone/>
              <a:defRPr sz="1481">
                <a:solidFill>
                  <a:schemeClr val="tx1">
                    <a:tint val="75000"/>
                  </a:schemeClr>
                </a:solidFill>
              </a:defRPr>
            </a:lvl7pPr>
            <a:lvl8pPr marL="3386343" indent="0">
              <a:buNone/>
              <a:defRPr sz="1481">
                <a:solidFill>
                  <a:schemeClr val="tx1">
                    <a:tint val="75000"/>
                  </a:schemeClr>
                </a:solidFill>
              </a:defRPr>
            </a:lvl8pPr>
            <a:lvl9pPr marL="3870107" indent="0">
              <a:buNone/>
              <a:defRPr sz="1481">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7459E12-B4B2-45E3-8380-85B0EFC69055}" type="datetimeFigureOut">
              <a:rPr lang="zh-CN" altLang="en-US" smtClean="0"/>
              <a:t>2019/9/28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9C2AD-CA39-43E2-BBEF-768E308D7275}" type="slidenum">
              <a:rPr lang="zh-CN" altLang="en-US" smtClean="0"/>
              <a:t>‹#›</a:t>
            </a:fld>
            <a:endParaRPr lang="zh-CN" altLang="en-US"/>
          </a:p>
        </p:txBody>
      </p:sp>
    </p:spTree>
    <p:extLst>
      <p:ext uri="{BB962C8B-B14F-4D97-AF65-F5344CB8AC3E}">
        <p14:creationId xmlns:p14="http://schemas.microsoft.com/office/powerpoint/2010/main" val="1795149335"/>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1621193" y="2698240"/>
            <a:ext cx="2107448" cy="2108210"/>
          </a:xfrm>
          <a:custGeom>
            <a:avLst/>
            <a:gdLst>
              <a:gd name="connsiteX0" fmla="*/ 1053724 w 2107448"/>
              <a:gd name="connsiteY0" fmla="*/ 0 h 2108210"/>
              <a:gd name="connsiteX1" fmla="*/ 2107448 w 2107448"/>
              <a:gd name="connsiteY1" fmla="*/ 1054105 h 2108210"/>
              <a:gd name="connsiteX2" fmla="*/ 1053724 w 2107448"/>
              <a:gd name="connsiteY2" fmla="*/ 2108210 h 2108210"/>
              <a:gd name="connsiteX3" fmla="*/ 0 w 2107448"/>
              <a:gd name="connsiteY3" fmla="*/ 1054105 h 2108210"/>
              <a:gd name="connsiteX4" fmla="*/ 1053724 w 2107448"/>
              <a:gd name="connsiteY4" fmla="*/ 0 h 2108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7448" h="2108210">
                <a:moveTo>
                  <a:pt x="1053724" y="0"/>
                </a:moveTo>
                <a:cubicBezTo>
                  <a:pt x="1635680" y="0"/>
                  <a:pt x="2107448" y="471939"/>
                  <a:pt x="2107448" y="1054105"/>
                </a:cubicBezTo>
                <a:cubicBezTo>
                  <a:pt x="2107448" y="1636271"/>
                  <a:pt x="1635680" y="2108210"/>
                  <a:pt x="1053724" y="2108210"/>
                </a:cubicBezTo>
                <a:cubicBezTo>
                  <a:pt x="471768" y="2108210"/>
                  <a:pt x="0" y="1636271"/>
                  <a:pt x="0" y="1054105"/>
                </a:cubicBezTo>
                <a:cubicBezTo>
                  <a:pt x="0" y="471939"/>
                  <a:pt x="471768" y="0"/>
                  <a:pt x="1053724"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61460342"/>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4483099" y="2187100"/>
            <a:ext cx="3225800" cy="3204524"/>
          </a:xfrm>
          <a:custGeom>
            <a:avLst/>
            <a:gdLst>
              <a:gd name="connsiteX0" fmla="*/ 1754534 w 3225800"/>
              <a:gd name="connsiteY0" fmla="*/ 1618065 h 3204524"/>
              <a:gd name="connsiteX1" fmla="*/ 3110607 w 3225800"/>
              <a:gd name="connsiteY1" fmla="*/ 1618065 h 3204524"/>
              <a:gd name="connsiteX2" fmla="*/ 3225800 w 3225800"/>
              <a:gd name="connsiteY2" fmla="*/ 1733258 h 3204524"/>
              <a:gd name="connsiteX3" fmla="*/ 3225800 w 3225800"/>
              <a:gd name="connsiteY3" fmla="*/ 3089331 h 3204524"/>
              <a:gd name="connsiteX4" fmla="*/ 3110607 w 3225800"/>
              <a:gd name="connsiteY4" fmla="*/ 3204524 h 3204524"/>
              <a:gd name="connsiteX5" fmla="*/ 1754534 w 3225800"/>
              <a:gd name="connsiteY5" fmla="*/ 3204524 h 3204524"/>
              <a:gd name="connsiteX6" fmla="*/ 1639341 w 3225800"/>
              <a:gd name="connsiteY6" fmla="*/ 3089331 h 3204524"/>
              <a:gd name="connsiteX7" fmla="*/ 1639341 w 3225800"/>
              <a:gd name="connsiteY7" fmla="*/ 1733258 h 3204524"/>
              <a:gd name="connsiteX8" fmla="*/ 1754534 w 3225800"/>
              <a:gd name="connsiteY8" fmla="*/ 1618065 h 3204524"/>
              <a:gd name="connsiteX9" fmla="*/ 115193 w 3225800"/>
              <a:gd name="connsiteY9" fmla="*/ 1618065 h 3204524"/>
              <a:gd name="connsiteX10" fmla="*/ 1471266 w 3225800"/>
              <a:gd name="connsiteY10" fmla="*/ 1618065 h 3204524"/>
              <a:gd name="connsiteX11" fmla="*/ 1586459 w 3225800"/>
              <a:gd name="connsiteY11" fmla="*/ 1733258 h 3204524"/>
              <a:gd name="connsiteX12" fmla="*/ 1586459 w 3225800"/>
              <a:gd name="connsiteY12" fmla="*/ 3089331 h 3204524"/>
              <a:gd name="connsiteX13" fmla="*/ 1471266 w 3225800"/>
              <a:gd name="connsiteY13" fmla="*/ 3204524 h 3204524"/>
              <a:gd name="connsiteX14" fmla="*/ 115193 w 3225800"/>
              <a:gd name="connsiteY14" fmla="*/ 3204524 h 3204524"/>
              <a:gd name="connsiteX15" fmla="*/ 0 w 3225800"/>
              <a:gd name="connsiteY15" fmla="*/ 3089331 h 3204524"/>
              <a:gd name="connsiteX16" fmla="*/ 0 w 3225800"/>
              <a:gd name="connsiteY16" fmla="*/ 1733258 h 3204524"/>
              <a:gd name="connsiteX17" fmla="*/ 115193 w 3225800"/>
              <a:gd name="connsiteY17" fmla="*/ 1618065 h 3204524"/>
              <a:gd name="connsiteX18" fmla="*/ 1754534 w 3225800"/>
              <a:gd name="connsiteY18" fmla="*/ 0 h 3204524"/>
              <a:gd name="connsiteX19" fmla="*/ 3110607 w 3225800"/>
              <a:gd name="connsiteY19" fmla="*/ 0 h 3204524"/>
              <a:gd name="connsiteX20" fmla="*/ 3225800 w 3225800"/>
              <a:gd name="connsiteY20" fmla="*/ 115193 h 3204524"/>
              <a:gd name="connsiteX21" fmla="*/ 3225800 w 3225800"/>
              <a:gd name="connsiteY21" fmla="*/ 1471266 h 3204524"/>
              <a:gd name="connsiteX22" fmla="*/ 3110607 w 3225800"/>
              <a:gd name="connsiteY22" fmla="*/ 1586459 h 3204524"/>
              <a:gd name="connsiteX23" fmla="*/ 1754534 w 3225800"/>
              <a:gd name="connsiteY23" fmla="*/ 1586459 h 3204524"/>
              <a:gd name="connsiteX24" fmla="*/ 1639341 w 3225800"/>
              <a:gd name="connsiteY24" fmla="*/ 1471266 h 3204524"/>
              <a:gd name="connsiteX25" fmla="*/ 1639341 w 3225800"/>
              <a:gd name="connsiteY25" fmla="*/ 115193 h 3204524"/>
              <a:gd name="connsiteX26" fmla="*/ 1754534 w 3225800"/>
              <a:gd name="connsiteY26" fmla="*/ 0 h 3204524"/>
              <a:gd name="connsiteX27" fmla="*/ 115193 w 3225800"/>
              <a:gd name="connsiteY27" fmla="*/ 0 h 3204524"/>
              <a:gd name="connsiteX28" fmla="*/ 1471266 w 3225800"/>
              <a:gd name="connsiteY28" fmla="*/ 0 h 3204524"/>
              <a:gd name="connsiteX29" fmla="*/ 1586459 w 3225800"/>
              <a:gd name="connsiteY29" fmla="*/ 115193 h 3204524"/>
              <a:gd name="connsiteX30" fmla="*/ 1586459 w 3225800"/>
              <a:gd name="connsiteY30" fmla="*/ 1471266 h 3204524"/>
              <a:gd name="connsiteX31" fmla="*/ 1471266 w 3225800"/>
              <a:gd name="connsiteY31" fmla="*/ 1586459 h 3204524"/>
              <a:gd name="connsiteX32" fmla="*/ 115193 w 3225800"/>
              <a:gd name="connsiteY32" fmla="*/ 1586459 h 3204524"/>
              <a:gd name="connsiteX33" fmla="*/ 0 w 3225800"/>
              <a:gd name="connsiteY33" fmla="*/ 1471266 h 3204524"/>
              <a:gd name="connsiteX34" fmla="*/ 0 w 3225800"/>
              <a:gd name="connsiteY34" fmla="*/ 115193 h 3204524"/>
              <a:gd name="connsiteX35" fmla="*/ 115193 w 3225800"/>
              <a:gd name="connsiteY35" fmla="*/ 0 h 320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225800" h="3204524">
                <a:moveTo>
                  <a:pt x="1754534" y="1618065"/>
                </a:moveTo>
                <a:lnTo>
                  <a:pt x="3110607" y="1618065"/>
                </a:lnTo>
                <a:cubicBezTo>
                  <a:pt x="3174226" y="1618065"/>
                  <a:pt x="3225800" y="1669639"/>
                  <a:pt x="3225800" y="1733258"/>
                </a:cubicBezTo>
                <a:lnTo>
                  <a:pt x="3225800" y="3089331"/>
                </a:lnTo>
                <a:cubicBezTo>
                  <a:pt x="3225800" y="3152950"/>
                  <a:pt x="3174226" y="3204524"/>
                  <a:pt x="3110607" y="3204524"/>
                </a:cubicBezTo>
                <a:lnTo>
                  <a:pt x="1754534" y="3204524"/>
                </a:lnTo>
                <a:cubicBezTo>
                  <a:pt x="1690915" y="3204524"/>
                  <a:pt x="1639341" y="3152950"/>
                  <a:pt x="1639341" y="3089331"/>
                </a:cubicBezTo>
                <a:lnTo>
                  <a:pt x="1639341" y="1733258"/>
                </a:lnTo>
                <a:cubicBezTo>
                  <a:pt x="1639341" y="1669639"/>
                  <a:pt x="1690915" y="1618065"/>
                  <a:pt x="1754534" y="1618065"/>
                </a:cubicBezTo>
                <a:close/>
                <a:moveTo>
                  <a:pt x="115193" y="1618065"/>
                </a:moveTo>
                <a:lnTo>
                  <a:pt x="1471266" y="1618065"/>
                </a:lnTo>
                <a:cubicBezTo>
                  <a:pt x="1534885" y="1618065"/>
                  <a:pt x="1586459" y="1669639"/>
                  <a:pt x="1586459" y="1733258"/>
                </a:cubicBezTo>
                <a:lnTo>
                  <a:pt x="1586459" y="3089331"/>
                </a:lnTo>
                <a:cubicBezTo>
                  <a:pt x="1586459" y="3152950"/>
                  <a:pt x="1534885" y="3204524"/>
                  <a:pt x="1471266" y="3204524"/>
                </a:cubicBezTo>
                <a:lnTo>
                  <a:pt x="115193" y="3204524"/>
                </a:lnTo>
                <a:cubicBezTo>
                  <a:pt x="51574" y="3204524"/>
                  <a:pt x="0" y="3152950"/>
                  <a:pt x="0" y="3089331"/>
                </a:cubicBezTo>
                <a:lnTo>
                  <a:pt x="0" y="1733258"/>
                </a:lnTo>
                <a:cubicBezTo>
                  <a:pt x="0" y="1669639"/>
                  <a:pt x="51574" y="1618065"/>
                  <a:pt x="115193" y="1618065"/>
                </a:cubicBezTo>
                <a:close/>
                <a:moveTo>
                  <a:pt x="1754534" y="0"/>
                </a:moveTo>
                <a:lnTo>
                  <a:pt x="3110607" y="0"/>
                </a:lnTo>
                <a:cubicBezTo>
                  <a:pt x="3174226" y="0"/>
                  <a:pt x="3225800" y="51574"/>
                  <a:pt x="3225800" y="115193"/>
                </a:cubicBezTo>
                <a:lnTo>
                  <a:pt x="3225800" y="1471266"/>
                </a:lnTo>
                <a:cubicBezTo>
                  <a:pt x="3225800" y="1534885"/>
                  <a:pt x="3174226" y="1586459"/>
                  <a:pt x="3110607" y="1586459"/>
                </a:cubicBezTo>
                <a:lnTo>
                  <a:pt x="1754534" y="1586459"/>
                </a:lnTo>
                <a:cubicBezTo>
                  <a:pt x="1690915" y="1586459"/>
                  <a:pt x="1639341" y="1534885"/>
                  <a:pt x="1639341" y="1471266"/>
                </a:cubicBezTo>
                <a:lnTo>
                  <a:pt x="1639341" y="115193"/>
                </a:lnTo>
                <a:cubicBezTo>
                  <a:pt x="1639341" y="51574"/>
                  <a:pt x="1690915" y="0"/>
                  <a:pt x="1754534" y="0"/>
                </a:cubicBezTo>
                <a:close/>
                <a:moveTo>
                  <a:pt x="115193" y="0"/>
                </a:moveTo>
                <a:lnTo>
                  <a:pt x="1471266" y="0"/>
                </a:lnTo>
                <a:cubicBezTo>
                  <a:pt x="1534885" y="0"/>
                  <a:pt x="1586459" y="51574"/>
                  <a:pt x="1586459" y="115193"/>
                </a:cubicBezTo>
                <a:lnTo>
                  <a:pt x="1586459" y="1471266"/>
                </a:lnTo>
                <a:cubicBezTo>
                  <a:pt x="1586459" y="1534885"/>
                  <a:pt x="1534885" y="1586459"/>
                  <a:pt x="1471266" y="1586459"/>
                </a:cubicBezTo>
                <a:lnTo>
                  <a:pt x="115193" y="1586459"/>
                </a:lnTo>
                <a:cubicBezTo>
                  <a:pt x="51574" y="1586459"/>
                  <a:pt x="0" y="1534885"/>
                  <a:pt x="0" y="1471266"/>
                </a:cubicBezTo>
                <a:lnTo>
                  <a:pt x="0" y="115193"/>
                </a:lnTo>
                <a:cubicBezTo>
                  <a:pt x="0" y="51574"/>
                  <a:pt x="51574" y="0"/>
                  <a:pt x="11519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586399333"/>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7_自定义版式">
    <p:spTree>
      <p:nvGrpSpPr>
        <p:cNvPr id="1" name=""/>
        <p:cNvGrpSpPr/>
        <p:nvPr/>
      </p:nvGrpSpPr>
      <p:grpSpPr>
        <a:xfrm>
          <a:off x="0" y="0"/>
          <a:ext cx="0" cy="0"/>
          <a:chOff x="0" y="0"/>
          <a:chExt cx="0" cy="0"/>
        </a:xfrm>
      </p:grpSpPr>
      <p:sp>
        <p:nvSpPr>
          <p:cNvPr id="14" name="图片占位符 13"/>
          <p:cNvSpPr>
            <a:spLocks noGrp="1"/>
          </p:cNvSpPr>
          <p:nvPr>
            <p:ph type="pic" sz="quarter" idx="12"/>
          </p:nvPr>
        </p:nvSpPr>
        <p:spPr>
          <a:xfrm>
            <a:off x="874713" y="3893867"/>
            <a:ext cx="2152364" cy="1413022"/>
          </a:xfrm>
          <a:custGeom>
            <a:avLst/>
            <a:gdLst>
              <a:gd name="connsiteX0" fmla="*/ 0 w 2152364"/>
              <a:gd name="connsiteY0" fmla="*/ 0 h 1413022"/>
              <a:gd name="connsiteX1" fmla="*/ 2152364 w 2152364"/>
              <a:gd name="connsiteY1" fmla="*/ 0 h 1413022"/>
              <a:gd name="connsiteX2" fmla="*/ 2152364 w 2152364"/>
              <a:gd name="connsiteY2" fmla="*/ 1413022 h 1413022"/>
              <a:gd name="connsiteX3" fmla="*/ 0 w 2152364"/>
              <a:gd name="connsiteY3" fmla="*/ 1413022 h 1413022"/>
            </a:gdLst>
            <a:ahLst/>
            <a:cxnLst>
              <a:cxn ang="0">
                <a:pos x="connsiteX0" y="connsiteY0"/>
              </a:cxn>
              <a:cxn ang="0">
                <a:pos x="connsiteX1" y="connsiteY1"/>
              </a:cxn>
              <a:cxn ang="0">
                <a:pos x="connsiteX2" y="connsiteY2"/>
              </a:cxn>
              <a:cxn ang="0">
                <a:pos x="connsiteX3" y="connsiteY3"/>
              </a:cxn>
            </a:cxnLst>
            <a:rect l="l" t="t" r="r" b="b"/>
            <a:pathLst>
              <a:path w="2152364" h="1413022">
                <a:moveTo>
                  <a:pt x="0" y="0"/>
                </a:moveTo>
                <a:lnTo>
                  <a:pt x="2152364" y="0"/>
                </a:lnTo>
                <a:lnTo>
                  <a:pt x="2152364" y="1413022"/>
                </a:lnTo>
                <a:lnTo>
                  <a:pt x="0" y="1413022"/>
                </a:lnTo>
                <a:close/>
              </a:path>
            </a:pathLst>
          </a:custGeom>
        </p:spPr>
        <p:txBody>
          <a:bodyPr wrap="square">
            <a:noAutofit/>
          </a:bodyPr>
          <a:lstStyle/>
          <a:p>
            <a:endParaRPr lang="zh-CN" altLang="en-US" dirty="0"/>
          </a:p>
        </p:txBody>
      </p:sp>
      <p:sp>
        <p:nvSpPr>
          <p:cNvPr id="15" name="图片占位符 14"/>
          <p:cNvSpPr>
            <a:spLocks noGrp="1"/>
          </p:cNvSpPr>
          <p:nvPr>
            <p:ph type="pic" sz="quarter" idx="13"/>
          </p:nvPr>
        </p:nvSpPr>
        <p:spPr>
          <a:xfrm>
            <a:off x="3203407" y="3893867"/>
            <a:ext cx="2152364" cy="1413022"/>
          </a:xfrm>
          <a:custGeom>
            <a:avLst/>
            <a:gdLst>
              <a:gd name="connsiteX0" fmla="*/ 0 w 2152364"/>
              <a:gd name="connsiteY0" fmla="*/ 0 h 1413022"/>
              <a:gd name="connsiteX1" fmla="*/ 2152364 w 2152364"/>
              <a:gd name="connsiteY1" fmla="*/ 0 h 1413022"/>
              <a:gd name="connsiteX2" fmla="*/ 2152364 w 2152364"/>
              <a:gd name="connsiteY2" fmla="*/ 1413022 h 1413022"/>
              <a:gd name="connsiteX3" fmla="*/ 0 w 2152364"/>
              <a:gd name="connsiteY3" fmla="*/ 1413022 h 1413022"/>
            </a:gdLst>
            <a:ahLst/>
            <a:cxnLst>
              <a:cxn ang="0">
                <a:pos x="connsiteX0" y="connsiteY0"/>
              </a:cxn>
              <a:cxn ang="0">
                <a:pos x="connsiteX1" y="connsiteY1"/>
              </a:cxn>
              <a:cxn ang="0">
                <a:pos x="connsiteX2" y="connsiteY2"/>
              </a:cxn>
              <a:cxn ang="0">
                <a:pos x="connsiteX3" y="connsiteY3"/>
              </a:cxn>
            </a:cxnLst>
            <a:rect l="l" t="t" r="r" b="b"/>
            <a:pathLst>
              <a:path w="2152364" h="1413022">
                <a:moveTo>
                  <a:pt x="0" y="0"/>
                </a:moveTo>
                <a:lnTo>
                  <a:pt x="2152364" y="0"/>
                </a:lnTo>
                <a:lnTo>
                  <a:pt x="2152364" y="1413022"/>
                </a:lnTo>
                <a:lnTo>
                  <a:pt x="0" y="1413022"/>
                </a:lnTo>
                <a:close/>
              </a:path>
            </a:pathLst>
          </a:custGeom>
        </p:spPr>
        <p:txBody>
          <a:bodyPr wrap="square">
            <a:noAutofit/>
          </a:bodyPr>
          <a:lstStyle/>
          <a:p>
            <a:endParaRPr lang="zh-CN" altLang="en-US"/>
          </a:p>
        </p:txBody>
      </p:sp>
      <p:sp>
        <p:nvSpPr>
          <p:cNvPr id="12" name="图片占位符 11"/>
          <p:cNvSpPr>
            <a:spLocks noGrp="1"/>
          </p:cNvSpPr>
          <p:nvPr>
            <p:ph type="pic" sz="quarter" idx="10"/>
          </p:nvPr>
        </p:nvSpPr>
        <p:spPr>
          <a:xfrm>
            <a:off x="874713" y="1892721"/>
            <a:ext cx="2152364" cy="1413022"/>
          </a:xfrm>
          <a:custGeom>
            <a:avLst/>
            <a:gdLst>
              <a:gd name="connsiteX0" fmla="*/ 0 w 2152364"/>
              <a:gd name="connsiteY0" fmla="*/ 0 h 1413022"/>
              <a:gd name="connsiteX1" fmla="*/ 2152364 w 2152364"/>
              <a:gd name="connsiteY1" fmla="*/ 0 h 1413022"/>
              <a:gd name="connsiteX2" fmla="*/ 2152364 w 2152364"/>
              <a:gd name="connsiteY2" fmla="*/ 1413022 h 1413022"/>
              <a:gd name="connsiteX3" fmla="*/ 0 w 2152364"/>
              <a:gd name="connsiteY3" fmla="*/ 1413022 h 1413022"/>
            </a:gdLst>
            <a:ahLst/>
            <a:cxnLst>
              <a:cxn ang="0">
                <a:pos x="connsiteX0" y="connsiteY0"/>
              </a:cxn>
              <a:cxn ang="0">
                <a:pos x="connsiteX1" y="connsiteY1"/>
              </a:cxn>
              <a:cxn ang="0">
                <a:pos x="connsiteX2" y="connsiteY2"/>
              </a:cxn>
              <a:cxn ang="0">
                <a:pos x="connsiteX3" y="connsiteY3"/>
              </a:cxn>
            </a:cxnLst>
            <a:rect l="l" t="t" r="r" b="b"/>
            <a:pathLst>
              <a:path w="2152364" h="1413022">
                <a:moveTo>
                  <a:pt x="0" y="0"/>
                </a:moveTo>
                <a:lnTo>
                  <a:pt x="2152364" y="0"/>
                </a:lnTo>
                <a:lnTo>
                  <a:pt x="2152364" y="1413022"/>
                </a:lnTo>
                <a:lnTo>
                  <a:pt x="0" y="1413022"/>
                </a:lnTo>
                <a:close/>
              </a:path>
            </a:pathLst>
          </a:custGeom>
        </p:spPr>
        <p:txBody>
          <a:bodyPr wrap="square">
            <a:noAutofit/>
          </a:bodyPr>
          <a:lstStyle/>
          <a:p>
            <a:endParaRPr lang="zh-CN" altLang="en-US" dirty="0"/>
          </a:p>
        </p:txBody>
      </p:sp>
      <p:sp>
        <p:nvSpPr>
          <p:cNvPr id="13" name="图片占位符 12"/>
          <p:cNvSpPr>
            <a:spLocks noGrp="1"/>
          </p:cNvSpPr>
          <p:nvPr>
            <p:ph type="pic" sz="quarter" idx="11"/>
          </p:nvPr>
        </p:nvSpPr>
        <p:spPr>
          <a:xfrm>
            <a:off x="3203407" y="1892721"/>
            <a:ext cx="2152364" cy="1413022"/>
          </a:xfrm>
          <a:custGeom>
            <a:avLst/>
            <a:gdLst>
              <a:gd name="connsiteX0" fmla="*/ 0 w 2152364"/>
              <a:gd name="connsiteY0" fmla="*/ 0 h 1413022"/>
              <a:gd name="connsiteX1" fmla="*/ 2152364 w 2152364"/>
              <a:gd name="connsiteY1" fmla="*/ 0 h 1413022"/>
              <a:gd name="connsiteX2" fmla="*/ 2152364 w 2152364"/>
              <a:gd name="connsiteY2" fmla="*/ 1413022 h 1413022"/>
              <a:gd name="connsiteX3" fmla="*/ 0 w 2152364"/>
              <a:gd name="connsiteY3" fmla="*/ 1413022 h 1413022"/>
            </a:gdLst>
            <a:ahLst/>
            <a:cxnLst>
              <a:cxn ang="0">
                <a:pos x="connsiteX0" y="connsiteY0"/>
              </a:cxn>
              <a:cxn ang="0">
                <a:pos x="connsiteX1" y="connsiteY1"/>
              </a:cxn>
              <a:cxn ang="0">
                <a:pos x="connsiteX2" y="connsiteY2"/>
              </a:cxn>
              <a:cxn ang="0">
                <a:pos x="connsiteX3" y="connsiteY3"/>
              </a:cxn>
            </a:cxnLst>
            <a:rect l="l" t="t" r="r" b="b"/>
            <a:pathLst>
              <a:path w="2152364" h="1413022">
                <a:moveTo>
                  <a:pt x="0" y="0"/>
                </a:moveTo>
                <a:lnTo>
                  <a:pt x="2152364" y="0"/>
                </a:lnTo>
                <a:lnTo>
                  <a:pt x="2152364" y="1413022"/>
                </a:lnTo>
                <a:lnTo>
                  <a:pt x="0" y="141302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39382986"/>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5469359" y="2830089"/>
            <a:ext cx="1272060" cy="1906431"/>
          </a:xfrm>
          <a:custGeom>
            <a:avLst/>
            <a:gdLst>
              <a:gd name="connsiteX0" fmla="*/ 0 w 1272060"/>
              <a:gd name="connsiteY0" fmla="*/ 0 h 1906431"/>
              <a:gd name="connsiteX1" fmla="*/ 1272060 w 1272060"/>
              <a:gd name="connsiteY1" fmla="*/ 0 h 1906431"/>
              <a:gd name="connsiteX2" fmla="*/ 1272060 w 1272060"/>
              <a:gd name="connsiteY2" fmla="*/ 1906431 h 1906431"/>
              <a:gd name="connsiteX3" fmla="*/ 0 w 1272060"/>
              <a:gd name="connsiteY3" fmla="*/ 1906431 h 1906431"/>
            </a:gdLst>
            <a:ahLst/>
            <a:cxnLst>
              <a:cxn ang="0">
                <a:pos x="connsiteX0" y="connsiteY0"/>
              </a:cxn>
              <a:cxn ang="0">
                <a:pos x="connsiteX1" y="connsiteY1"/>
              </a:cxn>
              <a:cxn ang="0">
                <a:pos x="connsiteX2" y="connsiteY2"/>
              </a:cxn>
              <a:cxn ang="0">
                <a:pos x="connsiteX3" y="connsiteY3"/>
              </a:cxn>
            </a:cxnLst>
            <a:rect l="l" t="t" r="r" b="b"/>
            <a:pathLst>
              <a:path w="1272060" h="1906431">
                <a:moveTo>
                  <a:pt x="0" y="0"/>
                </a:moveTo>
                <a:lnTo>
                  <a:pt x="1272060" y="0"/>
                </a:lnTo>
                <a:lnTo>
                  <a:pt x="1272060" y="1906431"/>
                </a:lnTo>
                <a:lnTo>
                  <a:pt x="0" y="1906431"/>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011313698"/>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1108672" y="2127249"/>
            <a:ext cx="1859354" cy="1859354"/>
          </a:xfrm>
          <a:custGeom>
            <a:avLst/>
            <a:gdLst>
              <a:gd name="connsiteX0" fmla="*/ 929677 w 1859354"/>
              <a:gd name="connsiteY0" fmla="*/ 0 h 1859354"/>
              <a:gd name="connsiteX1" fmla="*/ 1859354 w 1859354"/>
              <a:gd name="connsiteY1" fmla="*/ 929677 h 1859354"/>
              <a:gd name="connsiteX2" fmla="*/ 929677 w 1859354"/>
              <a:gd name="connsiteY2" fmla="*/ 1859354 h 1859354"/>
              <a:gd name="connsiteX3" fmla="*/ 0 w 1859354"/>
              <a:gd name="connsiteY3" fmla="*/ 929677 h 1859354"/>
              <a:gd name="connsiteX4" fmla="*/ 929677 w 1859354"/>
              <a:gd name="connsiteY4" fmla="*/ 0 h 1859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9354" h="1859354">
                <a:moveTo>
                  <a:pt x="929677" y="0"/>
                </a:moveTo>
                <a:cubicBezTo>
                  <a:pt x="1443123" y="0"/>
                  <a:pt x="1859354" y="416231"/>
                  <a:pt x="1859354" y="929677"/>
                </a:cubicBezTo>
                <a:cubicBezTo>
                  <a:pt x="1859354" y="1443123"/>
                  <a:pt x="1443123" y="1859354"/>
                  <a:pt x="929677" y="1859354"/>
                </a:cubicBezTo>
                <a:cubicBezTo>
                  <a:pt x="416231" y="1859354"/>
                  <a:pt x="0" y="1443123"/>
                  <a:pt x="0" y="929677"/>
                </a:cubicBezTo>
                <a:cubicBezTo>
                  <a:pt x="0" y="416231"/>
                  <a:pt x="416231" y="0"/>
                  <a:pt x="929677" y="0"/>
                </a:cubicBezTo>
                <a:close/>
              </a:path>
            </a:pathLst>
          </a:custGeom>
        </p:spPr>
        <p:txBody>
          <a:bodyPr wrap="square">
            <a:noAutofit/>
          </a:bodyPr>
          <a:lstStyle/>
          <a:p>
            <a:endParaRPr lang="zh-CN" altLang="en-US"/>
          </a:p>
        </p:txBody>
      </p:sp>
      <p:sp>
        <p:nvSpPr>
          <p:cNvPr id="12" name="图片占位符 11"/>
          <p:cNvSpPr>
            <a:spLocks noGrp="1"/>
          </p:cNvSpPr>
          <p:nvPr>
            <p:ph type="pic" sz="quarter" idx="11"/>
          </p:nvPr>
        </p:nvSpPr>
        <p:spPr>
          <a:xfrm>
            <a:off x="3813771" y="2127249"/>
            <a:ext cx="1859354" cy="1859354"/>
          </a:xfrm>
          <a:custGeom>
            <a:avLst/>
            <a:gdLst>
              <a:gd name="connsiteX0" fmla="*/ 929677 w 1859354"/>
              <a:gd name="connsiteY0" fmla="*/ 0 h 1859354"/>
              <a:gd name="connsiteX1" fmla="*/ 1859354 w 1859354"/>
              <a:gd name="connsiteY1" fmla="*/ 929677 h 1859354"/>
              <a:gd name="connsiteX2" fmla="*/ 929677 w 1859354"/>
              <a:gd name="connsiteY2" fmla="*/ 1859354 h 1859354"/>
              <a:gd name="connsiteX3" fmla="*/ 0 w 1859354"/>
              <a:gd name="connsiteY3" fmla="*/ 929677 h 1859354"/>
              <a:gd name="connsiteX4" fmla="*/ 929677 w 1859354"/>
              <a:gd name="connsiteY4" fmla="*/ 0 h 1859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9354" h="1859354">
                <a:moveTo>
                  <a:pt x="929677" y="0"/>
                </a:moveTo>
                <a:cubicBezTo>
                  <a:pt x="1443123" y="0"/>
                  <a:pt x="1859354" y="416231"/>
                  <a:pt x="1859354" y="929677"/>
                </a:cubicBezTo>
                <a:cubicBezTo>
                  <a:pt x="1859354" y="1443123"/>
                  <a:pt x="1443123" y="1859354"/>
                  <a:pt x="929677" y="1859354"/>
                </a:cubicBezTo>
                <a:cubicBezTo>
                  <a:pt x="416231" y="1859354"/>
                  <a:pt x="0" y="1443123"/>
                  <a:pt x="0" y="929677"/>
                </a:cubicBezTo>
                <a:cubicBezTo>
                  <a:pt x="0" y="416231"/>
                  <a:pt x="416231" y="0"/>
                  <a:pt x="929677" y="0"/>
                </a:cubicBezTo>
                <a:close/>
              </a:path>
            </a:pathLst>
          </a:custGeom>
        </p:spPr>
        <p:txBody>
          <a:bodyPr wrap="square">
            <a:noAutofit/>
          </a:bodyPr>
          <a:lstStyle/>
          <a:p>
            <a:endParaRPr lang="zh-CN" altLang="en-US"/>
          </a:p>
        </p:txBody>
      </p:sp>
      <p:sp>
        <p:nvSpPr>
          <p:cNvPr id="13" name="图片占位符 12"/>
          <p:cNvSpPr>
            <a:spLocks noGrp="1"/>
          </p:cNvSpPr>
          <p:nvPr>
            <p:ph type="pic" sz="quarter" idx="12"/>
          </p:nvPr>
        </p:nvSpPr>
        <p:spPr>
          <a:xfrm>
            <a:off x="6518871" y="2127249"/>
            <a:ext cx="1859354" cy="1859354"/>
          </a:xfrm>
          <a:custGeom>
            <a:avLst/>
            <a:gdLst>
              <a:gd name="connsiteX0" fmla="*/ 929677 w 1859354"/>
              <a:gd name="connsiteY0" fmla="*/ 0 h 1859354"/>
              <a:gd name="connsiteX1" fmla="*/ 1859354 w 1859354"/>
              <a:gd name="connsiteY1" fmla="*/ 929677 h 1859354"/>
              <a:gd name="connsiteX2" fmla="*/ 929677 w 1859354"/>
              <a:gd name="connsiteY2" fmla="*/ 1859354 h 1859354"/>
              <a:gd name="connsiteX3" fmla="*/ 0 w 1859354"/>
              <a:gd name="connsiteY3" fmla="*/ 929677 h 1859354"/>
              <a:gd name="connsiteX4" fmla="*/ 929677 w 1859354"/>
              <a:gd name="connsiteY4" fmla="*/ 0 h 1859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9354" h="1859354">
                <a:moveTo>
                  <a:pt x="929677" y="0"/>
                </a:moveTo>
                <a:cubicBezTo>
                  <a:pt x="1443123" y="0"/>
                  <a:pt x="1859354" y="416231"/>
                  <a:pt x="1859354" y="929677"/>
                </a:cubicBezTo>
                <a:cubicBezTo>
                  <a:pt x="1859354" y="1443123"/>
                  <a:pt x="1443123" y="1859354"/>
                  <a:pt x="929677" y="1859354"/>
                </a:cubicBezTo>
                <a:cubicBezTo>
                  <a:pt x="416231" y="1859354"/>
                  <a:pt x="0" y="1443123"/>
                  <a:pt x="0" y="929677"/>
                </a:cubicBezTo>
                <a:cubicBezTo>
                  <a:pt x="0" y="416231"/>
                  <a:pt x="416231" y="0"/>
                  <a:pt x="929677" y="0"/>
                </a:cubicBezTo>
                <a:close/>
              </a:path>
            </a:pathLst>
          </a:custGeom>
        </p:spPr>
        <p:txBody>
          <a:bodyPr wrap="square">
            <a:noAutofit/>
          </a:bodyPr>
          <a:lstStyle/>
          <a:p>
            <a:endParaRPr lang="zh-CN" altLang="en-US"/>
          </a:p>
        </p:txBody>
      </p:sp>
      <p:sp>
        <p:nvSpPr>
          <p:cNvPr id="14" name="图片占位符 13"/>
          <p:cNvSpPr>
            <a:spLocks noGrp="1"/>
          </p:cNvSpPr>
          <p:nvPr>
            <p:ph type="pic" sz="quarter" idx="13"/>
          </p:nvPr>
        </p:nvSpPr>
        <p:spPr>
          <a:xfrm>
            <a:off x="9223971" y="2127249"/>
            <a:ext cx="1859354" cy="1859354"/>
          </a:xfrm>
          <a:custGeom>
            <a:avLst/>
            <a:gdLst>
              <a:gd name="connsiteX0" fmla="*/ 929677 w 1859354"/>
              <a:gd name="connsiteY0" fmla="*/ 0 h 1859354"/>
              <a:gd name="connsiteX1" fmla="*/ 1859354 w 1859354"/>
              <a:gd name="connsiteY1" fmla="*/ 929677 h 1859354"/>
              <a:gd name="connsiteX2" fmla="*/ 929677 w 1859354"/>
              <a:gd name="connsiteY2" fmla="*/ 1859354 h 1859354"/>
              <a:gd name="connsiteX3" fmla="*/ 0 w 1859354"/>
              <a:gd name="connsiteY3" fmla="*/ 929677 h 1859354"/>
              <a:gd name="connsiteX4" fmla="*/ 929677 w 1859354"/>
              <a:gd name="connsiteY4" fmla="*/ 0 h 1859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9354" h="1859354">
                <a:moveTo>
                  <a:pt x="929677" y="0"/>
                </a:moveTo>
                <a:cubicBezTo>
                  <a:pt x="1443123" y="0"/>
                  <a:pt x="1859354" y="416231"/>
                  <a:pt x="1859354" y="929677"/>
                </a:cubicBezTo>
                <a:cubicBezTo>
                  <a:pt x="1859354" y="1443123"/>
                  <a:pt x="1443123" y="1859354"/>
                  <a:pt x="929677" y="1859354"/>
                </a:cubicBezTo>
                <a:cubicBezTo>
                  <a:pt x="416231" y="1859354"/>
                  <a:pt x="0" y="1443123"/>
                  <a:pt x="0" y="929677"/>
                </a:cubicBezTo>
                <a:cubicBezTo>
                  <a:pt x="0" y="416231"/>
                  <a:pt x="416231" y="0"/>
                  <a:pt x="92967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479561170"/>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18" name="图片占位符 17"/>
          <p:cNvSpPr>
            <a:spLocks noGrp="1"/>
          </p:cNvSpPr>
          <p:nvPr>
            <p:ph type="pic" sz="quarter" idx="13"/>
          </p:nvPr>
        </p:nvSpPr>
        <p:spPr>
          <a:xfrm>
            <a:off x="874713" y="3890925"/>
            <a:ext cx="3224696" cy="1888433"/>
          </a:xfrm>
          <a:custGeom>
            <a:avLst/>
            <a:gdLst>
              <a:gd name="connsiteX0" fmla="*/ 0 w 3224696"/>
              <a:gd name="connsiteY0" fmla="*/ 0 h 1888433"/>
              <a:gd name="connsiteX1" fmla="*/ 3224696 w 3224696"/>
              <a:gd name="connsiteY1" fmla="*/ 0 h 1888433"/>
              <a:gd name="connsiteX2" fmla="*/ 3224696 w 3224696"/>
              <a:gd name="connsiteY2" fmla="*/ 1888433 h 1888433"/>
              <a:gd name="connsiteX3" fmla="*/ 0 w 3224696"/>
              <a:gd name="connsiteY3" fmla="*/ 1888433 h 1888433"/>
            </a:gdLst>
            <a:ahLst/>
            <a:cxnLst>
              <a:cxn ang="0">
                <a:pos x="connsiteX0" y="connsiteY0"/>
              </a:cxn>
              <a:cxn ang="0">
                <a:pos x="connsiteX1" y="connsiteY1"/>
              </a:cxn>
              <a:cxn ang="0">
                <a:pos x="connsiteX2" y="connsiteY2"/>
              </a:cxn>
              <a:cxn ang="0">
                <a:pos x="connsiteX3" y="connsiteY3"/>
              </a:cxn>
            </a:cxnLst>
            <a:rect l="l" t="t" r="r" b="b"/>
            <a:pathLst>
              <a:path w="3224696" h="1888433">
                <a:moveTo>
                  <a:pt x="0" y="0"/>
                </a:moveTo>
                <a:lnTo>
                  <a:pt x="3224696" y="0"/>
                </a:lnTo>
                <a:lnTo>
                  <a:pt x="3224696" y="1888433"/>
                </a:lnTo>
                <a:lnTo>
                  <a:pt x="0" y="1888433"/>
                </a:lnTo>
                <a:close/>
              </a:path>
            </a:pathLst>
          </a:custGeom>
        </p:spPr>
        <p:txBody>
          <a:bodyPr wrap="square">
            <a:noAutofit/>
          </a:bodyPr>
          <a:lstStyle/>
          <a:p>
            <a:endParaRPr lang="zh-CN" altLang="en-US"/>
          </a:p>
        </p:txBody>
      </p:sp>
      <p:sp>
        <p:nvSpPr>
          <p:cNvPr id="19" name="图片占位符 18"/>
          <p:cNvSpPr>
            <a:spLocks noGrp="1"/>
          </p:cNvSpPr>
          <p:nvPr>
            <p:ph type="pic" sz="quarter" idx="14"/>
          </p:nvPr>
        </p:nvSpPr>
        <p:spPr>
          <a:xfrm>
            <a:off x="4485873" y="3890925"/>
            <a:ext cx="3224696" cy="1888433"/>
          </a:xfrm>
          <a:custGeom>
            <a:avLst/>
            <a:gdLst>
              <a:gd name="connsiteX0" fmla="*/ 0 w 3224696"/>
              <a:gd name="connsiteY0" fmla="*/ 0 h 1888433"/>
              <a:gd name="connsiteX1" fmla="*/ 3224696 w 3224696"/>
              <a:gd name="connsiteY1" fmla="*/ 0 h 1888433"/>
              <a:gd name="connsiteX2" fmla="*/ 3224696 w 3224696"/>
              <a:gd name="connsiteY2" fmla="*/ 1888433 h 1888433"/>
              <a:gd name="connsiteX3" fmla="*/ 0 w 3224696"/>
              <a:gd name="connsiteY3" fmla="*/ 1888433 h 1888433"/>
            </a:gdLst>
            <a:ahLst/>
            <a:cxnLst>
              <a:cxn ang="0">
                <a:pos x="connsiteX0" y="connsiteY0"/>
              </a:cxn>
              <a:cxn ang="0">
                <a:pos x="connsiteX1" y="connsiteY1"/>
              </a:cxn>
              <a:cxn ang="0">
                <a:pos x="connsiteX2" y="connsiteY2"/>
              </a:cxn>
              <a:cxn ang="0">
                <a:pos x="connsiteX3" y="connsiteY3"/>
              </a:cxn>
            </a:cxnLst>
            <a:rect l="l" t="t" r="r" b="b"/>
            <a:pathLst>
              <a:path w="3224696" h="1888433">
                <a:moveTo>
                  <a:pt x="0" y="0"/>
                </a:moveTo>
                <a:lnTo>
                  <a:pt x="3224696" y="0"/>
                </a:lnTo>
                <a:lnTo>
                  <a:pt x="3224696" y="1888433"/>
                </a:lnTo>
                <a:lnTo>
                  <a:pt x="0" y="1888433"/>
                </a:lnTo>
                <a:close/>
              </a:path>
            </a:pathLst>
          </a:custGeom>
        </p:spPr>
        <p:txBody>
          <a:bodyPr wrap="square">
            <a:noAutofit/>
          </a:bodyPr>
          <a:lstStyle/>
          <a:p>
            <a:endParaRPr lang="zh-CN" altLang="en-US"/>
          </a:p>
        </p:txBody>
      </p:sp>
      <p:sp>
        <p:nvSpPr>
          <p:cNvPr id="20" name="图片占位符 19"/>
          <p:cNvSpPr>
            <a:spLocks noGrp="1"/>
          </p:cNvSpPr>
          <p:nvPr>
            <p:ph type="pic" sz="quarter" idx="15"/>
          </p:nvPr>
        </p:nvSpPr>
        <p:spPr>
          <a:xfrm>
            <a:off x="8092592" y="3901925"/>
            <a:ext cx="3224696" cy="1888433"/>
          </a:xfrm>
          <a:custGeom>
            <a:avLst/>
            <a:gdLst>
              <a:gd name="connsiteX0" fmla="*/ 0 w 3224696"/>
              <a:gd name="connsiteY0" fmla="*/ 0 h 1888433"/>
              <a:gd name="connsiteX1" fmla="*/ 3224696 w 3224696"/>
              <a:gd name="connsiteY1" fmla="*/ 0 h 1888433"/>
              <a:gd name="connsiteX2" fmla="*/ 3224696 w 3224696"/>
              <a:gd name="connsiteY2" fmla="*/ 1888433 h 1888433"/>
              <a:gd name="connsiteX3" fmla="*/ 0 w 3224696"/>
              <a:gd name="connsiteY3" fmla="*/ 1888433 h 1888433"/>
            </a:gdLst>
            <a:ahLst/>
            <a:cxnLst>
              <a:cxn ang="0">
                <a:pos x="connsiteX0" y="connsiteY0"/>
              </a:cxn>
              <a:cxn ang="0">
                <a:pos x="connsiteX1" y="connsiteY1"/>
              </a:cxn>
              <a:cxn ang="0">
                <a:pos x="connsiteX2" y="connsiteY2"/>
              </a:cxn>
              <a:cxn ang="0">
                <a:pos x="connsiteX3" y="connsiteY3"/>
              </a:cxn>
            </a:cxnLst>
            <a:rect l="l" t="t" r="r" b="b"/>
            <a:pathLst>
              <a:path w="3224696" h="1888433">
                <a:moveTo>
                  <a:pt x="0" y="0"/>
                </a:moveTo>
                <a:lnTo>
                  <a:pt x="3224696" y="0"/>
                </a:lnTo>
                <a:lnTo>
                  <a:pt x="3224696" y="1888433"/>
                </a:lnTo>
                <a:lnTo>
                  <a:pt x="0" y="1888433"/>
                </a:lnTo>
                <a:close/>
              </a:path>
            </a:pathLst>
          </a:custGeom>
        </p:spPr>
        <p:txBody>
          <a:bodyPr wrap="square">
            <a:noAutofit/>
          </a:bodyPr>
          <a:lstStyle/>
          <a:p>
            <a:endParaRPr lang="zh-CN" altLang="en-US"/>
          </a:p>
        </p:txBody>
      </p:sp>
      <p:sp>
        <p:nvSpPr>
          <p:cNvPr id="15" name="图片占位符 14"/>
          <p:cNvSpPr>
            <a:spLocks noGrp="1"/>
          </p:cNvSpPr>
          <p:nvPr>
            <p:ph type="pic" sz="quarter" idx="10"/>
          </p:nvPr>
        </p:nvSpPr>
        <p:spPr>
          <a:xfrm>
            <a:off x="874713" y="1788370"/>
            <a:ext cx="3224696" cy="1888433"/>
          </a:xfrm>
          <a:custGeom>
            <a:avLst/>
            <a:gdLst>
              <a:gd name="connsiteX0" fmla="*/ 0 w 3224696"/>
              <a:gd name="connsiteY0" fmla="*/ 0 h 1888433"/>
              <a:gd name="connsiteX1" fmla="*/ 3224696 w 3224696"/>
              <a:gd name="connsiteY1" fmla="*/ 0 h 1888433"/>
              <a:gd name="connsiteX2" fmla="*/ 3224696 w 3224696"/>
              <a:gd name="connsiteY2" fmla="*/ 1888433 h 1888433"/>
              <a:gd name="connsiteX3" fmla="*/ 0 w 3224696"/>
              <a:gd name="connsiteY3" fmla="*/ 1888433 h 1888433"/>
            </a:gdLst>
            <a:ahLst/>
            <a:cxnLst>
              <a:cxn ang="0">
                <a:pos x="connsiteX0" y="connsiteY0"/>
              </a:cxn>
              <a:cxn ang="0">
                <a:pos x="connsiteX1" y="connsiteY1"/>
              </a:cxn>
              <a:cxn ang="0">
                <a:pos x="connsiteX2" y="connsiteY2"/>
              </a:cxn>
              <a:cxn ang="0">
                <a:pos x="connsiteX3" y="connsiteY3"/>
              </a:cxn>
            </a:cxnLst>
            <a:rect l="l" t="t" r="r" b="b"/>
            <a:pathLst>
              <a:path w="3224696" h="1888433">
                <a:moveTo>
                  <a:pt x="0" y="0"/>
                </a:moveTo>
                <a:lnTo>
                  <a:pt x="3224696" y="0"/>
                </a:lnTo>
                <a:lnTo>
                  <a:pt x="3224696" y="1888433"/>
                </a:lnTo>
                <a:lnTo>
                  <a:pt x="0" y="1888433"/>
                </a:lnTo>
                <a:close/>
              </a:path>
            </a:pathLst>
          </a:custGeom>
        </p:spPr>
        <p:txBody>
          <a:bodyPr wrap="square">
            <a:noAutofit/>
          </a:bodyPr>
          <a:lstStyle/>
          <a:p>
            <a:endParaRPr lang="zh-CN" altLang="en-US"/>
          </a:p>
        </p:txBody>
      </p:sp>
      <p:sp>
        <p:nvSpPr>
          <p:cNvPr id="16" name="图片占位符 15"/>
          <p:cNvSpPr>
            <a:spLocks noGrp="1"/>
          </p:cNvSpPr>
          <p:nvPr>
            <p:ph type="pic" sz="quarter" idx="11"/>
          </p:nvPr>
        </p:nvSpPr>
        <p:spPr>
          <a:xfrm>
            <a:off x="4485873" y="1788370"/>
            <a:ext cx="3224696" cy="1888433"/>
          </a:xfrm>
          <a:custGeom>
            <a:avLst/>
            <a:gdLst>
              <a:gd name="connsiteX0" fmla="*/ 0 w 3224696"/>
              <a:gd name="connsiteY0" fmla="*/ 0 h 1888433"/>
              <a:gd name="connsiteX1" fmla="*/ 3224696 w 3224696"/>
              <a:gd name="connsiteY1" fmla="*/ 0 h 1888433"/>
              <a:gd name="connsiteX2" fmla="*/ 3224696 w 3224696"/>
              <a:gd name="connsiteY2" fmla="*/ 1888433 h 1888433"/>
              <a:gd name="connsiteX3" fmla="*/ 0 w 3224696"/>
              <a:gd name="connsiteY3" fmla="*/ 1888433 h 1888433"/>
            </a:gdLst>
            <a:ahLst/>
            <a:cxnLst>
              <a:cxn ang="0">
                <a:pos x="connsiteX0" y="connsiteY0"/>
              </a:cxn>
              <a:cxn ang="0">
                <a:pos x="connsiteX1" y="connsiteY1"/>
              </a:cxn>
              <a:cxn ang="0">
                <a:pos x="connsiteX2" y="connsiteY2"/>
              </a:cxn>
              <a:cxn ang="0">
                <a:pos x="connsiteX3" y="connsiteY3"/>
              </a:cxn>
            </a:cxnLst>
            <a:rect l="l" t="t" r="r" b="b"/>
            <a:pathLst>
              <a:path w="3224696" h="1888433">
                <a:moveTo>
                  <a:pt x="0" y="0"/>
                </a:moveTo>
                <a:lnTo>
                  <a:pt x="3224696" y="0"/>
                </a:lnTo>
                <a:lnTo>
                  <a:pt x="3224696" y="1888433"/>
                </a:lnTo>
                <a:lnTo>
                  <a:pt x="0" y="1888433"/>
                </a:lnTo>
                <a:close/>
              </a:path>
            </a:pathLst>
          </a:custGeom>
        </p:spPr>
        <p:txBody>
          <a:bodyPr wrap="square">
            <a:noAutofit/>
          </a:bodyPr>
          <a:lstStyle/>
          <a:p>
            <a:endParaRPr lang="zh-CN" altLang="en-US"/>
          </a:p>
        </p:txBody>
      </p:sp>
      <p:sp>
        <p:nvSpPr>
          <p:cNvPr id="17" name="图片占位符 16"/>
          <p:cNvSpPr>
            <a:spLocks noGrp="1"/>
          </p:cNvSpPr>
          <p:nvPr>
            <p:ph type="pic" sz="quarter" idx="12"/>
          </p:nvPr>
        </p:nvSpPr>
        <p:spPr>
          <a:xfrm>
            <a:off x="8092592" y="1799370"/>
            <a:ext cx="3224696" cy="1888433"/>
          </a:xfrm>
          <a:custGeom>
            <a:avLst/>
            <a:gdLst>
              <a:gd name="connsiteX0" fmla="*/ 0 w 3224696"/>
              <a:gd name="connsiteY0" fmla="*/ 0 h 1888433"/>
              <a:gd name="connsiteX1" fmla="*/ 3224696 w 3224696"/>
              <a:gd name="connsiteY1" fmla="*/ 0 h 1888433"/>
              <a:gd name="connsiteX2" fmla="*/ 3224696 w 3224696"/>
              <a:gd name="connsiteY2" fmla="*/ 1888433 h 1888433"/>
              <a:gd name="connsiteX3" fmla="*/ 0 w 3224696"/>
              <a:gd name="connsiteY3" fmla="*/ 1888433 h 1888433"/>
            </a:gdLst>
            <a:ahLst/>
            <a:cxnLst>
              <a:cxn ang="0">
                <a:pos x="connsiteX0" y="connsiteY0"/>
              </a:cxn>
              <a:cxn ang="0">
                <a:pos x="connsiteX1" y="connsiteY1"/>
              </a:cxn>
              <a:cxn ang="0">
                <a:pos x="connsiteX2" y="connsiteY2"/>
              </a:cxn>
              <a:cxn ang="0">
                <a:pos x="connsiteX3" y="connsiteY3"/>
              </a:cxn>
            </a:cxnLst>
            <a:rect l="l" t="t" r="r" b="b"/>
            <a:pathLst>
              <a:path w="3224696" h="1888433">
                <a:moveTo>
                  <a:pt x="0" y="0"/>
                </a:moveTo>
                <a:lnTo>
                  <a:pt x="3224696" y="0"/>
                </a:lnTo>
                <a:lnTo>
                  <a:pt x="3224696" y="1888433"/>
                </a:lnTo>
                <a:lnTo>
                  <a:pt x="0" y="1888433"/>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23434790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8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2553970" y="2446655"/>
            <a:ext cx="1544956" cy="1544956"/>
          </a:xfrm>
          <a:custGeom>
            <a:avLst/>
            <a:gdLst>
              <a:gd name="connsiteX0" fmla="*/ 772478 w 1544956"/>
              <a:gd name="connsiteY0" fmla="*/ 0 h 1544956"/>
              <a:gd name="connsiteX1" fmla="*/ 1544956 w 1544956"/>
              <a:gd name="connsiteY1" fmla="*/ 772478 h 1544956"/>
              <a:gd name="connsiteX2" fmla="*/ 772478 w 1544956"/>
              <a:gd name="connsiteY2" fmla="*/ 1544956 h 1544956"/>
              <a:gd name="connsiteX3" fmla="*/ 0 w 1544956"/>
              <a:gd name="connsiteY3" fmla="*/ 772478 h 1544956"/>
              <a:gd name="connsiteX4" fmla="*/ 772478 w 1544956"/>
              <a:gd name="connsiteY4" fmla="*/ 0 h 1544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4956" h="1544956">
                <a:moveTo>
                  <a:pt x="772478" y="0"/>
                </a:moveTo>
                <a:cubicBezTo>
                  <a:pt x="1199106" y="0"/>
                  <a:pt x="1544956" y="345850"/>
                  <a:pt x="1544956" y="772478"/>
                </a:cubicBezTo>
                <a:cubicBezTo>
                  <a:pt x="1544956" y="1199106"/>
                  <a:pt x="1199106" y="1544956"/>
                  <a:pt x="772478" y="1544956"/>
                </a:cubicBezTo>
                <a:cubicBezTo>
                  <a:pt x="345850" y="1544956"/>
                  <a:pt x="0" y="1199106"/>
                  <a:pt x="0" y="772478"/>
                </a:cubicBezTo>
                <a:cubicBezTo>
                  <a:pt x="0" y="345850"/>
                  <a:pt x="345850" y="0"/>
                  <a:pt x="772478"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873625" y="2152015"/>
            <a:ext cx="2490470" cy="2490470"/>
          </a:xfrm>
          <a:custGeom>
            <a:avLst/>
            <a:gdLst>
              <a:gd name="connsiteX0" fmla="*/ 1245235 w 2490470"/>
              <a:gd name="connsiteY0" fmla="*/ 0 h 2490470"/>
              <a:gd name="connsiteX1" fmla="*/ 2490470 w 2490470"/>
              <a:gd name="connsiteY1" fmla="*/ 1245235 h 2490470"/>
              <a:gd name="connsiteX2" fmla="*/ 1245235 w 2490470"/>
              <a:gd name="connsiteY2" fmla="*/ 2490470 h 2490470"/>
              <a:gd name="connsiteX3" fmla="*/ 0 w 2490470"/>
              <a:gd name="connsiteY3" fmla="*/ 1245235 h 2490470"/>
              <a:gd name="connsiteX4" fmla="*/ 1245235 w 2490470"/>
              <a:gd name="connsiteY4" fmla="*/ 0 h 2490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0470" h="2490470">
                <a:moveTo>
                  <a:pt x="1245235" y="0"/>
                </a:moveTo>
                <a:cubicBezTo>
                  <a:pt x="1932959" y="0"/>
                  <a:pt x="2490470" y="557511"/>
                  <a:pt x="2490470" y="1245235"/>
                </a:cubicBezTo>
                <a:cubicBezTo>
                  <a:pt x="2490470" y="1932959"/>
                  <a:pt x="1932959" y="2490470"/>
                  <a:pt x="1245235" y="2490470"/>
                </a:cubicBezTo>
                <a:cubicBezTo>
                  <a:pt x="557511" y="2490470"/>
                  <a:pt x="0" y="1932959"/>
                  <a:pt x="0" y="1245235"/>
                </a:cubicBezTo>
                <a:cubicBezTo>
                  <a:pt x="0" y="557511"/>
                  <a:pt x="557511" y="0"/>
                  <a:pt x="1245235"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7701280" y="1516380"/>
            <a:ext cx="2031366" cy="2031366"/>
          </a:xfrm>
          <a:custGeom>
            <a:avLst/>
            <a:gdLst>
              <a:gd name="connsiteX0" fmla="*/ 1015683 w 2031366"/>
              <a:gd name="connsiteY0" fmla="*/ 0 h 2031366"/>
              <a:gd name="connsiteX1" fmla="*/ 2031366 w 2031366"/>
              <a:gd name="connsiteY1" fmla="*/ 1015683 h 2031366"/>
              <a:gd name="connsiteX2" fmla="*/ 1015683 w 2031366"/>
              <a:gd name="connsiteY2" fmla="*/ 2031366 h 2031366"/>
              <a:gd name="connsiteX3" fmla="*/ 0 w 2031366"/>
              <a:gd name="connsiteY3" fmla="*/ 1015683 h 2031366"/>
              <a:gd name="connsiteX4" fmla="*/ 1015683 w 2031366"/>
              <a:gd name="connsiteY4" fmla="*/ 0 h 2031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366" h="2031366">
                <a:moveTo>
                  <a:pt x="1015683" y="0"/>
                </a:moveTo>
                <a:cubicBezTo>
                  <a:pt x="1576629" y="0"/>
                  <a:pt x="2031366" y="454737"/>
                  <a:pt x="2031366" y="1015683"/>
                </a:cubicBezTo>
                <a:cubicBezTo>
                  <a:pt x="2031366" y="1576629"/>
                  <a:pt x="1576629" y="2031366"/>
                  <a:pt x="1015683" y="2031366"/>
                </a:cubicBezTo>
                <a:cubicBezTo>
                  <a:pt x="454737" y="2031366"/>
                  <a:pt x="0" y="1576629"/>
                  <a:pt x="0" y="1015683"/>
                </a:cubicBezTo>
                <a:cubicBezTo>
                  <a:pt x="0" y="454737"/>
                  <a:pt x="454737" y="0"/>
                  <a:pt x="101568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054233877"/>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4573511"/>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8102540"/>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69B80D54-490B-40A1-B881-655F5D6D9F30}" type="datetimeFigureOut">
              <a:rPr lang="zh-CN" altLang="en-US" smtClean="0"/>
              <a:t>2019/9/28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5884F2-6795-4B2C-94A9-E689C6BD8838}" type="slidenum">
              <a:rPr lang="zh-CN" altLang="en-US" smtClean="0"/>
              <a:t>‹#›</a:t>
            </a:fld>
            <a:endParaRPr lang="zh-CN" altLang="en-US"/>
          </a:p>
        </p:txBody>
      </p:sp>
    </p:spTree>
    <p:extLst>
      <p:ext uri="{BB962C8B-B14F-4D97-AF65-F5344CB8AC3E}">
        <p14:creationId xmlns:p14="http://schemas.microsoft.com/office/powerpoint/2010/main" val="1484353522"/>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68352" y="1511301"/>
            <a:ext cx="6811433" cy="4276725"/>
          </a:xfrm>
        </p:spPr>
        <p:txBody>
          <a:bodyPr/>
          <a:lstStyle>
            <a:lvl1pPr>
              <a:defRPr sz="2963"/>
            </a:lvl1pPr>
            <a:lvl2pPr>
              <a:defRPr sz="2539"/>
            </a:lvl2pPr>
            <a:lvl3pPr>
              <a:defRPr sz="2116"/>
            </a:lvl3pPr>
            <a:lvl4pPr>
              <a:defRPr sz="1905"/>
            </a:lvl4pPr>
            <a:lvl5pPr>
              <a:defRPr sz="1905"/>
            </a:lvl5pPr>
            <a:lvl6pPr>
              <a:defRPr sz="1905"/>
            </a:lvl6pPr>
            <a:lvl7pPr>
              <a:defRPr sz="1905"/>
            </a:lvl7pPr>
            <a:lvl8pPr>
              <a:defRPr sz="1905"/>
            </a:lvl8pPr>
            <a:lvl9pPr>
              <a:defRPr sz="19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7782985" y="1511301"/>
            <a:ext cx="6811433" cy="4276725"/>
          </a:xfrm>
        </p:spPr>
        <p:txBody>
          <a:bodyPr/>
          <a:lstStyle>
            <a:lvl1pPr>
              <a:defRPr sz="2963"/>
            </a:lvl1pPr>
            <a:lvl2pPr>
              <a:defRPr sz="2539"/>
            </a:lvl2pPr>
            <a:lvl3pPr>
              <a:defRPr sz="2116"/>
            </a:lvl3pPr>
            <a:lvl4pPr>
              <a:defRPr sz="1905"/>
            </a:lvl4pPr>
            <a:lvl5pPr>
              <a:defRPr sz="1905"/>
            </a:lvl5pPr>
            <a:lvl6pPr>
              <a:defRPr sz="1905"/>
            </a:lvl6pPr>
            <a:lvl7pPr>
              <a:defRPr sz="1905"/>
            </a:lvl7pPr>
            <a:lvl8pPr>
              <a:defRPr sz="1905"/>
            </a:lvl8pPr>
            <a:lvl9pPr>
              <a:defRPr sz="19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7459E12-B4B2-45E3-8380-85B0EFC69055}" type="datetimeFigureOut">
              <a:rPr lang="zh-CN" altLang="en-US" smtClean="0"/>
              <a:t>2019/9/28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09C2AD-CA39-43E2-BBEF-768E308D7275}" type="slidenum">
              <a:rPr lang="zh-CN" altLang="en-US" smtClean="0"/>
              <a:t>‹#›</a:t>
            </a:fld>
            <a:endParaRPr lang="zh-CN" altLang="en-US"/>
          </a:p>
        </p:txBody>
      </p:sp>
      <p:sp>
        <p:nvSpPr>
          <p:cNvPr id="9" name="矩形 8"/>
          <p:cNvSpPr/>
          <p:nvPr userDrawn="1"/>
        </p:nvSpPr>
        <p:spPr>
          <a:xfrm>
            <a:off x="9000236" y="6422314"/>
            <a:ext cx="775136" cy="246221"/>
          </a:xfrm>
          <a:prstGeom prst="rect">
            <a:avLst/>
          </a:prstGeom>
        </p:spPr>
        <p:txBody>
          <a:bodyPr wrap="square">
            <a:spAutoFit/>
          </a:bodyPr>
          <a:lstStyle/>
          <a:p>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模板下载：</a:t>
            </a:r>
            <a:r>
              <a:rPr lang="en-US" altLang="zh-CN" sz="100" dirty="0">
                <a:solidFill>
                  <a:schemeClr val="bg1">
                    <a:lumMod val="95000"/>
                  </a:schemeClr>
                </a:solidFill>
                <a:latin typeface="Calibri"/>
                <a:ea typeface="宋体"/>
              </a:rPr>
              <a:t>www.1ppt.com/moban/     </a:t>
            </a:r>
            <a:r>
              <a:rPr lang="zh-CN" altLang="en-US" sz="100" dirty="0">
                <a:solidFill>
                  <a:schemeClr val="bg1">
                    <a:lumMod val="95000"/>
                  </a:schemeClr>
                </a:solidFill>
                <a:latin typeface="Calibri"/>
                <a:ea typeface="宋体"/>
              </a:rPr>
              <a:t>行业</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www.1ppt.com/hangye/ </a:t>
            </a:r>
          </a:p>
          <a:p>
            <a:r>
              <a:rPr lang="zh-CN" altLang="en-US" sz="100" dirty="0">
                <a:solidFill>
                  <a:schemeClr val="bg1">
                    <a:lumMod val="95000"/>
                  </a:schemeClr>
                </a:solidFill>
                <a:latin typeface="Calibri"/>
                <a:ea typeface="宋体"/>
              </a:rPr>
              <a:t>节日</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www.1ppt.com/jieri/           PPT</a:t>
            </a:r>
            <a:r>
              <a:rPr lang="zh-CN" altLang="en-US" sz="100" dirty="0">
                <a:solidFill>
                  <a:schemeClr val="bg1">
                    <a:lumMod val="95000"/>
                  </a:schemeClr>
                </a:solidFill>
                <a:latin typeface="Calibri"/>
                <a:ea typeface="宋体"/>
              </a:rPr>
              <a:t>素材下载：</a:t>
            </a:r>
            <a:r>
              <a:rPr lang="en-US" altLang="zh-CN" sz="100" dirty="0">
                <a:solidFill>
                  <a:schemeClr val="bg1">
                    <a:lumMod val="95000"/>
                  </a:schemeClr>
                </a:solidFill>
                <a:latin typeface="Calibri"/>
                <a:ea typeface="宋体"/>
              </a:rPr>
              <a:t>www.1ppt.com/sucai/</a:t>
            </a:r>
          </a:p>
          <a:p>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背景图片：</a:t>
            </a:r>
            <a:r>
              <a:rPr lang="en-US" altLang="zh-CN" sz="100" dirty="0">
                <a:solidFill>
                  <a:schemeClr val="bg1">
                    <a:lumMod val="95000"/>
                  </a:schemeClr>
                </a:solidFill>
                <a:latin typeface="Calibri"/>
                <a:ea typeface="宋体"/>
              </a:rPr>
              <a:t>www.1ppt.com/beijing/      PPT</a:t>
            </a:r>
            <a:r>
              <a:rPr lang="zh-CN" altLang="en-US" sz="100" dirty="0">
                <a:solidFill>
                  <a:schemeClr val="bg1">
                    <a:lumMod val="95000"/>
                  </a:schemeClr>
                </a:solidFill>
                <a:latin typeface="Calibri"/>
                <a:ea typeface="宋体"/>
              </a:rPr>
              <a:t>图表下载：</a:t>
            </a:r>
            <a:r>
              <a:rPr lang="en-US" altLang="zh-CN" sz="100" dirty="0">
                <a:solidFill>
                  <a:schemeClr val="bg1">
                    <a:lumMod val="95000"/>
                  </a:schemeClr>
                </a:solidFill>
                <a:latin typeface="Calibri"/>
                <a:ea typeface="宋体"/>
              </a:rPr>
              <a:t>www.1ppt.com/tubiao/      </a:t>
            </a:r>
          </a:p>
          <a:p>
            <a:r>
              <a:rPr lang="zh-CN" altLang="en-US" sz="100" dirty="0">
                <a:solidFill>
                  <a:schemeClr val="bg1">
                    <a:lumMod val="95000"/>
                  </a:schemeClr>
                </a:solidFill>
                <a:latin typeface="Calibri"/>
                <a:ea typeface="宋体"/>
              </a:rPr>
              <a:t>优秀</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下载：</a:t>
            </a:r>
            <a:r>
              <a:rPr lang="en-US" altLang="zh-CN" sz="100" dirty="0">
                <a:solidFill>
                  <a:schemeClr val="bg1">
                    <a:lumMod val="95000"/>
                  </a:schemeClr>
                </a:solidFill>
                <a:latin typeface="Calibri"/>
                <a:ea typeface="宋体"/>
              </a:rPr>
              <a:t>www.1ppt.com/xiazai/        PPT</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www.1ppt.com/powerpoint/      </a:t>
            </a:r>
          </a:p>
          <a:p>
            <a:r>
              <a:rPr lang="en-US" altLang="zh-CN" sz="100" dirty="0">
                <a:solidFill>
                  <a:schemeClr val="bg1">
                    <a:lumMod val="95000"/>
                  </a:schemeClr>
                </a:solidFill>
                <a:latin typeface="Calibri"/>
                <a:ea typeface="宋体"/>
              </a:rPr>
              <a:t>Word</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www.1ppt.com/word/              Excel</a:t>
            </a:r>
            <a:r>
              <a:rPr lang="zh-CN" altLang="en-US" sz="100" dirty="0">
                <a:solidFill>
                  <a:schemeClr val="bg1">
                    <a:lumMod val="95000"/>
                  </a:schemeClr>
                </a:solidFill>
                <a:latin typeface="Calibri"/>
                <a:ea typeface="宋体"/>
              </a:rPr>
              <a:t>教程：</a:t>
            </a:r>
            <a:r>
              <a:rPr lang="en-US" altLang="zh-CN" sz="100" dirty="0">
                <a:solidFill>
                  <a:schemeClr val="bg1">
                    <a:lumMod val="95000"/>
                  </a:schemeClr>
                </a:solidFill>
                <a:latin typeface="Calibri"/>
                <a:ea typeface="宋体"/>
              </a:rPr>
              <a:t>www.1ppt.com/excel/  </a:t>
            </a:r>
          </a:p>
          <a:p>
            <a:r>
              <a:rPr lang="zh-CN" altLang="en-US" sz="100" dirty="0">
                <a:solidFill>
                  <a:schemeClr val="bg1">
                    <a:lumMod val="95000"/>
                  </a:schemeClr>
                </a:solidFill>
                <a:latin typeface="Calibri"/>
                <a:ea typeface="宋体"/>
              </a:rPr>
              <a:t>资料下载：</a:t>
            </a:r>
            <a:r>
              <a:rPr lang="en-US" altLang="zh-CN" sz="100" dirty="0">
                <a:solidFill>
                  <a:schemeClr val="bg1">
                    <a:lumMod val="95000"/>
                  </a:schemeClr>
                </a:solidFill>
                <a:latin typeface="Calibri"/>
                <a:ea typeface="宋体"/>
              </a:rPr>
              <a:t>www.1ppt.com/ziliao/                PPT</a:t>
            </a:r>
            <a:r>
              <a:rPr lang="zh-CN" altLang="en-US" sz="100" dirty="0">
                <a:solidFill>
                  <a:schemeClr val="bg1">
                    <a:lumMod val="95000"/>
                  </a:schemeClr>
                </a:solidFill>
                <a:latin typeface="Calibri"/>
                <a:ea typeface="宋体"/>
              </a:rPr>
              <a:t>课件下载：</a:t>
            </a:r>
            <a:r>
              <a:rPr lang="en-US" altLang="zh-CN" sz="100" dirty="0">
                <a:solidFill>
                  <a:schemeClr val="bg1">
                    <a:lumMod val="95000"/>
                  </a:schemeClr>
                </a:solidFill>
                <a:latin typeface="Calibri"/>
                <a:ea typeface="宋体"/>
              </a:rPr>
              <a:t>www.1ppt.com/kejian/ </a:t>
            </a:r>
          </a:p>
          <a:p>
            <a:r>
              <a:rPr lang="zh-CN" altLang="en-US" sz="100" dirty="0">
                <a:solidFill>
                  <a:schemeClr val="bg1">
                    <a:lumMod val="95000"/>
                  </a:schemeClr>
                </a:solidFill>
                <a:latin typeface="Calibri"/>
                <a:ea typeface="宋体"/>
              </a:rPr>
              <a:t>范文下载：</a:t>
            </a:r>
            <a:r>
              <a:rPr lang="en-US" altLang="zh-CN" sz="100" dirty="0">
                <a:solidFill>
                  <a:schemeClr val="bg1">
                    <a:lumMod val="95000"/>
                  </a:schemeClr>
                </a:solidFill>
                <a:latin typeface="Calibri"/>
                <a:ea typeface="宋体"/>
              </a:rPr>
              <a:t>www.1ppt.com/fanwen/             </a:t>
            </a:r>
            <a:r>
              <a:rPr lang="zh-CN" altLang="en-US" sz="100" dirty="0">
                <a:solidFill>
                  <a:schemeClr val="bg1">
                    <a:lumMod val="95000"/>
                  </a:schemeClr>
                </a:solidFill>
                <a:latin typeface="Calibri"/>
                <a:ea typeface="宋体"/>
              </a:rPr>
              <a:t>试卷下载：</a:t>
            </a:r>
            <a:r>
              <a:rPr lang="en-US" altLang="zh-CN" sz="100" dirty="0">
                <a:solidFill>
                  <a:schemeClr val="bg1">
                    <a:lumMod val="95000"/>
                  </a:schemeClr>
                </a:solidFill>
                <a:latin typeface="Calibri"/>
                <a:ea typeface="宋体"/>
              </a:rPr>
              <a:t>www.1ppt.com/shiti/  </a:t>
            </a:r>
          </a:p>
          <a:p>
            <a:r>
              <a:rPr lang="zh-CN" altLang="en-US" sz="100" dirty="0">
                <a:solidFill>
                  <a:schemeClr val="bg1">
                    <a:lumMod val="95000"/>
                  </a:schemeClr>
                </a:solidFill>
                <a:latin typeface="Calibri"/>
                <a:ea typeface="宋体"/>
              </a:rPr>
              <a:t>教案下载：</a:t>
            </a:r>
            <a:r>
              <a:rPr lang="en-US" altLang="zh-CN" sz="100" dirty="0">
                <a:solidFill>
                  <a:schemeClr val="bg1">
                    <a:lumMod val="95000"/>
                  </a:schemeClr>
                </a:solidFill>
                <a:latin typeface="Calibri"/>
                <a:ea typeface="宋体"/>
              </a:rPr>
              <a:t>www.1ppt.com/jiaoan/        </a:t>
            </a:r>
          </a:p>
          <a:p>
            <a:r>
              <a:rPr lang="zh-CN" altLang="en-US" sz="100" dirty="0">
                <a:solidFill>
                  <a:schemeClr val="bg1">
                    <a:lumMod val="95000"/>
                  </a:schemeClr>
                </a:solidFill>
                <a:latin typeface="Calibri"/>
                <a:ea typeface="宋体"/>
              </a:rPr>
              <a:t>字体下载：</a:t>
            </a:r>
            <a:r>
              <a:rPr lang="en-US" altLang="zh-CN" sz="100" dirty="0">
                <a:solidFill>
                  <a:schemeClr val="bg1">
                    <a:lumMod val="95000"/>
                  </a:schemeClr>
                </a:solidFill>
                <a:latin typeface="Calibri"/>
                <a:ea typeface="宋体"/>
              </a:rPr>
              <a:t>www.1ppt.com/ziti/</a:t>
            </a:r>
          </a:p>
          <a:p>
            <a:r>
              <a:rPr lang="en-US" altLang="zh-CN" sz="100" dirty="0">
                <a:solidFill>
                  <a:schemeClr val="bg1">
                    <a:lumMod val="95000"/>
                  </a:schemeClr>
                </a:solidFill>
                <a:latin typeface="Calibri"/>
                <a:ea typeface="宋体"/>
              </a:rPr>
              <a:t> </a:t>
            </a:r>
            <a:endParaRPr lang="zh-CN" altLang="en-US" sz="100" dirty="0">
              <a:solidFill>
                <a:schemeClr val="bg1">
                  <a:lumMod val="95000"/>
                </a:schemeClr>
              </a:solidFill>
              <a:latin typeface="Calibri"/>
              <a:ea typeface="宋体"/>
            </a:endParaRPr>
          </a:p>
        </p:txBody>
      </p:sp>
    </p:spTree>
    <p:extLst>
      <p:ext uri="{BB962C8B-B14F-4D97-AF65-F5344CB8AC3E}">
        <p14:creationId xmlns:p14="http://schemas.microsoft.com/office/powerpoint/2010/main" val="136309960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1"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1" y="1535113"/>
            <a:ext cx="5386917" cy="639762"/>
          </a:xfrm>
        </p:spPr>
        <p:txBody>
          <a:bodyPr anchor="b"/>
          <a:lstStyle>
            <a:lvl1pPr marL="0" indent="0">
              <a:buNone/>
              <a:defRPr sz="2539" b="1"/>
            </a:lvl1pPr>
            <a:lvl2pPr marL="483763" indent="0">
              <a:buNone/>
              <a:defRPr sz="2116" b="1"/>
            </a:lvl2pPr>
            <a:lvl3pPr marL="967527" indent="0">
              <a:buNone/>
              <a:defRPr sz="1905" b="1"/>
            </a:lvl3pPr>
            <a:lvl4pPr marL="1451290" indent="0">
              <a:buNone/>
              <a:defRPr sz="1693" b="1"/>
            </a:lvl4pPr>
            <a:lvl5pPr marL="1935053" indent="0">
              <a:buNone/>
              <a:defRPr sz="1693" b="1"/>
            </a:lvl5pPr>
            <a:lvl6pPr marL="2418817" indent="0">
              <a:buNone/>
              <a:defRPr sz="1693" b="1"/>
            </a:lvl6pPr>
            <a:lvl7pPr marL="2902580" indent="0">
              <a:buNone/>
              <a:defRPr sz="1693" b="1"/>
            </a:lvl7pPr>
            <a:lvl8pPr marL="3386343" indent="0">
              <a:buNone/>
              <a:defRPr sz="1693" b="1"/>
            </a:lvl8pPr>
            <a:lvl9pPr marL="3870107" indent="0">
              <a:buNone/>
              <a:defRPr sz="1693" b="1"/>
            </a:lvl9pPr>
          </a:lstStyle>
          <a:p>
            <a:pPr lvl="0"/>
            <a:r>
              <a:rPr lang="zh-CN" altLang="en-US"/>
              <a:t>单击此处编辑母版文本样式</a:t>
            </a:r>
          </a:p>
        </p:txBody>
      </p:sp>
      <p:sp>
        <p:nvSpPr>
          <p:cNvPr id="4" name="内容占位符 3"/>
          <p:cNvSpPr>
            <a:spLocks noGrp="1"/>
          </p:cNvSpPr>
          <p:nvPr>
            <p:ph sz="half" idx="2"/>
          </p:nvPr>
        </p:nvSpPr>
        <p:spPr>
          <a:xfrm>
            <a:off x="609601" y="2174876"/>
            <a:ext cx="5386917" cy="3951288"/>
          </a:xfrm>
        </p:spPr>
        <p:txBody>
          <a:bodyPr/>
          <a:lstStyle>
            <a:lvl1pPr>
              <a:defRPr sz="2539"/>
            </a:lvl1pPr>
            <a:lvl2pPr>
              <a:defRPr sz="2116"/>
            </a:lvl2pPr>
            <a:lvl3pPr>
              <a:defRPr sz="1905"/>
            </a:lvl3pPr>
            <a:lvl4pPr>
              <a:defRPr sz="1693"/>
            </a:lvl4pPr>
            <a:lvl5pPr>
              <a:defRPr sz="1693"/>
            </a:lvl5pPr>
            <a:lvl6pPr>
              <a:defRPr sz="1693"/>
            </a:lvl6pPr>
            <a:lvl7pPr>
              <a:defRPr sz="1693"/>
            </a:lvl7pPr>
            <a:lvl8pPr>
              <a:defRPr sz="1693"/>
            </a:lvl8pPr>
            <a:lvl9pPr>
              <a:defRPr sz="169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539" b="1"/>
            </a:lvl1pPr>
            <a:lvl2pPr marL="483763" indent="0">
              <a:buNone/>
              <a:defRPr sz="2116" b="1"/>
            </a:lvl2pPr>
            <a:lvl3pPr marL="967527" indent="0">
              <a:buNone/>
              <a:defRPr sz="1905" b="1"/>
            </a:lvl3pPr>
            <a:lvl4pPr marL="1451290" indent="0">
              <a:buNone/>
              <a:defRPr sz="1693" b="1"/>
            </a:lvl4pPr>
            <a:lvl5pPr marL="1935053" indent="0">
              <a:buNone/>
              <a:defRPr sz="1693" b="1"/>
            </a:lvl5pPr>
            <a:lvl6pPr marL="2418817" indent="0">
              <a:buNone/>
              <a:defRPr sz="1693" b="1"/>
            </a:lvl6pPr>
            <a:lvl7pPr marL="2902580" indent="0">
              <a:buNone/>
              <a:defRPr sz="1693" b="1"/>
            </a:lvl7pPr>
            <a:lvl8pPr marL="3386343" indent="0">
              <a:buNone/>
              <a:defRPr sz="1693" b="1"/>
            </a:lvl8pPr>
            <a:lvl9pPr marL="3870107" indent="0">
              <a:buNone/>
              <a:defRPr sz="1693" b="1"/>
            </a:lvl9pPr>
          </a:lstStyle>
          <a:p>
            <a:pPr lvl="0"/>
            <a:r>
              <a:rPr lang="zh-CN" altLang="en-US"/>
              <a:t>单击此处编辑母版文本样式</a:t>
            </a:r>
          </a:p>
        </p:txBody>
      </p:sp>
      <p:sp>
        <p:nvSpPr>
          <p:cNvPr id="6" name="内容占位符 5"/>
          <p:cNvSpPr>
            <a:spLocks noGrp="1"/>
          </p:cNvSpPr>
          <p:nvPr>
            <p:ph sz="quarter" idx="4"/>
          </p:nvPr>
        </p:nvSpPr>
        <p:spPr>
          <a:xfrm>
            <a:off x="6193368" y="2174876"/>
            <a:ext cx="5389033" cy="3951288"/>
          </a:xfrm>
        </p:spPr>
        <p:txBody>
          <a:bodyPr/>
          <a:lstStyle>
            <a:lvl1pPr>
              <a:defRPr sz="2539"/>
            </a:lvl1pPr>
            <a:lvl2pPr>
              <a:defRPr sz="2116"/>
            </a:lvl2pPr>
            <a:lvl3pPr>
              <a:defRPr sz="1905"/>
            </a:lvl3pPr>
            <a:lvl4pPr>
              <a:defRPr sz="1693"/>
            </a:lvl4pPr>
            <a:lvl5pPr>
              <a:defRPr sz="1693"/>
            </a:lvl5pPr>
            <a:lvl6pPr>
              <a:defRPr sz="1693"/>
            </a:lvl6pPr>
            <a:lvl7pPr>
              <a:defRPr sz="1693"/>
            </a:lvl7pPr>
            <a:lvl8pPr>
              <a:defRPr sz="1693"/>
            </a:lvl8pPr>
            <a:lvl9pPr>
              <a:defRPr sz="169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7459E12-B4B2-45E3-8380-85B0EFC69055}" type="datetimeFigureOut">
              <a:rPr lang="zh-CN" altLang="en-US" smtClean="0"/>
              <a:t>2019/9/28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109C2AD-CA39-43E2-BBEF-768E308D7275}" type="slidenum">
              <a:rPr lang="zh-CN" altLang="en-US" smtClean="0"/>
              <a:t>‹#›</a:t>
            </a:fld>
            <a:endParaRPr lang="zh-CN" altLang="en-US"/>
          </a:p>
        </p:txBody>
      </p:sp>
    </p:spTree>
    <p:extLst>
      <p:ext uri="{BB962C8B-B14F-4D97-AF65-F5344CB8AC3E}">
        <p14:creationId xmlns:p14="http://schemas.microsoft.com/office/powerpoint/2010/main" val="816550374"/>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7459E12-B4B2-45E3-8380-85B0EFC69055}" type="datetimeFigureOut">
              <a:rPr lang="zh-CN" altLang="en-US" smtClean="0"/>
              <a:t>2019/9/28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109C2AD-CA39-43E2-BBEF-768E308D7275}" type="slidenum">
              <a:rPr lang="zh-CN" altLang="en-US" smtClean="0"/>
              <a:t>‹#›</a:t>
            </a:fld>
            <a:endParaRPr lang="zh-CN" altLang="en-US"/>
          </a:p>
        </p:txBody>
      </p:sp>
    </p:spTree>
    <p:extLst>
      <p:ext uri="{BB962C8B-B14F-4D97-AF65-F5344CB8AC3E}">
        <p14:creationId xmlns:p14="http://schemas.microsoft.com/office/powerpoint/2010/main" val="1210347393"/>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459E12-B4B2-45E3-8380-85B0EFC69055}" type="datetimeFigureOut">
              <a:rPr lang="zh-CN" altLang="en-US" smtClean="0"/>
              <a:t>2019/9/28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109C2AD-CA39-43E2-BBEF-768E308D7275}" type="slidenum">
              <a:rPr lang="zh-CN" altLang="en-US" smtClean="0"/>
              <a:t>‹#›</a:t>
            </a:fld>
            <a:endParaRPr lang="zh-CN" altLang="en-US"/>
          </a:p>
        </p:txBody>
      </p:sp>
    </p:spTree>
    <p:extLst>
      <p:ext uri="{BB962C8B-B14F-4D97-AF65-F5344CB8AC3E}">
        <p14:creationId xmlns:p14="http://schemas.microsoft.com/office/powerpoint/2010/main" val="2652909284"/>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116" b="1"/>
            </a:lvl1pPr>
          </a:lstStyle>
          <a:p>
            <a:r>
              <a:rPr lang="zh-CN" altLang="en-US"/>
              <a:t>单击此处编辑母版标题样式</a:t>
            </a:r>
          </a:p>
        </p:txBody>
      </p:sp>
      <p:sp>
        <p:nvSpPr>
          <p:cNvPr id="3" name="内容占位符 2"/>
          <p:cNvSpPr>
            <a:spLocks noGrp="1"/>
          </p:cNvSpPr>
          <p:nvPr>
            <p:ph idx="1"/>
          </p:nvPr>
        </p:nvSpPr>
        <p:spPr>
          <a:xfrm>
            <a:off x="4766733" y="273050"/>
            <a:ext cx="6815667" cy="5853113"/>
          </a:xfrm>
        </p:spPr>
        <p:txBody>
          <a:bodyPr/>
          <a:lstStyle>
            <a:lvl1pPr>
              <a:defRPr sz="3386"/>
            </a:lvl1pPr>
            <a:lvl2pPr>
              <a:defRPr sz="2963"/>
            </a:lvl2pPr>
            <a:lvl3pPr>
              <a:defRPr sz="2539"/>
            </a:lvl3pPr>
            <a:lvl4pPr>
              <a:defRPr sz="2116"/>
            </a:lvl4pPr>
            <a:lvl5pPr>
              <a:defRPr sz="2116"/>
            </a:lvl5pPr>
            <a:lvl6pPr>
              <a:defRPr sz="2116"/>
            </a:lvl6pPr>
            <a:lvl7pPr>
              <a:defRPr sz="2116"/>
            </a:lvl7pPr>
            <a:lvl8pPr>
              <a:defRPr sz="2116"/>
            </a:lvl8pPr>
            <a:lvl9pPr>
              <a:defRPr sz="211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0"/>
            <a:ext cx="4011084" cy="4691063"/>
          </a:xfrm>
        </p:spPr>
        <p:txBody>
          <a:bodyPr/>
          <a:lstStyle>
            <a:lvl1pPr marL="0" indent="0">
              <a:buNone/>
              <a:defRPr sz="1481"/>
            </a:lvl1pPr>
            <a:lvl2pPr marL="483763" indent="0">
              <a:buNone/>
              <a:defRPr sz="1270"/>
            </a:lvl2pPr>
            <a:lvl3pPr marL="967527" indent="0">
              <a:buNone/>
              <a:defRPr sz="1058"/>
            </a:lvl3pPr>
            <a:lvl4pPr marL="1451290" indent="0">
              <a:buNone/>
              <a:defRPr sz="952"/>
            </a:lvl4pPr>
            <a:lvl5pPr marL="1935053" indent="0">
              <a:buNone/>
              <a:defRPr sz="952"/>
            </a:lvl5pPr>
            <a:lvl6pPr marL="2418817" indent="0">
              <a:buNone/>
              <a:defRPr sz="952"/>
            </a:lvl6pPr>
            <a:lvl7pPr marL="2902580" indent="0">
              <a:buNone/>
              <a:defRPr sz="952"/>
            </a:lvl7pPr>
            <a:lvl8pPr marL="3386343" indent="0">
              <a:buNone/>
              <a:defRPr sz="952"/>
            </a:lvl8pPr>
            <a:lvl9pPr marL="3870107" indent="0">
              <a:buNone/>
              <a:defRPr sz="952"/>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459E12-B4B2-45E3-8380-85B0EFC69055}" type="datetimeFigureOut">
              <a:rPr lang="zh-CN" altLang="en-US" smtClean="0"/>
              <a:t>2019/9/28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09C2AD-CA39-43E2-BBEF-768E308D7275}" type="slidenum">
              <a:rPr lang="zh-CN" altLang="en-US" smtClean="0"/>
              <a:t>‹#›</a:t>
            </a:fld>
            <a:endParaRPr lang="zh-CN" altLang="en-US"/>
          </a:p>
        </p:txBody>
      </p:sp>
    </p:spTree>
    <p:extLst>
      <p:ext uri="{BB962C8B-B14F-4D97-AF65-F5344CB8AC3E}">
        <p14:creationId xmlns:p14="http://schemas.microsoft.com/office/powerpoint/2010/main" val="1003544407"/>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116" b="1"/>
            </a:lvl1pPr>
          </a:lstStyle>
          <a:p>
            <a:r>
              <a:rPr lang="zh-CN" altLang="en-US"/>
              <a:t>单击此处编辑母版标题样式</a:t>
            </a:r>
          </a:p>
        </p:txBody>
      </p:sp>
      <p:sp>
        <p:nvSpPr>
          <p:cNvPr id="3" name="图片占位符 2"/>
          <p:cNvSpPr>
            <a:spLocks noGrp="1"/>
          </p:cNvSpPr>
          <p:nvPr>
            <p:ph type="pic" idx="1"/>
          </p:nvPr>
        </p:nvSpPr>
        <p:spPr>
          <a:xfrm>
            <a:off x="2389717" y="612776"/>
            <a:ext cx="7315200" cy="4114800"/>
          </a:xfrm>
        </p:spPr>
        <p:txBody>
          <a:bodyPr/>
          <a:lstStyle>
            <a:lvl1pPr marL="0" indent="0">
              <a:buNone/>
              <a:defRPr sz="3386"/>
            </a:lvl1pPr>
            <a:lvl2pPr marL="483763" indent="0">
              <a:buNone/>
              <a:defRPr sz="2963"/>
            </a:lvl2pPr>
            <a:lvl3pPr marL="967527" indent="0">
              <a:buNone/>
              <a:defRPr sz="2539"/>
            </a:lvl3pPr>
            <a:lvl4pPr marL="1451290" indent="0">
              <a:buNone/>
              <a:defRPr sz="2116"/>
            </a:lvl4pPr>
            <a:lvl5pPr marL="1935053" indent="0">
              <a:buNone/>
              <a:defRPr sz="2116"/>
            </a:lvl5pPr>
            <a:lvl6pPr marL="2418817" indent="0">
              <a:buNone/>
              <a:defRPr sz="2116"/>
            </a:lvl6pPr>
            <a:lvl7pPr marL="2902580" indent="0">
              <a:buNone/>
              <a:defRPr sz="2116"/>
            </a:lvl7pPr>
            <a:lvl8pPr marL="3386343" indent="0">
              <a:buNone/>
              <a:defRPr sz="2116"/>
            </a:lvl8pPr>
            <a:lvl9pPr marL="3870107" indent="0">
              <a:buNone/>
              <a:defRPr sz="2116"/>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81"/>
            </a:lvl1pPr>
            <a:lvl2pPr marL="483763" indent="0">
              <a:buNone/>
              <a:defRPr sz="1270"/>
            </a:lvl2pPr>
            <a:lvl3pPr marL="967527" indent="0">
              <a:buNone/>
              <a:defRPr sz="1058"/>
            </a:lvl3pPr>
            <a:lvl4pPr marL="1451290" indent="0">
              <a:buNone/>
              <a:defRPr sz="952"/>
            </a:lvl4pPr>
            <a:lvl5pPr marL="1935053" indent="0">
              <a:buNone/>
              <a:defRPr sz="952"/>
            </a:lvl5pPr>
            <a:lvl6pPr marL="2418817" indent="0">
              <a:buNone/>
              <a:defRPr sz="952"/>
            </a:lvl6pPr>
            <a:lvl7pPr marL="2902580" indent="0">
              <a:buNone/>
              <a:defRPr sz="952"/>
            </a:lvl7pPr>
            <a:lvl8pPr marL="3386343" indent="0">
              <a:buNone/>
              <a:defRPr sz="952"/>
            </a:lvl8pPr>
            <a:lvl9pPr marL="3870107" indent="0">
              <a:buNone/>
              <a:defRPr sz="952"/>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459E12-B4B2-45E3-8380-85B0EFC69055}" type="datetimeFigureOut">
              <a:rPr lang="zh-CN" altLang="en-US" smtClean="0"/>
              <a:t>2019/9/28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09C2AD-CA39-43E2-BBEF-768E308D7275}" type="slidenum">
              <a:rPr lang="zh-CN" altLang="en-US" smtClean="0"/>
              <a:t>‹#›</a:t>
            </a:fld>
            <a:endParaRPr lang="zh-CN" altLang="en-US"/>
          </a:p>
        </p:txBody>
      </p:sp>
    </p:spTree>
    <p:extLst>
      <p:ext uri="{BB962C8B-B14F-4D97-AF65-F5344CB8AC3E}">
        <p14:creationId xmlns:p14="http://schemas.microsoft.com/office/powerpoint/2010/main" val="374193303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1"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0"/>
            <a:ext cx="10972801"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70">
                <a:solidFill>
                  <a:schemeClr val="tx1">
                    <a:tint val="75000"/>
                  </a:schemeClr>
                </a:solidFill>
              </a:defRPr>
            </a:lvl1pPr>
          </a:lstStyle>
          <a:p>
            <a:fld id="{87459E12-B4B2-45E3-8380-85B0EFC69055}" type="datetimeFigureOut">
              <a:rPr lang="zh-CN" altLang="en-US" smtClean="0"/>
              <a:t>2019/9/28</a:t>
            </a:fld>
            <a:endParaRPr lang="zh-CN" altLang="en-US"/>
          </a:p>
        </p:txBody>
      </p:sp>
      <p:sp>
        <p:nvSpPr>
          <p:cNvPr id="5" name="页脚占位符 4"/>
          <p:cNvSpPr>
            <a:spLocks noGrp="1"/>
          </p:cNvSpPr>
          <p:nvPr>
            <p:ph type="ftr" sz="quarter" idx="3"/>
          </p:nvPr>
        </p:nvSpPr>
        <p:spPr>
          <a:xfrm>
            <a:off x="4165601" y="6356351"/>
            <a:ext cx="3860800" cy="365125"/>
          </a:xfrm>
          <a:prstGeom prst="rect">
            <a:avLst/>
          </a:prstGeom>
        </p:spPr>
        <p:txBody>
          <a:bodyPr vert="horz" lIns="91440" tIns="45720" rIns="91440" bIns="45720" rtlCol="0" anchor="ctr"/>
          <a:lstStyle>
            <a:lvl1pPr algn="ctr">
              <a:defRPr sz="127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70">
                <a:solidFill>
                  <a:schemeClr val="tx1">
                    <a:tint val="75000"/>
                  </a:schemeClr>
                </a:solidFill>
              </a:defRPr>
            </a:lvl1pPr>
          </a:lstStyle>
          <a:p>
            <a:fld id="{F109C2AD-CA39-43E2-BBEF-768E308D7275}" type="slidenum">
              <a:rPr lang="zh-CN" altLang="en-US" smtClean="0"/>
              <a:t>‹#›</a:t>
            </a:fld>
            <a:endParaRPr lang="zh-CN" altLang="en-US"/>
          </a:p>
        </p:txBody>
      </p:sp>
    </p:spTree>
    <p:extLst>
      <p:ext uri="{BB962C8B-B14F-4D97-AF65-F5344CB8AC3E}">
        <p14:creationId xmlns:p14="http://schemas.microsoft.com/office/powerpoint/2010/main" val="3088050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xStyles>
    <p:titleStyle>
      <a:lvl1pPr algn="ctr" defTabSz="967527" rtl="0" eaLnBrk="1" latinLnBrk="0" hangingPunct="1">
        <a:spcBef>
          <a:spcPct val="0"/>
        </a:spcBef>
        <a:buNone/>
        <a:defRPr sz="4656" kern="1200">
          <a:solidFill>
            <a:schemeClr val="tx1"/>
          </a:solidFill>
          <a:latin typeface="+mj-lt"/>
          <a:ea typeface="+mj-ea"/>
          <a:cs typeface="+mj-cs"/>
        </a:defRPr>
      </a:lvl1pPr>
    </p:titleStyle>
    <p:bodyStyle>
      <a:lvl1pPr marL="362822" indent="-362822" algn="l" defTabSz="967527" rtl="0" eaLnBrk="1" latinLnBrk="0" hangingPunct="1">
        <a:spcBef>
          <a:spcPct val="20000"/>
        </a:spcBef>
        <a:buFont typeface="Arial" panose="020B0604020202020204" pitchFamily="34" charset="0"/>
        <a:buChar char="•"/>
        <a:defRPr sz="3386" kern="1200">
          <a:solidFill>
            <a:schemeClr val="tx1"/>
          </a:solidFill>
          <a:latin typeface="+mn-lt"/>
          <a:ea typeface="+mn-ea"/>
          <a:cs typeface="+mn-cs"/>
        </a:defRPr>
      </a:lvl1pPr>
      <a:lvl2pPr marL="786115" indent="-302352" algn="l" defTabSz="967527" rtl="0" eaLnBrk="1" latinLnBrk="0" hangingPunct="1">
        <a:spcBef>
          <a:spcPct val="20000"/>
        </a:spcBef>
        <a:buFont typeface="Arial" panose="020B0604020202020204" pitchFamily="34" charset="0"/>
        <a:buChar char="–"/>
        <a:defRPr sz="2963" kern="1200">
          <a:solidFill>
            <a:schemeClr val="tx1"/>
          </a:solidFill>
          <a:latin typeface="+mn-lt"/>
          <a:ea typeface="+mn-ea"/>
          <a:cs typeface="+mn-cs"/>
        </a:defRPr>
      </a:lvl2pPr>
      <a:lvl3pPr marL="1209408" indent="-241882" algn="l" defTabSz="967527" rtl="0" eaLnBrk="1" latinLnBrk="0" hangingPunct="1">
        <a:spcBef>
          <a:spcPct val="20000"/>
        </a:spcBef>
        <a:buFont typeface="Arial" panose="020B0604020202020204" pitchFamily="34" charset="0"/>
        <a:buChar char="•"/>
        <a:defRPr sz="2539" kern="1200">
          <a:solidFill>
            <a:schemeClr val="tx1"/>
          </a:solidFill>
          <a:latin typeface="+mn-lt"/>
          <a:ea typeface="+mn-ea"/>
          <a:cs typeface="+mn-cs"/>
        </a:defRPr>
      </a:lvl3pPr>
      <a:lvl4pPr marL="1693172" indent="-241882" algn="l" defTabSz="967527" rtl="0" eaLnBrk="1" latinLnBrk="0" hangingPunct="1">
        <a:spcBef>
          <a:spcPct val="20000"/>
        </a:spcBef>
        <a:buFont typeface="Arial" panose="020B0604020202020204" pitchFamily="34" charset="0"/>
        <a:buChar char="–"/>
        <a:defRPr sz="2116" kern="1200">
          <a:solidFill>
            <a:schemeClr val="tx1"/>
          </a:solidFill>
          <a:latin typeface="+mn-lt"/>
          <a:ea typeface="+mn-ea"/>
          <a:cs typeface="+mn-cs"/>
        </a:defRPr>
      </a:lvl4pPr>
      <a:lvl5pPr marL="2176935" indent="-241882" algn="l" defTabSz="967527" rtl="0" eaLnBrk="1" latinLnBrk="0" hangingPunct="1">
        <a:spcBef>
          <a:spcPct val="20000"/>
        </a:spcBef>
        <a:buFont typeface="Arial" panose="020B0604020202020204" pitchFamily="34" charset="0"/>
        <a:buChar char="»"/>
        <a:defRPr sz="2116" kern="1200">
          <a:solidFill>
            <a:schemeClr val="tx1"/>
          </a:solidFill>
          <a:latin typeface="+mn-lt"/>
          <a:ea typeface="+mn-ea"/>
          <a:cs typeface="+mn-cs"/>
        </a:defRPr>
      </a:lvl5pPr>
      <a:lvl6pPr marL="2660698" indent="-241882" algn="l" defTabSz="967527" rtl="0" eaLnBrk="1" latinLnBrk="0" hangingPunct="1">
        <a:spcBef>
          <a:spcPct val="20000"/>
        </a:spcBef>
        <a:buFont typeface="Arial" panose="020B0604020202020204" pitchFamily="34" charset="0"/>
        <a:buChar char="•"/>
        <a:defRPr sz="2116" kern="1200">
          <a:solidFill>
            <a:schemeClr val="tx1"/>
          </a:solidFill>
          <a:latin typeface="+mn-lt"/>
          <a:ea typeface="+mn-ea"/>
          <a:cs typeface="+mn-cs"/>
        </a:defRPr>
      </a:lvl6pPr>
      <a:lvl7pPr marL="3144462" indent="-241882" algn="l" defTabSz="967527" rtl="0" eaLnBrk="1" latinLnBrk="0" hangingPunct="1">
        <a:spcBef>
          <a:spcPct val="20000"/>
        </a:spcBef>
        <a:buFont typeface="Arial" panose="020B0604020202020204" pitchFamily="34" charset="0"/>
        <a:buChar char="•"/>
        <a:defRPr sz="2116" kern="1200">
          <a:solidFill>
            <a:schemeClr val="tx1"/>
          </a:solidFill>
          <a:latin typeface="+mn-lt"/>
          <a:ea typeface="+mn-ea"/>
          <a:cs typeface="+mn-cs"/>
        </a:defRPr>
      </a:lvl7pPr>
      <a:lvl8pPr marL="3628225" indent="-241882" algn="l" defTabSz="967527" rtl="0" eaLnBrk="1" latinLnBrk="0" hangingPunct="1">
        <a:spcBef>
          <a:spcPct val="20000"/>
        </a:spcBef>
        <a:buFont typeface="Arial" panose="020B0604020202020204" pitchFamily="34" charset="0"/>
        <a:buChar char="•"/>
        <a:defRPr sz="2116" kern="1200">
          <a:solidFill>
            <a:schemeClr val="tx1"/>
          </a:solidFill>
          <a:latin typeface="+mn-lt"/>
          <a:ea typeface="+mn-ea"/>
          <a:cs typeface="+mn-cs"/>
        </a:defRPr>
      </a:lvl8pPr>
      <a:lvl9pPr marL="4111988" indent="-241882" algn="l" defTabSz="967527" rtl="0" eaLnBrk="1" latinLnBrk="0" hangingPunct="1">
        <a:spcBef>
          <a:spcPct val="20000"/>
        </a:spcBef>
        <a:buFont typeface="Arial" panose="020B0604020202020204" pitchFamily="34" charset="0"/>
        <a:buChar char="•"/>
        <a:defRPr sz="2116" kern="1200">
          <a:solidFill>
            <a:schemeClr val="tx1"/>
          </a:solidFill>
          <a:latin typeface="+mn-lt"/>
          <a:ea typeface="+mn-ea"/>
          <a:cs typeface="+mn-cs"/>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24228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xStyles>
    <p:titleStyle>
      <a:lvl1pPr algn="ctr" defTabSz="1245303" rtl="0" eaLnBrk="1" latinLnBrk="0" hangingPunct="1">
        <a:spcBef>
          <a:spcPct val="0"/>
        </a:spcBef>
        <a:buNone/>
        <a:defRPr sz="6031" kern="1200">
          <a:solidFill>
            <a:schemeClr val="tx1"/>
          </a:solidFill>
          <a:latin typeface="+mj-lt"/>
          <a:ea typeface="+mj-ea"/>
          <a:cs typeface="+mj-cs"/>
        </a:defRPr>
      </a:lvl1pPr>
    </p:titleStyle>
    <p:bodyStyle>
      <a:lvl1pPr marL="466989" indent="-466989" algn="l" defTabSz="1245303" rtl="0" eaLnBrk="1" latinLnBrk="0" hangingPunct="1">
        <a:spcBef>
          <a:spcPct val="20000"/>
        </a:spcBef>
        <a:buFont typeface="Arial" pitchFamily="34" charset="0"/>
        <a:buChar char="•"/>
        <a:defRPr sz="4338" kern="1200">
          <a:solidFill>
            <a:schemeClr val="tx1"/>
          </a:solidFill>
          <a:latin typeface="+mn-lt"/>
          <a:ea typeface="+mn-ea"/>
          <a:cs typeface="+mn-cs"/>
        </a:defRPr>
      </a:lvl1pPr>
      <a:lvl2pPr marL="1011809" indent="-389158" algn="l" defTabSz="1245303" rtl="0" eaLnBrk="1" latinLnBrk="0" hangingPunct="1">
        <a:spcBef>
          <a:spcPct val="20000"/>
        </a:spcBef>
        <a:buFont typeface="Arial" pitchFamily="34" charset="0"/>
        <a:buChar char="–"/>
        <a:defRPr sz="3809" kern="1200">
          <a:solidFill>
            <a:schemeClr val="tx1"/>
          </a:solidFill>
          <a:latin typeface="+mn-lt"/>
          <a:ea typeface="+mn-ea"/>
          <a:cs typeface="+mn-cs"/>
        </a:defRPr>
      </a:lvl2pPr>
      <a:lvl3pPr marL="1556629" indent="-311326" algn="l" defTabSz="1245303" rtl="0" eaLnBrk="1" latinLnBrk="0" hangingPunct="1">
        <a:spcBef>
          <a:spcPct val="20000"/>
        </a:spcBef>
        <a:buFont typeface="Arial" pitchFamily="34" charset="0"/>
        <a:buChar char="•"/>
        <a:defRPr sz="3280" kern="1200">
          <a:solidFill>
            <a:schemeClr val="tx1"/>
          </a:solidFill>
          <a:latin typeface="+mn-lt"/>
          <a:ea typeface="+mn-ea"/>
          <a:cs typeface="+mn-cs"/>
        </a:defRPr>
      </a:lvl3pPr>
      <a:lvl4pPr marL="2179281" indent="-311326" algn="l" defTabSz="1245303" rtl="0" eaLnBrk="1" latinLnBrk="0" hangingPunct="1">
        <a:spcBef>
          <a:spcPct val="20000"/>
        </a:spcBef>
        <a:buFont typeface="Arial" pitchFamily="34" charset="0"/>
        <a:buChar char="–"/>
        <a:defRPr sz="2751" kern="1200">
          <a:solidFill>
            <a:schemeClr val="tx1"/>
          </a:solidFill>
          <a:latin typeface="+mn-lt"/>
          <a:ea typeface="+mn-ea"/>
          <a:cs typeface="+mn-cs"/>
        </a:defRPr>
      </a:lvl4pPr>
      <a:lvl5pPr marL="2801933" indent="-311326" algn="l" defTabSz="1245303" rtl="0" eaLnBrk="1" latinLnBrk="0" hangingPunct="1">
        <a:spcBef>
          <a:spcPct val="20000"/>
        </a:spcBef>
        <a:buFont typeface="Arial" pitchFamily="34" charset="0"/>
        <a:buChar char="»"/>
        <a:defRPr sz="2751" kern="1200">
          <a:solidFill>
            <a:schemeClr val="tx1"/>
          </a:solidFill>
          <a:latin typeface="+mn-lt"/>
          <a:ea typeface="+mn-ea"/>
          <a:cs typeface="+mn-cs"/>
        </a:defRPr>
      </a:lvl5pPr>
      <a:lvl6pPr marL="3424585" indent="-311326" algn="l" defTabSz="1245303" rtl="0" eaLnBrk="1" latinLnBrk="0" hangingPunct="1">
        <a:spcBef>
          <a:spcPct val="20000"/>
        </a:spcBef>
        <a:buFont typeface="Arial" pitchFamily="34" charset="0"/>
        <a:buChar char="•"/>
        <a:defRPr sz="2751" kern="1200">
          <a:solidFill>
            <a:schemeClr val="tx1"/>
          </a:solidFill>
          <a:latin typeface="+mn-lt"/>
          <a:ea typeface="+mn-ea"/>
          <a:cs typeface="+mn-cs"/>
        </a:defRPr>
      </a:lvl6pPr>
      <a:lvl7pPr marL="4047237" indent="-311326" algn="l" defTabSz="1245303" rtl="0" eaLnBrk="1" latinLnBrk="0" hangingPunct="1">
        <a:spcBef>
          <a:spcPct val="20000"/>
        </a:spcBef>
        <a:buFont typeface="Arial" pitchFamily="34" charset="0"/>
        <a:buChar char="•"/>
        <a:defRPr sz="2751" kern="1200">
          <a:solidFill>
            <a:schemeClr val="tx1"/>
          </a:solidFill>
          <a:latin typeface="+mn-lt"/>
          <a:ea typeface="+mn-ea"/>
          <a:cs typeface="+mn-cs"/>
        </a:defRPr>
      </a:lvl7pPr>
      <a:lvl8pPr marL="4669888" indent="-311326" algn="l" defTabSz="1245303" rtl="0" eaLnBrk="1" latinLnBrk="0" hangingPunct="1">
        <a:spcBef>
          <a:spcPct val="20000"/>
        </a:spcBef>
        <a:buFont typeface="Arial" pitchFamily="34" charset="0"/>
        <a:buChar char="•"/>
        <a:defRPr sz="2751" kern="1200">
          <a:solidFill>
            <a:schemeClr val="tx1"/>
          </a:solidFill>
          <a:latin typeface="+mn-lt"/>
          <a:ea typeface="+mn-ea"/>
          <a:cs typeface="+mn-cs"/>
        </a:defRPr>
      </a:lvl8pPr>
      <a:lvl9pPr marL="5292540" indent="-311326" algn="l" defTabSz="1245303" rtl="0" eaLnBrk="1" latinLnBrk="0" hangingPunct="1">
        <a:spcBef>
          <a:spcPct val="20000"/>
        </a:spcBef>
        <a:buFont typeface="Arial" pitchFamily="34" charset="0"/>
        <a:buChar char="•"/>
        <a:defRPr sz="2751" kern="1200">
          <a:solidFill>
            <a:schemeClr val="tx1"/>
          </a:solidFill>
          <a:latin typeface="+mn-lt"/>
          <a:ea typeface="+mn-ea"/>
          <a:cs typeface="+mn-cs"/>
        </a:defRPr>
      </a:lvl9pPr>
    </p:bodyStyle>
    <p:otherStyle>
      <a:defPPr>
        <a:defRPr lang="zh-CN"/>
      </a:defPPr>
      <a:lvl1pPr marL="0" algn="l" defTabSz="1245303" rtl="0" eaLnBrk="1" latinLnBrk="0" hangingPunct="1">
        <a:defRPr sz="2434" kern="1200">
          <a:solidFill>
            <a:schemeClr val="tx1"/>
          </a:solidFill>
          <a:latin typeface="+mn-lt"/>
          <a:ea typeface="+mn-ea"/>
          <a:cs typeface="+mn-cs"/>
        </a:defRPr>
      </a:lvl1pPr>
      <a:lvl2pPr marL="622652" algn="l" defTabSz="1245303" rtl="0" eaLnBrk="1" latinLnBrk="0" hangingPunct="1">
        <a:defRPr sz="2434" kern="1200">
          <a:solidFill>
            <a:schemeClr val="tx1"/>
          </a:solidFill>
          <a:latin typeface="+mn-lt"/>
          <a:ea typeface="+mn-ea"/>
          <a:cs typeface="+mn-cs"/>
        </a:defRPr>
      </a:lvl2pPr>
      <a:lvl3pPr marL="1245303" algn="l" defTabSz="1245303" rtl="0" eaLnBrk="1" latinLnBrk="0" hangingPunct="1">
        <a:defRPr sz="2434" kern="1200">
          <a:solidFill>
            <a:schemeClr val="tx1"/>
          </a:solidFill>
          <a:latin typeface="+mn-lt"/>
          <a:ea typeface="+mn-ea"/>
          <a:cs typeface="+mn-cs"/>
        </a:defRPr>
      </a:lvl3pPr>
      <a:lvl4pPr marL="1867955" algn="l" defTabSz="1245303" rtl="0" eaLnBrk="1" latinLnBrk="0" hangingPunct="1">
        <a:defRPr sz="2434" kern="1200">
          <a:solidFill>
            <a:schemeClr val="tx1"/>
          </a:solidFill>
          <a:latin typeface="+mn-lt"/>
          <a:ea typeface="+mn-ea"/>
          <a:cs typeface="+mn-cs"/>
        </a:defRPr>
      </a:lvl4pPr>
      <a:lvl5pPr marL="2490607" algn="l" defTabSz="1245303" rtl="0" eaLnBrk="1" latinLnBrk="0" hangingPunct="1">
        <a:defRPr sz="2434" kern="1200">
          <a:solidFill>
            <a:schemeClr val="tx1"/>
          </a:solidFill>
          <a:latin typeface="+mn-lt"/>
          <a:ea typeface="+mn-ea"/>
          <a:cs typeface="+mn-cs"/>
        </a:defRPr>
      </a:lvl5pPr>
      <a:lvl6pPr marL="3113259" algn="l" defTabSz="1245303" rtl="0" eaLnBrk="1" latinLnBrk="0" hangingPunct="1">
        <a:defRPr sz="2434" kern="1200">
          <a:solidFill>
            <a:schemeClr val="tx1"/>
          </a:solidFill>
          <a:latin typeface="+mn-lt"/>
          <a:ea typeface="+mn-ea"/>
          <a:cs typeface="+mn-cs"/>
        </a:defRPr>
      </a:lvl6pPr>
      <a:lvl7pPr marL="3735911" algn="l" defTabSz="1245303" rtl="0" eaLnBrk="1" latinLnBrk="0" hangingPunct="1">
        <a:defRPr sz="2434" kern="1200">
          <a:solidFill>
            <a:schemeClr val="tx1"/>
          </a:solidFill>
          <a:latin typeface="+mn-lt"/>
          <a:ea typeface="+mn-ea"/>
          <a:cs typeface="+mn-cs"/>
        </a:defRPr>
      </a:lvl7pPr>
      <a:lvl8pPr marL="4358563" algn="l" defTabSz="1245303" rtl="0" eaLnBrk="1" latinLnBrk="0" hangingPunct="1">
        <a:defRPr sz="2434" kern="1200">
          <a:solidFill>
            <a:schemeClr val="tx1"/>
          </a:solidFill>
          <a:latin typeface="+mn-lt"/>
          <a:ea typeface="+mn-ea"/>
          <a:cs typeface="+mn-cs"/>
        </a:defRPr>
      </a:lvl8pPr>
      <a:lvl9pPr marL="4981214" algn="l" defTabSz="1245303" rtl="0" eaLnBrk="1" latinLnBrk="0" hangingPunct="1">
        <a:defRPr sz="243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58284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6">
            <a:extLst>
              <a:ext uri="{FF2B5EF4-FFF2-40B4-BE49-F238E27FC236}">
                <a16:creationId xmlns:a16="http://schemas.microsoft.com/office/drawing/2014/main" id="{CB35601F-7A43-454B-A830-F01D73FAA869}"/>
              </a:ext>
            </a:extLst>
          </p:cNvPr>
          <p:cNvSpPr/>
          <p:nvPr/>
        </p:nvSpPr>
        <p:spPr>
          <a:xfrm rot="19586943">
            <a:off x="6535437" y="1623922"/>
            <a:ext cx="3911158" cy="1770937"/>
          </a:xfrm>
          <a:custGeom>
            <a:avLst/>
            <a:gdLst>
              <a:gd name="connsiteX0" fmla="*/ 0 w 4606366"/>
              <a:gd name="connsiteY0" fmla="*/ 1274301 h 1274301"/>
              <a:gd name="connsiteX1" fmla="*/ 318575 w 4606366"/>
              <a:gd name="connsiteY1" fmla="*/ 0 h 1274301"/>
              <a:gd name="connsiteX2" fmla="*/ 4606366 w 4606366"/>
              <a:gd name="connsiteY2" fmla="*/ 0 h 1274301"/>
              <a:gd name="connsiteX3" fmla="*/ 4287791 w 4606366"/>
              <a:gd name="connsiteY3" fmla="*/ 1274301 h 1274301"/>
              <a:gd name="connsiteX4" fmla="*/ 0 w 4606366"/>
              <a:gd name="connsiteY4" fmla="*/ 1274301 h 1274301"/>
              <a:gd name="connsiteX0" fmla="*/ 0 w 4606366"/>
              <a:gd name="connsiteY0" fmla="*/ 1274301 h 1274301"/>
              <a:gd name="connsiteX1" fmla="*/ 131438 w 4606366"/>
              <a:gd name="connsiteY1" fmla="*/ 682608 h 1274301"/>
              <a:gd name="connsiteX2" fmla="*/ 318575 w 4606366"/>
              <a:gd name="connsiteY2" fmla="*/ 0 h 1274301"/>
              <a:gd name="connsiteX3" fmla="*/ 4606366 w 4606366"/>
              <a:gd name="connsiteY3" fmla="*/ 0 h 1274301"/>
              <a:gd name="connsiteX4" fmla="*/ 4287791 w 4606366"/>
              <a:gd name="connsiteY4" fmla="*/ 1274301 h 1274301"/>
              <a:gd name="connsiteX5" fmla="*/ 0 w 4606366"/>
              <a:gd name="connsiteY5" fmla="*/ 1274301 h 1274301"/>
              <a:gd name="connsiteX0" fmla="*/ 345969 w 4474928"/>
              <a:gd name="connsiteY0" fmla="*/ 1284331 h 1284331"/>
              <a:gd name="connsiteX1" fmla="*/ 0 w 4474928"/>
              <a:gd name="connsiteY1" fmla="*/ 682608 h 1284331"/>
              <a:gd name="connsiteX2" fmla="*/ 187137 w 4474928"/>
              <a:gd name="connsiteY2" fmla="*/ 0 h 1284331"/>
              <a:gd name="connsiteX3" fmla="*/ 4474928 w 4474928"/>
              <a:gd name="connsiteY3" fmla="*/ 0 h 1284331"/>
              <a:gd name="connsiteX4" fmla="*/ 4156353 w 4474928"/>
              <a:gd name="connsiteY4" fmla="*/ 1274301 h 1284331"/>
              <a:gd name="connsiteX5" fmla="*/ 345969 w 4474928"/>
              <a:gd name="connsiteY5" fmla="*/ 1284331 h 1284331"/>
              <a:gd name="connsiteX0" fmla="*/ 554298 w 4683257"/>
              <a:gd name="connsiteY0" fmla="*/ 1284331 h 1284331"/>
              <a:gd name="connsiteX1" fmla="*/ 0 w 4683257"/>
              <a:gd name="connsiteY1" fmla="*/ 899429 h 1284331"/>
              <a:gd name="connsiteX2" fmla="*/ 395466 w 4683257"/>
              <a:gd name="connsiteY2" fmla="*/ 0 h 1284331"/>
              <a:gd name="connsiteX3" fmla="*/ 4683257 w 4683257"/>
              <a:gd name="connsiteY3" fmla="*/ 0 h 1284331"/>
              <a:gd name="connsiteX4" fmla="*/ 4364682 w 4683257"/>
              <a:gd name="connsiteY4" fmla="*/ 1274301 h 1284331"/>
              <a:gd name="connsiteX5" fmla="*/ 554298 w 4683257"/>
              <a:gd name="connsiteY5" fmla="*/ 1284331 h 1284331"/>
              <a:gd name="connsiteX0" fmla="*/ 408846 w 4683257"/>
              <a:gd name="connsiteY0" fmla="*/ 1284683 h 1284683"/>
              <a:gd name="connsiteX1" fmla="*/ 0 w 4683257"/>
              <a:gd name="connsiteY1" fmla="*/ 899429 h 1284683"/>
              <a:gd name="connsiteX2" fmla="*/ 395466 w 4683257"/>
              <a:gd name="connsiteY2" fmla="*/ 0 h 1284683"/>
              <a:gd name="connsiteX3" fmla="*/ 4683257 w 4683257"/>
              <a:gd name="connsiteY3" fmla="*/ 0 h 1284683"/>
              <a:gd name="connsiteX4" fmla="*/ 4364682 w 4683257"/>
              <a:gd name="connsiteY4" fmla="*/ 1274301 h 1284683"/>
              <a:gd name="connsiteX5" fmla="*/ 408846 w 4683257"/>
              <a:gd name="connsiteY5" fmla="*/ 1284683 h 1284683"/>
              <a:gd name="connsiteX0" fmla="*/ 1459511 w 5733922"/>
              <a:gd name="connsiteY0" fmla="*/ 1287609 h 1287609"/>
              <a:gd name="connsiteX1" fmla="*/ 1050665 w 5733922"/>
              <a:gd name="connsiteY1" fmla="*/ 902355 h 1287609"/>
              <a:gd name="connsiteX2" fmla="*/ 0 w 5733922"/>
              <a:gd name="connsiteY2" fmla="*/ 0 h 1287609"/>
              <a:gd name="connsiteX3" fmla="*/ 5733922 w 5733922"/>
              <a:gd name="connsiteY3" fmla="*/ 2926 h 1287609"/>
              <a:gd name="connsiteX4" fmla="*/ 5415347 w 5733922"/>
              <a:gd name="connsiteY4" fmla="*/ 1277227 h 1287609"/>
              <a:gd name="connsiteX5" fmla="*/ 1459511 w 5733922"/>
              <a:gd name="connsiteY5" fmla="*/ 1287609 h 1287609"/>
              <a:gd name="connsiteX0" fmla="*/ 1459511 w 5733922"/>
              <a:gd name="connsiteY0" fmla="*/ 1287609 h 1287609"/>
              <a:gd name="connsiteX1" fmla="*/ 1531017 w 5733922"/>
              <a:gd name="connsiteY1" fmla="*/ 544015 h 1287609"/>
              <a:gd name="connsiteX2" fmla="*/ 0 w 5733922"/>
              <a:gd name="connsiteY2" fmla="*/ 0 h 1287609"/>
              <a:gd name="connsiteX3" fmla="*/ 5733922 w 5733922"/>
              <a:gd name="connsiteY3" fmla="*/ 2926 h 1287609"/>
              <a:gd name="connsiteX4" fmla="*/ 5415347 w 5733922"/>
              <a:gd name="connsiteY4" fmla="*/ 1277227 h 1287609"/>
              <a:gd name="connsiteX5" fmla="*/ 1459511 w 5733922"/>
              <a:gd name="connsiteY5" fmla="*/ 1287609 h 1287609"/>
              <a:gd name="connsiteX0" fmla="*/ 1459511 w 5733922"/>
              <a:gd name="connsiteY0" fmla="*/ 1287609 h 1287609"/>
              <a:gd name="connsiteX1" fmla="*/ 1531017 w 5733922"/>
              <a:gd name="connsiteY1" fmla="*/ 544015 h 1287609"/>
              <a:gd name="connsiteX2" fmla="*/ 854662 w 5733922"/>
              <a:gd name="connsiteY2" fmla="*/ 311936 h 1287609"/>
              <a:gd name="connsiteX3" fmla="*/ 0 w 5733922"/>
              <a:gd name="connsiteY3" fmla="*/ 0 h 1287609"/>
              <a:gd name="connsiteX4" fmla="*/ 5733922 w 5733922"/>
              <a:gd name="connsiteY4" fmla="*/ 2926 h 1287609"/>
              <a:gd name="connsiteX5" fmla="*/ 5415347 w 5733922"/>
              <a:gd name="connsiteY5" fmla="*/ 1277227 h 1287609"/>
              <a:gd name="connsiteX6" fmla="*/ 1459511 w 5733922"/>
              <a:gd name="connsiteY6" fmla="*/ 1287609 h 1287609"/>
              <a:gd name="connsiteX0" fmla="*/ 1459511 w 5733922"/>
              <a:gd name="connsiteY0" fmla="*/ 1287609 h 1287609"/>
              <a:gd name="connsiteX1" fmla="*/ 1531017 w 5733922"/>
              <a:gd name="connsiteY1" fmla="*/ 544015 h 1287609"/>
              <a:gd name="connsiteX2" fmla="*/ 492945 w 5733922"/>
              <a:gd name="connsiteY2" fmla="*/ 516134 h 1287609"/>
              <a:gd name="connsiteX3" fmla="*/ 0 w 5733922"/>
              <a:gd name="connsiteY3" fmla="*/ 0 h 1287609"/>
              <a:gd name="connsiteX4" fmla="*/ 5733922 w 5733922"/>
              <a:gd name="connsiteY4" fmla="*/ 2926 h 1287609"/>
              <a:gd name="connsiteX5" fmla="*/ 5415347 w 5733922"/>
              <a:gd name="connsiteY5" fmla="*/ 1277227 h 1287609"/>
              <a:gd name="connsiteX6" fmla="*/ 1459511 w 5733922"/>
              <a:gd name="connsiteY6" fmla="*/ 1287609 h 1287609"/>
              <a:gd name="connsiteX0" fmla="*/ 966566 w 5240977"/>
              <a:gd name="connsiteY0" fmla="*/ 1284683 h 1284683"/>
              <a:gd name="connsiteX1" fmla="*/ 1038072 w 5240977"/>
              <a:gd name="connsiteY1" fmla="*/ 541089 h 1284683"/>
              <a:gd name="connsiteX2" fmla="*/ 0 w 5240977"/>
              <a:gd name="connsiteY2" fmla="*/ 513208 h 1284683"/>
              <a:gd name="connsiteX3" fmla="*/ 191133 w 5240977"/>
              <a:gd name="connsiteY3" fmla="*/ 5694 h 1284683"/>
              <a:gd name="connsiteX4" fmla="*/ 5240977 w 5240977"/>
              <a:gd name="connsiteY4" fmla="*/ 0 h 1284683"/>
              <a:gd name="connsiteX5" fmla="*/ 4922402 w 5240977"/>
              <a:gd name="connsiteY5" fmla="*/ 1274301 h 1284683"/>
              <a:gd name="connsiteX6" fmla="*/ 966566 w 5240977"/>
              <a:gd name="connsiteY6" fmla="*/ 1284683 h 1284683"/>
              <a:gd name="connsiteX0" fmla="*/ 1517487 w 5791898"/>
              <a:gd name="connsiteY0" fmla="*/ 1284683 h 1284683"/>
              <a:gd name="connsiteX1" fmla="*/ 1588993 w 5791898"/>
              <a:gd name="connsiteY1" fmla="*/ 541089 h 1284683"/>
              <a:gd name="connsiteX2" fmla="*/ 0 w 5791898"/>
              <a:gd name="connsiteY2" fmla="*/ 509160 h 1284683"/>
              <a:gd name="connsiteX3" fmla="*/ 742054 w 5791898"/>
              <a:gd name="connsiteY3" fmla="*/ 5694 h 1284683"/>
              <a:gd name="connsiteX4" fmla="*/ 5791898 w 5791898"/>
              <a:gd name="connsiteY4" fmla="*/ 0 h 1284683"/>
              <a:gd name="connsiteX5" fmla="*/ 5473323 w 5791898"/>
              <a:gd name="connsiteY5" fmla="*/ 1274301 h 1284683"/>
              <a:gd name="connsiteX6" fmla="*/ 1517487 w 5791898"/>
              <a:gd name="connsiteY6" fmla="*/ 1284683 h 1284683"/>
              <a:gd name="connsiteX0" fmla="*/ 1517487 w 5791898"/>
              <a:gd name="connsiteY0" fmla="*/ 1284683 h 1284683"/>
              <a:gd name="connsiteX1" fmla="*/ 1024276 w 5791898"/>
              <a:gd name="connsiteY1" fmla="*/ 532320 h 1284683"/>
              <a:gd name="connsiteX2" fmla="*/ 0 w 5791898"/>
              <a:gd name="connsiteY2" fmla="*/ 509160 h 1284683"/>
              <a:gd name="connsiteX3" fmla="*/ 742054 w 5791898"/>
              <a:gd name="connsiteY3" fmla="*/ 5694 h 1284683"/>
              <a:gd name="connsiteX4" fmla="*/ 5791898 w 5791898"/>
              <a:gd name="connsiteY4" fmla="*/ 0 h 1284683"/>
              <a:gd name="connsiteX5" fmla="*/ 5473323 w 5791898"/>
              <a:gd name="connsiteY5" fmla="*/ 1274301 h 1284683"/>
              <a:gd name="connsiteX6" fmla="*/ 1517487 w 5791898"/>
              <a:gd name="connsiteY6" fmla="*/ 1284683 h 1284683"/>
              <a:gd name="connsiteX0" fmla="*/ 1517487 w 5797578"/>
              <a:gd name="connsiteY0" fmla="*/ 1278989 h 1278989"/>
              <a:gd name="connsiteX1" fmla="*/ 1024276 w 5797578"/>
              <a:gd name="connsiteY1" fmla="*/ 526626 h 1278989"/>
              <a:gd name="connsiteX2" fmla="*/ 0 w 5797578"/>
              <a:gd name="connsiteY2" fmla="*/ 503466 h 1278989"/>
              <a:gd name="connsiteX3" fmla="*/ 742054 w 5797578"/>
              <a:gd name="connsiteY3" fmla="*/ 0 h 1278989"/>
              <a:gd name="connsiteX4" fmla="*/ 5797578 w 5797578"/>
              <a:gd name="connsiteY4" fmla="*/ 35636 h 1278989"/>
              <a:gd name="connsiteX5" fmla="*/ 5473323 w 5797578"/>
              <a:gd name="connsiteY5" fmla="*/ 1268607 h 1278989"/>
              <a:gd name="connsiteX6" fmla="*/ 1517487 w 5797578"/>
              <a:gd name="connsiteY6" fmla="*/ 1278989 h 1278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7578" h="1278989">
                <a:moveTo>
                  <a:pt x="1517487" y="1278989"/>
                </a:moveTo>
                <a:lnTo>
                  <a:pt x="1024276" y="526626"/>
                </a:lnTo>
                <a:lnTo>
                  <a:pt x="0" y="503466"/>
                </a:lnTo>
                <a:lnTo>
                  <a:pt x="742054" y="0"/>
                </a:lnTo>
                <a:lnTo>
                  <a:pt x="5797578" y="35636"/>
                </a:lnTo>
                <a:lnTo>
                  <a:pt x="5473323" y="1268607"/>
                </a:lnTo>
                <a:lnTo>
                  <a:pt x="1517487" y="127898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id="{AD9B3386-FA4C-4FA9-BF24-27DC63A92103}"/>
              </a:ext>
            </a:extLst>
          </p:cNvPr>
          <p:cNvSpPr/>
          <p:nvPr/>
        </p:nvSpPr>
        <p:spPr>
          <a:xfrm rot="8681015">
            <a:off x="8162044" y="2386969"/>
            <a:ext cx="999067" cy="861264"/>
          </a:xfrm>
          <a:prstGeom prst="triangle">
            <a:avLst/>
          </a:prstGeom>
          <a:solidFill>
            <a:schemeClr val="bg1">
              <a:lumMod val="85000"/>
              <a:alpha val="7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直角三角形 1">
            <a:extLst>
              <a:ext uri="{FF2B5EF4-FFF2-40B4-BE49-F238E27FC236}">
                <a16:creationId xmlns:a16="http://schemas.microsoft.com/office/drawing/2014/main" id="{F59C85C9-016C-4F2B-834F-B88CBDFB0F72}"/>
              </a:ext>
            </a:extLst>
          </p:cNvPr>
          <p:cNvSpPr/>
          <p:nvPr/>
        </p:nvSpPr>
        <p:spPr>
          <a:xfrm flipH="1">
            <a:off x="5647765" y="2478001"/>
            <a:ext cx="6544234" cy="4379999"/>
          </a:xfrm>
          <a:prstGeom prst="rtTriangle">
            <a:avLst/>
          </a:prstGeom>
          <a:solidFill>
            <a:srgbClr val="1B30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a:extLst>
              <a:ext uri="{FF2B5EF4-FFF2-40B4-BE49-F238E27FC236}">
                <a16:creationId xmlns:a16="http://schemas.microsoft.com/office/drawing/2014/main" id="{BDE647E7-1B4A-46B5-88FF-87960DE67A00}"/>
              </a:ext>
            </a:extLst>
          </p:cNvPr>
          <p:cNvSpPr/>
          <p:nvPr/>
        </p:nvSpPr>
        <p:spPr>
          <a:xfrm rot="19800000">
            <a:off x="7958176" y="5532633"/>
            <a:ext cx="830245" cy="715728"/>
          </a:xfrm>
          <a:prstGeom prst="triangle">
            <a:avLst/>
          </a:prstGeom>
          <a:solidFill>
            <a:srgbClr val="00B0F0"/>
          </a:solidFill>
          <a:ln>
            <a:noFill/>
          </a:ln>
          <a:effectLst>
            <a:outerShdw blurRad="50800" dir="3000000" sx="103000" sy="103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a:extLst>
              <a:ext uri="{FF2B5EF4-FFF2-40B4-BE49-F238E27FC236}">
                <a16:creationId xmlns:a16="http://schemas.microsoft.com/office/drawing/2014/main" id="{BA3467A4-13B3-411E-B5A4-6A97CB15AECA}"/>
              </a:ext>
            </a:extLst>
          </p:cNvPr>
          <p:cNvSpPr/>
          <p:nvPr/>
        </p:nvSpPr>
        <p:spPr>
          <a:xfrm rot="8681015">
            <a:off x="10780358" y="4269743"/>
            <a:ext cx="510208" cy="439834"/>
          </a:xfrm>
          <a:prstGeom prst="triangle">
            <a:avLst/>
          </a:prstGeom>
          <a:solidFill>
            <a:srgbClr val="00B0F0"/>
          </a:solidFill>
          <a:ln>
            <a:noFill/>
          </a:ln>
          <a:effectLst>
            <a:outerShdw blurRad="50800" dir="3000000" sx="103000" sy="103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a:extLst>
              <a:ext uri="{FF2B5EF4-FFF2-40B4-BE49-F238E27FC236}">
                <a16:creationId xmlns:a16="http://schemas.microsoft.com/office/drawing/2014/main" id="{C45FDBA8-EC2D-4AF3-BDC7-AFFC0010F9F7}"/>
              </a:ext>
            </a:extLst>
          </p:cNvPr>
          <p:cNvSpPr/>
          <p:nvPr/>
        </p:nvSpPr>
        <p:spPr>
          <a:xfrm rot="19586943">
            <a:off x="6833246" y="3110664"/>
            <a:ext cx="4683257" cy="1284683"/>
          </a:xfrm>
          <a:custGeom>
            <a:avLst/>
            <a:gdLst>
              <a:gd name="connsiteX0" fmla="*/ 0 w 4606366"/>
              <a:gd name="connsiteY0" fmla="*/ 1274301 h 1274301"/>
              <a:gd name="connsiteX1" fmla="*/ 318575 w 4606366"/>
              <a:gd name="connsiteY1" fmla="*/ 0 h 1274301"/>
              <a:gd name="connsiteX2" fmla="*/ 4606366 w 4606366"/>
              <a:gd name="connsiteY2" fmla="*/ 0 h 1274301"/>
              <a:gd name="connsiteX3" fmla="*/ 4287791 w 4606366"/>
              <a:gd name="connsiteY3" fmla="*/ 1274301 h 1274301"/>
              <a:gd name="connsiteX4" fmla="*/ 0 w 4606366"/>
              <a:gd name="connsiteY4" fmla="*/ 1274301 h 1274301"/>
              <a:gd name="connsiteX0" fmla="*/ 0 w 4606366"/>
              <a:gd name="connsiteY0" fmla="*/ 1274301 h 1274301"/>
              <a:gd name="connsiteX1" fmla="*/ 131438 w 4606366"/>
              <a:gd name="connsiteY1" fmla="*/ 682608 h 1274301"/>
              <a:gd name="connsiteX2" fmla="*/ 318575 w 4606366"/>
              <a:gd name="connsiteY2" fmla="*/ 0 h 1274301"/>
              <a:gd name="connsiteX3" fmla="*/ 4606366 w 4606366"/>
              <a:gd name="connsiteY3" fmla="*/ 0 h 1274301"/>
              <a:gd name="connsiteX4" fmla="*/ 4287791 w 4606366"/>
              <a:gd name="connsiteY4" fmla="*/ 1274301 h 1274301"/>
              <a:gd name="connsiteX5" fmla="*/ 0 w 4606366"/>
              <a:gd name="connsiteY5" fmla="*/ 1274301 h 1274301"/>
              <a:gd name="connsiteX0" fmla="*/ 345969 w 4474928"/>
              <a:gd name="connsiteY0" fmla="*/ 1284331 h 1284331"/>
              <a:gd name="connsiteX1" fmla="*/ 0 w 4474928"/>
              <a:gd name="connsiteY1" fmla="*/ 682608 h 1284331"/>
              <a:gd name="connsiteX2" fmla="*/ 187137 w 4474928"/>
              <a:gd name="connsiteY2" fmla="*/ 0 h 1284331"/>
              <a:gd name="connsiteX3" fmla="*/ 4474928 w 4474928"/>
              <a:gd name="connsiteY3" fmla="*/ 0 h 1284331"/>
              <a:gd name="connsiteX4" fmla="*/ 4156353 w 4474928"/>
              <a:gd name="connsiteY4" fmla="*/ 1274301 h 1284331"/>
              <a:gd name="connsiteX5" fmla="*/ 345969 w 4474928"/>
              <a:gd name="connsiteY5" fmla="*/ 1284331 h 1284331"/>
              <a:gd name="connsiteX0" fmla="*/ 554298 w 4683257"/>
              <a:gd name="connsiteY0" fmla="*/ 1284331 h 1284331"/>
              <a:gd name="connsiteX1" fmla="*/ 0 w 4683257"/>
              <a:gd name="connsiteY1" fmla="*/ 899429 h 1284331"/>
              <a:gd name="connsiteX2" fmla="*/ 395466 w 4683257"/>
              <a:gd name="connsiteY2" fmla="*/ 0 h 1284331"/>
              <a:gd name="connsiteX3" fmla="*/ 4683257 w 4683257"/>
              <a:gd name="connsiteY3" fmla="*/ 0 h 1284331"/>
              <a:gd name="connsiteX4" fmla="*/ 4364682 w 4683257"/>
              <a:gd name="connsiteY4" fmla="*/ 1274301 h 1284331"/>
              <a:gd name="connsiteX5" fmla="*/ 554298 w 4683257"/>
              <a:gd name="connsiteY5" fmla="*/ 1284331 h 1284331"/>
              <a:gd name="connsiteX0" fmla="*/ 408846 w 4683257"/>
              <a:gd name="connsiteY0" fmla="*/ 1284683 h 1284683"/>
              <a:gd name="connsiteX1" fmla="*/ 0 w 4683257"/>
              <a:gd name="connsiteY1" fmla="*/ 899429 h 1284683"/>
              <a:gd name="connsiteX2" fmla="*/ 395466 w 4683257"/>
              <a:gd name="connsiteY2" fmla="*/ 0 h 1284683"/>
              <a:gd name="connsiteX3" fmla="*/ 4683257 w 4683257"/>
              <a:gd name="connsiteY3" fmla="*/ 0 h 1284683"/>
              <a:gd name="connsiteX4" fmla="*/ 4364682 w 4683257"/>
              <a:gd name="connsiteY4" fmla="*/ 1274301 h 1284683"/>
              <a:gd name="connsiteX5" fmla="*/ 408846 w 4683257"/>
              <a:gd name="connsiteY5" fmla="*/ 1284683 h 1284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83257" h="1284683">
                <a:moveTo>
                  <a:pt x="408846" y="1284683"/>
                </a:moveTo>
                <a:lnTo>
                  <a:pt x="0" y="899429"/>
                </a:lnTo>
                <a:lnTo>
                  <a:pt x="395466" y="0"/>
                </a:lnTo>
                <a:lnTo>
                  <a:pt x="4683257" y="0"/>
                </a:lnTo>
                <a:lnTo>
                  <a:pt x="4364682" y="1274301"/>
                </a:lnTo>
                <a:lnTo>
                  <a:pt x="408846" y="128468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a:extLst>
              <a:ext uri="{FF2B5EF4-FFF2-40B4-BE49-F238E27FC236}">
                <a16:creationId xmlns:a16="http://schemas.microsoft.com/office/drawing/2014/main" id="{3901E076-2E93-459E-9855-4640FBE60D4F}"/>
              </a:ext>
            </a:extLst>
          </p:cNvPr>
          <p:cNvSpPr/>
          <p:nvPr/>
        </p:nvSpPr>
        <p:spPr>
          <a:xfrm rot="19800000">
            <a:off x="7039343" y="3815289"/>
            <a:ext cx="4513842" cy="694900"/>
          </a:xfrm>
          <a:custGeom>
            <a:avLst/>
            <a:gdLst>
              <a:gd name="connsiteX0" fmla="*/ 0 w 830245"/>
              <a:gd name="connsiteY0" fmla="*/ 715728 h 715728"/>
              <a:gd name="connsiteX1" fmla="*/ 415123 w 830245"/>
              <a:gd name="connsiteY1" fmla="*/ 0 h 715728"/>
              <a:gd name="connsiteX2" fmla="*/ 830245 w 830245"/>
              <a:gd name="connsiteY2" fmla="*/ 715728 h 715728"/>
              <a:gd name="connsiteX3" fmla="*/ 0 w 830245"/>
              <a:gd name="connsiteY3" fmla="*/ 715728 h 715728"/>
              <a:gd name="connsiteX0" fmla="*/ 0 w 830245"/>
              <a:gd name="connsiteY0" fmla="*/ 715728 h 715728"/>
              <a:gd name="connsiteX1" fmla="*/ 415123 w 830245"/>
              <a:gd name="connsiteY1" fmla="*/ 0 h 715728"/>
              <a:gd name="connsiteX2" fmla="*/ 657633 w 830245"/>
              <a:gd name="connsiteY2" fmla="*/ 377683 h 715728"/>
              <a:gd name="connsiteX3" fmla="*/ 830245 w 830245"/>
              <a:gd name="connsiteY3" fmla="*/ 715728 h 715728"/>
              <a:gd name="connsiteX4" fmla="*/ 0 w 830245"/>
              <a:gd name="connsiteY4" fmla="*/ 715728 h 715728"/>
              <a:gd name="connsiteX0" fmla="*/ 0 w 2580493"/>
              <a:gd name="connsiteY0" fmla="*/ 715728 h 715728"/>
              <a:gd name="connsiteX1" fmla="*/ 415123 w 2580493"/>
              <a:gd name="connsiteY1" fmla="*/ 0 h 715728"/>
              <a:gd name="connsiteX2" fmla="*/ 2580493 w 2580493"/>
              <a:gd name="connsiteY2" fmla="*/ 59334 h 715728"/>
              <a:gd name="connsiteX3" fmla="*/ 830245 w 2580493"/>
              <a:gd name="connsiteY3" fmla="*/ 715728 h 715728"/>
              <a:gd name="connsiteX4" fmla="*/ 0 w 2580493"/>
              <a:gd name="connsiteY4" fmla="*/ 715728 h 715728"/>
              <a:gd name="connsiteX0" fmla="*/ 0 w 3845273"/>
              <a:gd name="connsiteY0" fmla="*/ 715728 h 715728"/>
              <a:gd name="connsiteX1" fmla="*/ 415123 w 3845273"/>
              <a:gd name="connsiteY1" fmla="*/ 0 h 715728"/>
              <a:gd name="connsiteX2" fmla="*/ 2580493 w 3845273"/>
              <a:gd name="connsiteY2" fmla="*/ 59334 h 715728"/>
              <a:gd name="connsiteX3" fmla="*/ 3845273 w 3845273"/>
              <a:gd name="connsiteY3" fmla="*/ 468958 h 715728"/>
              <a:gd name="connsiteX4" fmla="*/ 0 w 3845273"/>
              <a:gd name="connsiteY4" fmla="*/ 715728 h 715728"/>
              <a:gd name="connsiteX0" fmla="*/ 0 w 3845273"/>
              <a:gd name="connsiteY0" fmla="*/ 759143 h 759143"/>
              <a:gd name="connsiteX1" fmla="*/ 415123 w 3845273"/>
              <a:gd name="connsiteY1" fmla="*/ 43415 h 759143"/>
              <a:gd name="connsiteX2" fmla="*/ 3478291 w 3845273"/>
              <a:gd name="connsiteY2" fmla="*/ 0 h 759143"/>
              <a:gd name="connsiteX3" fmla="*/ 3845273 w 3845273"/>
              <a:gd name="connsiteY3" fmla="*/ 512373 h 759143"/>
              <a:gd name="connsiteX4" fmla="*/ 0 w 3845273"/>
              <a:gd name="connsiteY4" fmla="*/ 759143 h 759143"/>
              <a:gd name="connsiteX0" fmla="*/ 0 w 3478291"/>
              <a:gd name="connsiteY0" fmla="*/ 759143 h 759143"/>
              <a:gd name="connsiteX1" fmla="*/ 415123 w 3478291"/>
              <a:gd name="connsiteY1" fmla="*/ 43415 h 759143"/>
              <a:gd name="connsiteX2" fmla="*/ 3478291 w 3478291"/>
              <a:gd name="connsiteY2" fmla="*/ 0 h 759143"/>
              <a:gd name="connsiteX3" fmla="*/ 3214485 w 3478291"/>
              <a:gd name="connsiteY3" fmla="*/ 582952 h 759143"/>
              <a:gd name="connsiteX4" fmla="*/ 0 w 3478291"/>
              <a:gd name="connsiteY4" fmla="*/ 759143 h 759143"/>
              <a:gd name="connsiteX0" fmla="*/ 564192 w 3063168"/>
              <a:gd name="connsiteY0" fmla="*/ 703460 h 703460"/>
              <a:gd name="connsiteX1" fmla="*/ 0 w 3063168"/>
              <a:gd name="connsiteY1" fmla="*/ 43415 h 703460"/>
              <a:gd name="connsiteX2" fmla="*/ 3063168 w 3063168"/>
              <a:gd name="connsiteY2" fmla="*/ 0 h 703460"/>
              <a:gd name="connsiteX3" fmla="*/ 2799362 w 3063168"/>
              <a:gd name="connsiteY3" fmla="*/ 582952 h 703460"/>
              <a:gd name="connsiteX4" fmla="*/ 564192 w 3063168"/>
              <a:gd name="connsiteY4" fmla="*/ 703460 h 703460"/>
              <a:gd name="connsiteX0" fmla="*/ 889430 w 3388406"/>
              <a:gd name="connsiteY0" fmla="*/ 703460 h 703460"/>
              <a:gd name="connsiteX1" fmla="*/ 0 w 3388406"/>
              <a:gd name="connsiteY1" fmla="*/ 41966 h 703460"/>
              <a:gd name="connsiteX2" fmla="*/ 3388406 w 3388406"/>
              <a:gd name="connsiteY2" fmla="*/ 0 h 703460"/>
              <a:gd name="connsiteX3" fmla="*/ 3124600 w 3388406"/>
              <a:gd name="connsiteY3" fmla="*/ 582952 h 703460"/>
              <a:gd name="connsiteX4" fmla="*/ 889430 w 3388406"/>
              <a:gd name="connsiteY4" fmla="*/ 703460 h 703460"/>
              <a:gd name="connsiteX0" fmla="*/ 938296 w 3437272"/>
              <a:gd name="connsiteY0" fmla="*/ 703460 h 703460"/>
              <a:gd name="connsiteX1" fmla="*/ 0 w 3437272"/>
              <a:gd name="connsiteY1" fmla="*/ 153498 h 703460"/>
              <a:gd name="connsiteX2" fmla="*/ 3437272 w 3437272"/>
              <a:gd name="connsiteY2" fmla="*/ 0 h 703460"/>
              <a:gd name="connsiteX3" fmla="*/ 3173466 w 3437272"/>
              <a:gd name="connsiteY3" fmla="*/ 582952 h 703460"/>
              <a:gd name="connsiteX4" fmla="*/ 938296 w 3437272"/>
              <a:gd name="connsiteY4" fmla="*/ 703460 h 703460"/>
              <a:gd name="connsiteX0" fmla="*/ 903360 w 3402336"/>
              <a:gd name="connsiteY0" fmla="*/ 703460 h 703460"/>
              <a:gd name="connsiteX1" fmla="*/ 0 w 3402336"/>
              <a:gd name="connsiteY1" fmla="*/ 173668 h 703460"/>
              <a:gd name="connsiteX2" fmla="*/ 3402336 w 3402336"/>
              <a:gd name="connsiteY2" fmla="*/ 0 h 703460"/>
              <a:gd name="connsiteX3" fmla="*/ 3138530 w 3402336"/>
              <a:gd name="connsiteY3" fmla="*/ 582952 h 703460"/>
              <a:gd name="connsiteX4" fmla="*/ 903360 w 3402336"/>
              <a:gd name="connsiteY4" fmla="*/ 703460 h 703460"/>
              <a:gd name="connsiteX0" fmla="*/ 738040 w 3402336"/>
              <a:gd name="connsiteY0" fmla="*/ 747757 h 747757"/>
              <a:gd name="connsiteX1" fmla="*/ 0 w 3402336"/>
              <a:gd name="connsiteY1" fmla="*/ 173668 h 747757"/>
              <a:gd name="connsiteX2" fmla="*/ 3402336 w 3402336"/>
              <a:gd name="connsiteY2" fmla="*/ 0 h 747757"/>
              <a:gd name="connsiteX3" fmla="*/ 3138530 w 3402336"/>
              <a:gd name="connsiteY3" fmla="*/ 582952 h 747757"/>
              <a:gd name="connsiteX4" fmla="*/ 738040 w 3402336"/>
              <a:gd name="connsiteY4" fmla="*/ 747757 h 747757"/>
              <a:gd name="connsiteX0" fmla="*/ 738040 w 3402336"/>
              <a:gd name="connsiteY0" fmla="*/ 747757 h 747757"/>
              <a:gd name="connsiteX1" fmla="*/ 0 w 3402336"/>
              <a:gd name="connsiteY1" fmla="*/ 173668 h 747757"/>
              <a:gd name="connsiteX2" fmla="*/ 3402336 w 3402336"/>
              <a:gd name="connsiteY2" fmla="*/ 0 h 747757"/>
              <a:gd name="connsiteX3" fmla="*/ 3048487 w 3402336"/>
              <a:gd name="connsiteY3" fmla="*/ 577548 h 747757"/>
              <a:gd name="connsiteX4" fmla="*/ 738040 w 3402336"/>
              <a:gd name="connsiteY4" fmla="*/ 747757 h 747757"/>
              <a:gd name="connsiteX0" fmla="*/ 738040 w 3534041"/>
              <a:gd name="connsiteY0" fmla="*/ 733828 h 733828"/>
              <a:gd name="connsiteX1" fmla="*/ 0 w 3534041"/>
              <a:gd name="connsiteY1" fmla="*/ 159739 h 733828"/>
              <a:gd name="connsiteX2" fmla="*/ 3534041 w 3534041"/>
              <a:gd name="connsiteY2" fmla="*/ 0 h 733828"/>
              <a:gd name="connsiteX3" fmla="*/ 3048487 w 3534041"/>
              <a:gd name="connsiteY3" fmla="*/ 563619 h 733828"/>
              <a:gd name="connsiteX4" fmla="*/ 738040 w 3534041"/>
              <a:gd name="connsiteY4" fmla="*/ 733828 h 733828"/>
              <a:gd name="connsiteX0" fmla="*/ 738040 w 3604397"/>
              <a:gd name="connsiteY0" fmla="*/ 801899 h 801899"/>
              <a:gd name="connsiteX1" fmla="*/ 0 w 3604397"/>
              <a:gd name="connsiteY1" fmla="*/ 227810 h 801899"/>
              <a:gd name="connsiteX2" fmla="*/ 3604397 w 3604397"/>
              <a:gd name="connsiteY2" fmla="*/ 0 h 801899"/>
              <a:gd name="connsiteX3" fmla="*/ 3048487 w 3604397"/>
              <a:gd name="connsiteY3" fmla="*/ 631690 h 801899"/>
              <a:gd name="connsiteX4" fmla="*/ 738040 w 3604397"/>
              <a:gd name="connsiteY4" fmla="*/ 801899 h 801899"/>
              <a:gd name="connsiteX0" fmla="*/ 738040 w 3604397"/>
              <a:gd name="connsiteY0" fmla="*/ 801899 h 801899"/>
              <a:gd name="connsiteX1" fmla="*/ 0 w 3604397"/>
              <a:gd name="connsiteY1" fmla="*/ 227810 h 801899"/>
              <a:gd name="connsiteX2" fmla="*/ 3604397 w 3604397"/>
              <a:gd name="connsiteY2" fmla="*/ 0 h 801899"/>
              <a:gd name="connsiteX3" fmla="*/ 3108516 w 3604397"/>
              <a:gd name="connsiteY3" fmla="*/ 635293 h 801899"/>
              <a:gd name="connsiteX4" fmla="*/ 738040 w 3604397"/>
              <a:gd name="connsiteY4" fmla="*/ 801899 h 801899"/>
              <a:gd name="connsiteX0" fmla="*/ 738040 w 4142939"/>
              <a:gd name="connsiteY0" fmla="*/ 801899 h 801899"/>
              <a:gd name="connsiteX1" fmla="*/ 0 w 4142939"/>
              <a:gd name="connsiteY1" fmla="*/ 227810 h 801899"/>
              <a:gd name="connsiteX2" fmla="*/ 3604397 w 4142939"/>
              <a:gd name="connsiteY2" fmla="*/ 0 h 801899"/>
              <a:gd name="connsiteX3" fmla="*/ 4142939 w 4142939"/>
              <a:gd name="connsiteY3" fmla="*/ 564843 h 801899"/>
              <a:gd name="connsiteX4" fmla="*/ 738040 w 4142939"/>
              <a:gd name="connsiteY4" fmla="*/ 801899 h 801899"/>
              <a:gd name="connsiteX0" fmla="*/ 738040 w 4361967"/>
              <a:gd name="connsiteY0" fmla="*/ 876918 h 876918"/>
              <a:gd name="connsiteX1" fmla="*/ 0 w 4361967"/>
              <a:gd name="connsiteY1" fmla="*/ 302829 h 876918"/>
              <a:gd name="connsiteX2" fmla="*/ 4361967 w 4361967"/>
              <a:gd name="connsiteY2" fmla="*/ 0 h 876918"/>
              <a:gd name="connsiteX3" fmla="*/ 4142939 w 4361967"/>
              <a:gd name="connsiteY3" fmla="*/ 639862 h 876918"/>
              <a:gd name="connsiteX4" fmla="*/ 738040 w 4361967"/>
              <a:gd name="connsiteY4" fmla="*/ 876918 h 876918"/>
              <a:gd name="connsiteX0" fmla="*/ 738040 w 4295215"/>
              <a:gd name="connsiteY0" fmla="*/ 868876 h 868876"/>
              <a:gd name="connsiteX1" fmla="*/ 0 w 4295215"/>
              <a:gd name="connsiteY1" fmla="*/ 294787 h 868876"/>
              <a:gd name="connsiteX2" fmla="*/ 4295215 w 4295215"/>
              <a:gd name="connsiteY2" fmla="*/ 0 h 868876"/>
              <a:gd name="connsiteX3" fmla="*/ 4142939 w 4295215"/>
              <a:gd name="connsiteY3" fmla="*/ 631820 h 868876"/>
              <a:gd name="connsiteX4" fmla="*/ 738040 w 4295215"/>
              <a:gd name="connsiteY4" fmla="*/ 868876 h 868876"/>
              <a:gd name="connsiteX0" fmla="*/ 738040 w 4295215"/>
              <a:gd name="connsiteY0" fmla="*/ 868876 h 868876"/>
              <a:gd name="connsiteX1" fmla="*/ 0 w 4295215"/>
              <a:gd name="connsiteY1" fmla="*/ 294787 h 868876"/>
              <a:gd name="connsiteX2" fmla="*/ 4295215 w 4295215"/>
              <a:gd name="connsiteY2" fmla="*/ 0 h 868876"/>
              <a:gd name="connsiteX3" fmla="*/ 4188203 w 4295215"/>
              <a:gd name="connsiteY3" fmla="*/ 580316 h 868876"/>
              <a:gd name="connsiteX4" fmla="*/ 738040 w 4295215"/>
              <a:gd name="connsiteY4" fmla="*/ 868876 h 868876"/>
              <a:gd name="connsiteX0" fmla="*/ 738040 w 4295215"/>
              <a:gd name="connsiteY0" fmla="*/ 868876 h 868876"/>
              <a:gd name="connsiteX1" fmla="*/ 0 w 4295215"/>
              <a:gd name="connsiteY1" fmla="*/ 294787 h 868876"/>
              <a:gd name="connsiteX2" fmla="*/ 4295215 w 4295215"/>
              <a:gd name="connsiteY2" fmla="*/ 0 h 868876"/>
              <a:gd name="connsiteX3" fmla="*/ 4177876 w 4295215"/>
              <a:gd name="connsiteY3" fmla="*/ 651991 h 868876"/>
              <a:gd name="connsiteX4" fmla="*/ 738040 w 4295215"/>
              <a:gd name="connsiteY4" fmla="*/ 868876 h 868876"/>
              <a:gd name="connsiteX0" fmla="*/ 235834 w 4295215"/>
              <a:gd name="connsiteY0" fmla="*/ 905001 h 905001"/>
              <a:gd name="connsiteX1" fmla="*/ 0 w 4295215"/>
              <a:gd name="connsiteY1" fmla="*/ 294787 h 905001"/>
              <a:gd name="connsiteX2" fmla="*/ 4295215 w 4295215"/>
              <a:gd name="connsiteY2" fmla="*/ 0 h 905001"/>
              <a:gd name="connsiteX3" fmla="*/ 4177876 w 4295215"/>
              <a:gd name="connsiteY3" fmla="*/ 651991 h 905001"/>
              <a:gd name="connsiteX4" fmla="*/ 235834 w 4295215"/>
              <a:gd name="connsiteY4" fmla="*/ 905001 h 905001"/>
              <a:gd name="connsiteX0" fmla="*/ 467072 w 4526453"/>
              <a:gd name="connsiteY0" fmla="*/ 905001 h 905001"/>
              <a:gd name="connsiteX1" fmla="*/ 0 w 4526453"/>
              <a:gd name="connsiteY1" fmla="*/ 533938 h 905001"/>
              <a:gd name="connsiteX2" fmla="*/ 4526453 w 4526453"/>
              <a:gd name="connsiteY2" fmla="*/ 0 h 905001"/>
              <a:gd name="connsiteX3" fmla="*/ 4409114 w 4526453"/>
              <a:gd name="connsiteY3" fmla="*/ 651991 h 905001"/>
              <a:gd name="connsiteX4" fmla="*/ 467072 w 4526453"/>
              <a:gd name="connsiteY4" fmla="*/ 905001 h 905001"/>
              <a:gd name="connsiteX0" fmla="*/ 467072 w 4513842"/>
              <a:gd name="connsiteY0" fmla="*/ 694900 h 694900"/>
              <a:gd name="connsiteX1" fmla="*/ 0 w 4513842"/>
              <a:gd name="connsiteY1" fmla="*/ 323837 h 694900"/>
              <a:gd name="connsiteX2" fmla="*/ 4513842 w 4513842"/>
              <a:gd name="connsiteY2" fmla="*/ 0 h 694900"/>
              <a:gd name="connsiteX3" fmla="*/ 4409114 w 4513842"/>
              <a:gd name="connsiteY3" fmla="*/ 441890 h 694900"/>
              <a:gd name="connsiteX4" fmla="*/ 467072 w 4513842"/>
              <a:gd name="connsiteY4" fmla="*/ 694900 h 69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3842" h="694900">
                <a:moveTo>
                  <a:pt x="467072" y="694900"/>
                </a:moveTo>
                <a:lnTo>
                  <a:pt x="0" y="323837"/>
                </a:lnTo>
                <a:lnTo>
                  <a:pt x="4513842" y="0"/>
                </a:lnTo>
                <a:lnTo>
                  <a:pt x="4409114" y="441890"/>
                </a:lnTo>
                <a:lnTo>
                  <a:pt x="467072" y="694900"/>
                </a:lnTo>
                <a:close/>
              </a:path>
            </a:pathLst>
          </a:custGeom>
          <a:solidFill>
            <a:srgbClr val="1F497D">
              <a:alpha val="66000"/>
            </a:srgbClr>
          </a:solidFill>
          <a:ln>
            <a:noFill/>
          </a:ln>
          <a:effectLst>
            <a:outerShdw blurRad="50800" dir="3000000" sx="103000" sy="103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id="{95200DFD-E7CB-4FFB-84A5-C9DED7ABADC5}"/>
              </a:ext>
            </a:extLst>
          </p:cNvPr>
          <p:cNvSpPr/>
          <p:nvPr/>
        </p:nvSpPr>
        <p:spPr>
          <a:xfrm rot="8681015">
            <a:off x="8987371" y="3968302"/>
            <a:ext cx="510208" cy="439834"/>
          </a:xfrm>
          <a:prstGeom prst="triangl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a:extLst>
              <a:ext uri="{FF2B5EF4-FFF2-40B4-BE49-F238E27FC236}">
                <a16:creationId xmlns:a16="http://schemas.microsoft.com/office/drawing/2014/main" id="{4F733D8B-5F13-4E13-9028-475B1653505B}"/>
              </a:ext>
            </a:extLst>
          </p:cNvPr>
          <p:cNvSpPr/>
          <p:nvPr/>
        </p:nvSpPr>
        <p:spPr>
          <a:xfrm>
            <a:off x="8873922" y="1085460"/>
            <a:ext cx="3296384" cy="2010385"/>
          </a:xfrm>
          <a:custGeom>
            <a:avLst/>
            <a:gdLst>
              <a:gd name="connsiteX0" fmla="*/ 0 w 3242596"/>
              <a:gd name="connsiteY0" fmla="*/ 1032087 h 2064173"/>
              <a:gd name="connsiteX1" fmla="*/ 1621298 w 3242596"/>
              <a:gd name="connsiteY1" fmla="*/ 0 h 2064173"/>
              <a:gd name="connsiteX2" fmla="*/ 3242596 w 3242596"/>
              <a:gd name="connsiteY2" fmla="*/ 1032087 h 2064173"/>
              <a:gd name="connsiteX3" fmla="*/ 1621298 w 3242596"/>
              <a:gd name="connsiteY3" fmla="*/ 2064173 h 2064173"/>
              <a:gd name="connsiteX4" fmla="*/ 0 w 3242596"/>
              <a:gd name="connsiteY4" fmla="*/ 1032087 h 2064173"/>
              <a:gd name="connsiteX0" fmla="*/ 0 w 3296384"/>
              <a:gd name="connsiteY0" fmla="*/ 1032087 h 2064173"/>
              <a:gd name="connsiteX1" fmla="*/ 1621298 w 3296384"/>
              <a:gd name="connsiteY1" fmla="*/ 0 h 2064173"/>
              <a:gd name="connsiteX2" fmla="*/ 3296384 w 3296384"/>
              <a:gd name="connsiteY2" fmla="*/ 1045534 h 2064173"/>
              <a:gd name="connsiteX3" fmla="*/ 1621298 w 3296384"/>
              <a:gd name="connsiteY3" fmla="*/ 2064173 h 2064173"/>
              <a:gd name="connsiteX4" fmla="*/ 0 w 3296384"/>
              <a:gd name="connsiteY4" fmla="*/ 1032087 h 2064173"/>
              <a:gd name="connsiteX0" fmla="*/ 0 w 3296384"/>
              <a:gd name="connsiteY0" fmla="*/ 1032087 h 2010385"/>
              <a:gd name="connsiteX1" fmla="*/ 1621298 w 3296384"/>
              <a:gd name="connsiteY1" fmla="*/ 0 h 2010385"/>
              <a:gd name="connsiteX2" fmla="*/ 3296384 w 3296384"/>
              <a:gd name="connsiteY2" fmla="*/ 1045534 h 2010385"/>
              <a:gd name="connsiteX3" fmla="*/ 1621298 w 3296384"/>
              <a:gd name="connsiteY3" fmla="*/ 2010385 h 2010385"/>
              <a:gd name="connsiteX4" fmla="*/ 0 w 3296384"/>
              <a:gd name="connsiteY4" fmla="*/ 1032087 h 2010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384" h="2010385">
                <a:moveTo>
                  <a:pt x="0" y="1032087"/>
                </a:moveTo>
                <a:lnTo>
                  <a:pt x="1621298" y="0"/>
                </a:lnTo>
                <a:lnTo>
                  <a:pt x="3296384" y="1045534"/>
                </a:lnTo>
                <a:lnTo>
                  <a:pt x="1621298" y="2010385"/>
                </a:lnTo>
                <a:lnTo>
                  <a:pt x="0" y="1032087"/>
                </a:lnTo>
                <a:close/>
              </a:path>
            </a:pathLst>
          </a:custGeom>
          <a:solidFill>
            <a:schemeClr val="bg1"/>
          </a:solidFill>
          <a:ln>
            <a:noFill/>
          </a:ln>
          <a:effectLst>
            <a:outerShdw blurRad="38100" dist="38100" dir="8100000" sx="103000" sy="103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a:extLst>
              <a:ext uri="{FF2B5EF4-FFF2-40B4-BE49-F238E27FC236}">
                <a16:creationId xmlns:a16="http://schemas.microsoft.com/office/drawing/2014/main" id="{B0920B32-F82D-4416-A8C8-350F42C8960B}"/>
              </a:ext>
            </a:extLst>
          </p:cNvPr>
          <p:cNvSpPr/>
          <p:nvPr/>
        </p:nvSpPr>
        <p:spPr>
          <a:xfrm>
            <a:off x="8837594" y="1674110"/>
            <a:ext cx="2554711" cy="1416848"/>
          </a:xfrm>
          <a:custGeom>
            <a:avLst/>
            <a:gdLst>
              <a:gd name="connsiteX0" fmla="*/ 0 w 1723446"/>
              <a:gd name="connsiteY0" fmla="*/ 1295824 h 1295824"/>
              <a:gd name="connsiteX1" fmla="*/ 323956 w 1723446"/>
              <a:gd name="connsiteY1" fmla="*/ 0 h 1295824"/>
              <a:gd name="connsiteX2" fmla="*/ 1723446 w 1723446"/>
              <a:gd name="connsiteY2" fmla="*/ 0 h 1295824"/>
              <a:gd name="connsiteX3" fmla="*/ 1399490 w 1723446"/>
              <a:gd name="connsiteY3" fmla="*/ 1295824 h 1295824"/>
              <a:gd name="connsiteX4" fmla="*/ 0 w 1723446"/>
              <a:gd name="connsiteY4" fmla="*/ 1295824 h 1295824"/>
              <a:gd name="connsiteX0" fmla="*/ 79456 w 1802902"/>
              <a:gd name="connsiteY0" fmla="*/ 1295824 h 1295824"/>
              <a:gd name="connsiteX1" fmla="*/ 0 w 1802902"/>
              <a:gd name="connsiteY1" fmla="*/ 201706 h 1295824"/>
              <a:gd name="connsiteX2" fmla="*/ 1802902 w 1802902"/>
              <a:gd name="connsiteY2" fmla="*/ 0 h 1295824"/>
              <a:gd name="connsiteX3" fmla="*/ 1478946 w 1802902"/>
              <a:gd name="connsiteY3" fmla="*/ 1295824 h 1295824"/>
              <a:gd name="connsiteX4" fmla="*/ 79456 w 1802902"/>
              <a:gd name="connsiteY4" fmla="*/ 1295824 h 1295824"/>
              <a:gd name="connsiteX0" fmla="*/ 79456 w 1478946"/>
              <a:gd name="connsiteY0" fmla="*/ 1524424 h 1524424"/>
              <a:gd name="connsiteX1" fmla="*/ 0 w 1478946"/>
              <a:gd name="connsiteY1" fmla="*/ 430306 h 1524424"/>
              <a:gd name="connsiteX2" fmla="*/ 740585 w 1478946"/>
              <a:gd name="connsiteY2" fmla="*/ 0 h 1524424"/>
              <a:gd name="connsiteX3" fmla="*/ 1478946 w 1478946"/>
              <a:gd name="connsiteY3" fmla="*/ 1524424 h 1524424"/>
              <a:gd name="connsiteX4" fmla="*/ 79456 w 1478946"/>
              <a:gd name="connsiteY4" fmla="*/ 1524424 h 1524424"/>
              <a:gd name="connsiteX0" fmla="*/ 79456 w 2554711"/>
              <a:gd name="connsiteY0" fmla="*/ 1524424 h 1524424"/>
              <a:gd name="connsiteX1" fmla="*/ 0 w 2554711"/>
              <a:gd name="connsiteY1" fmla="*/ 430306 h 1524424"/>
              <a:gd name="connsiteX2" fmla="*/ 740585 w 2554711"/>
              <a:gd name="connsiteY2" fmla="*/ 0 h 1524424"/>
              <a:gd name="connsiteX3" fmla="*/ 2554711 w 2554711"/>
              <a:gd name="connsiteY3" fmla="*/ 905859 h 1524424"/>
              <a:gd name="connsiteX4" fmla="*/ 79456 w 2554711"/>
              <a:gd name="connsiteY4" fmla="*/ 1524424 h 1524424"/>
              <a:gd name="connsiteX0" fmla="*/ 1625868 w 2554711"/>
              <a:gd name="connsiteY0" fmla="*/ 1349612 h 1349612"/>
              <a:gd name="connsiteX1" fmla="*/ 0 w 2554711"/>
              <a:gd name="connsiteY1" fmla="*/ 430306 h 1349612"/>
              <a:gd name="connsiteX2" fmla="*/ 740585 w 2554711"/>
              <a:gd name="connsiteY2" fmla="*/ 0 h 1349612"/>
              <a:gd name="connsiteX3" fmla="*/ 2554711 w 2554711"/>
              <a:gd name="connsiteY3" fmla="*/ 905859 h 1349612"/>
              <a:gd name="connsiteX4" fmla="*/ 1625868 w 2554711"/>
              <a:gd name="connsiteY4" fmla="*/ 1349612 h 1349612"/>
              <a:gd name="connsiteX0" fmla="*/ 1666209 w 2554711"/>
              <a:gd name="connsiteY0" fmla="*/ 1376506 h 1376506"/>
              <a:gd name="connsiteX1" fmla="*/ 0 w 2554711"/>
              <a:gd name="connsiteY1" fmla="*/ 430306 h 1376506"/>
              <a:gd name="connsiteX2" fmla="*/ 740585 w 2554711"/>
              <a:gd name="connsiteY2" fmla="*/ 0 h 1376506"/>
              <a:gd name="connsiteX3" fmla="*/ 2554711 w 2554711"/>
              <a:gd name="connsiteY3" fmla="*/ 905859 h 1376506"/>
              <a:gd name="connsiteX4" fmla="*/ 1666209 w 2554711"/>
              <a:gd name="connsiteY4" fmla="*/ 1376506 h 1376506"/>
              <a:gd name="connsiteX0" fmla="*/ 1666209 w 2554711"/>
              <a:gd name="connsiteY0" fmla="*/ 1416848 h 1416848"/>
              <a:gd name="connsiteX1" fmla="*/ 0 w 2554711"/>
              <a:gd name="connsiteY1" fmla="*/ 470648 h 1416848"/>
              <a:gd name="connsiteX2" fmla="*/ 713691 w 2554711"/>
              <a:gd name="connsiteY2" fmla="*/ 0 h 1416848"/>
              <a:gd name="connsiteX3" fmla="*/ 2554711 w 2554711"/>
              <a:gd name="connsiteY3" fmla="*/ 946201 h 1416848"/>
              <a:gd name="connsiteX4" fmla="*/ 1666209 w 2554711"/>
              <a:gd name="connsiteY4" fmla="*/ 1416848 h 1416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4711" h="1416848">
                <a:moveTo>
                  <a:pt x="1666209" y="1416848"/>
                </a:moveTo>
                <a:lnTo>
                  <a:pt x="0" y="470648"/>
                </a:lnTo>
                <a:lnTo>
                  <a:pt x="713691" y="0"/>
                </a:lnTo>
                <a:lnTo>
                  <a:pt x="2554711" y="946201"/>
                </a:lnTo>
                <a:lnTo>
                  <a:pt x="1666209" y="1416848"/>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id="{819DBC94-A447-4A01-95AB-26E94090C252}"/>
              </a:ext>
            </a:extLst>
          </p:cNvPr>
          <p:cNvSpPr/>
          <p:nvPr/>
        </p:nvSpPr>
        <p:spPr>
          <a:xfrm rot="19800000">
            <a:off x="11079596" y="1649001"/>
            <a:ext cx="986856" cy="766613"/>
          </a:xfrm>
          <a:custGeom>
            <a:avLst/>
            <a:gdLst>
              <a:gd name="connsiteX0" fmla="*/ 0 w 986856"/>
              <a:gd name="connsiteY0" fmla="*/ 721831 h 721831"/>
              <a:gd name="connsiteX1" fmla="*/ 493428 w 986856"/>
              <a:gd name="connsiteY1" fmla="*/ 0 h 721831"/>
              <a:gd name="connsiteX2" fmla="*/ 986856 w 986856"/>
              <a:gd name="connsiteY2" fmla="*/ 721831 h 721831"/>
              <a:gd name="connsiteX3" fmla="*/ 0 w 986856"/>
              <a:gd name="connsiteY3" fmla="*/ 721831 h 721831"/>
              <a:gd name="connsiteX0" fmla="*/ 0 w 986856"/>
              <a:gd name="connsiteY0" fmla="*/ 766613 h 766613"/>
              <a:gd name="connsiteX1" fmla="*/ 550336 w 986856"/>
              <a:gd name="connsiteY1" fmla="*/ 0 h 766613"/>
              <a:gd name="connsiteX2" fmla="*/ 986856 w 986856"/>
              <a:gd name="connsiteY2" fmla="*/ 766613 h 766613"/>
              <a:gd name="connsiteX3" fmla="*/ 0 w 986856"/>
              <a:gd name="connsiteY3" fmla="*/ 766613 h 766613"/>
            </a:gdLst>
            <a:ahLst/>
            <a:cxnLst>
              <a:cxn ang="0">
                <a:pos x="connsiteX0" y="connsiteY0"/>
              </a:cxn>
              <a:cxn ang="0">
                <a:pos x="connsiteX1" y="connsiteY1"/>
              </a:cxn>
              <a:cxn ang="0">
                <a:pos x="connsiteX2" y="connsiteY2"/>
              </a:cxn>
              <a:cxn ang="0">
                <a:pos x="connsiteX3" y="connsiteY3"/>
              </a:cxn>
            </a:cxnLst>
            <a:rect l="l" t="t" r="r" b="b"/>
            <a:pathLst>
              <a:path w="986856" h="766613">
                <a:moveTo>
                  <a:pt x="0" y="766613"/>
                </a:moveTo>
                <a:lnTo>
                  <a:pt x="550336" y="0"/>
                </a:lnTo>
                <a:lnTo>
                  <a:pt x="986856" y="766613"/>
                </a:lnTo>
                <a:lnTo>
                  <a:pt x="0" y="766613"/>
                </a:lnTo>
                <a:close/>
              </a:path>
            </a:pathLst>
          </a:custGeom>
          <a:solidFill>
            <a:srgbClr val="4F81B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a:extLst>
              <a:ext uri="{FF2B5EF4-FFF2-40B4-BE49-F238E27FC236}">
                <a16:creationId xmlns:a16="http://schemas.microsoft.com/office/drawing/2014/main" id="{60CCF88A-E20D-423C-A95C-6F08458CD6E9}"/>
              </a:ext>
            </a:extLst>
          </p:cNvPr>
          <p:cNvSpPr/>
          <p:nvPr/>
        </p:nvSpPr>
        <p:spPr>
          <a:xfrm rot="16200000">
            <a:off x="10320263" y="2265799"/>
            <a:ext cx="2010385" cy="1733090"/>
          </a:xfrm>
          <a:prstGeom prst="triangle">
            <a:avLst/>
          </a:prstGeom>
          <a:solidFill>
            <a:srgbClr val="00B0F0"/>
          </a:solidFill>
          <a:ln>
            <a:noFill/>
          </a:ln>
          <a:effectLst>
            <a:outerShdw blurRad="50800" dist="38100" dir="81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BAF3B842-B4C7-4F9F-AF87-EDEDF156DE78}"/>
              </a:ext>
            </a:extLst>
          </p:cNvPr>
          <p:cNvSpPr/>
          <p:nvPr/>
        </p:nvSpPr>
        <p:spPr>
          <a:xfrm rot="8681015">
            <a:off x="10487287" y="2927081"/>
            <a:ext cx="510208" cy="439834"/>
          </a:xfrm>
          <a:prstGeom prst="triangle">
            <a:avLst/>
          </a:prstGeom>
          <a:solidFill>
            <a:schemeClr val="bg1">
              <a:lumMod val="85000"/>
            </a:schemeClr>
          </a:solidFill>
          <a:ln>
            <a:noFill/>
          </a:ln>
          <a:effectLst>
            <a:outerShdw blurRad="50800" dir="3000000" sx="103000" sy="103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ED862680-1B48-4A93-8A4E-7E880C122340}"/>
              </a:ext>
            </a:extLst>
          </p:cNvPr>
          <p:cNvSpPr/>
          <p:nvPr/>
        </p:nvSpPr>
        <p:spPr>
          <a:xfrm rot="16200000">
            <a:off x="10462329" y="884712"/>
            <a:ext cx="510208" cy="439834"/>
          </a:xfrm>
          <a:prstGeom prst="triangle">
            <a:avLst/>
          </a:prstGeom>
          <a:solidFill>
            <a:srgbClr val="1B30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1F9E7358-2547-485B-A28F-05D499FF370E}"/>
              </a:ext>
            </a:extLst>
          </p:cNvPr>
          <p:cNvSpPr/>
          <p:nvPr/>
        </p:nvSpPr>
        <p:spPr>
          <a:xfrm rot="5400000">
            <a:off x="11046828" y="933562"/>
            <a:ext cx="405691" cy="349733"/>
          </a:xfrm>
          <a:prstGeom prst="triangl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86FE0027-2E19-4AC9-8C3C-9BE1580E7413}"/>
              </a:ext>
            </a:extLst>
          </p:cNvPr>
          <p:cNvSpPr/>
          <p:nvPr/>
        </p:nvSpPr>
        <p:spPr>
          <a:xfrm rot="19800000">
            <a:off x="9264057" y="727614"/>
            <a:ext cx="1104855" cy="756405"/>
          </a:xfrm>
          <a:custGeom>
            <a:avLst/>
            <a:gdLst>
              <a:gd name="connsiteX0" fmla="*/ 0 w 1137991"/>
              <a:gd name="connsiteY0" fmla="*/ 981026 h 981026"/>
              <a:gd name="connsiteX1" fmla="*/ 568996 w 1137991"/>
              <a:gd name="connsiteY1" fmla="*/ 0 h 981026"/>
              <a:gd name="connsiteX2" fmla="*/ 1137991 w 1137991"/>
              <a:gd name="connsiteY2" fmla="*/ 981026 h 981026"/>
              <a:gd name="connsiteX3" fmla="*/ 0 w 1137991"/>
              <a:gd name="connsiteY3" fmla="*/ 981026 h 981026"/>
              <a:gd name="connsiteX0" fmla="*/ 0 w 1104855"/>
              <a:gd name="connsiteY0" fmla="*/ 1031212 h 1031212"/>
              <a:gd name="connsiteX1" fmla="*/ 535860 w 1104855"/>
              <a:gd name="connsiteY1" fmla="*/ 0 h 1031212"/>
              <a:gd name="connsiteX2" fmla="*/ 1104855 w 1104855"/>
              <a:gd name="connsiteY2" fmla="*/ 981026 h 1031212"/>
              <a:gd name="connsiteX3" fmla="*/ 0 w 1104855"/>
              <a:gd name="connsiteY3" fmla="*/ 1031212 h 1031212"/>
            </a:gdLst>
            <a:ahLst/>
            <a:cxnLst>
              <a:cxn ang="0">
                <a:pos x="connsiteX0" y="connsiteY0"/>
              </a:cxn>
              <a:cxn ang="0">
                <a:pos x="connsiteX1" y="connsiteY1"/>
              </a:cxn>
              <a:cxn ang="0">
                <a:pos x="connsiteX2" y="connsiteY2"/>
              </a:cxn>
              <a:cxn ang="0">
                <a:pos x="connsiteX3" y="connsiteY3"/>
              </a:cxn>
            </a:cxnLst>
            <a:rect l="l" t="t" r="r" b="b"/>
            <a:pathLst>
              <a:path w="1104855" h="1031212">
                <a:moveTo>
                  <a:pt x="0" y="1031212"/>
                </a:moveTo>
                <a:lnTo>
                  <a:pt x="535860" y="0"/>
                </a:lnTo>
                <a:lnTo>
                  <a:pt x="1104855" y="981026"/>
                </a:lnTo>
                <a:lnTo>
                  <a:pt x="0" y="1031212"/>
                </a:lnTo>
                <a:close/>
              </a:path>
            </a:pathLst>
          </a:custGeom>
          <a:solidFill>
            <a:srgbClr val="1B30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梯形 19">
            <a:extLst>
              <a:ext uri="{FF2B5EF4-FFF2-40B4-BE49-F238E27FC236}">
                <a16:creationId xmlns:a16="http://schemas.microsoft.com/office/drawing/2014/main" id="{73B72ABD-3608-4208-886F-AFA5176CDAC0}"/>
              </a:ext>
            </a:extLst>
          </p:cNvPr>
          <p:cNvSpPr/>
          <p:nvPr/>
        </p:nvSpPr>
        <p:spPr>
          <a:xfrm rot="8948101">
            <a:off x="7888749" y="1271195"/>
            <a:ext cx="2069478" cy="757077"/>
          </a:xfrm>
          <a:custGeom>
            <a:avLst/>
            <a:gdLst>
              <a:gd name="connsiteX0" fmla="*/ 0 w 1126315"/>
              <a:gd name="connsiteY0" fmla="*/ 552153 h 552153"/>
              <a:gd name="connsiteX1" fmla="*/ 138038 w 1126315"/>
              <a:gd name="connsiteY1" fmla="*/ 0 h 552153"/>
              <a:gd name="connsiteX2" fmla="*/ 988277 w 1126315"/>
              <a:gd name="connsiteY2" fmla="*/ 0 h 552153"/>
              <a:gd name="connsiteX3" fmla="*/ 1126315 w 1126315"/>
              <a:gd name="connsiteY3" fmla="*/ 552153 h 552153"/>
              <a:gd name="connsiteX4" fmla="*/ 0 w 1126315"/>
              <a:gd name="connsiteY4" fmla="*/ 552153 h 552153"/>
              <a:gd name="connsiteX0" fmla="*/ 0 w 1582162"/>
              <a:gd name="connsiteY0" fmla="*/ 1000333 h 1000333"/>
              <a:gd name="connsiteX1" fmla="*/ 593885 w 1582162"/>
              <a:gd name="connsiteY1" fmla="*/ 0 h 1000333"/>
              <a:gd name="connsiteX2" fmla="*/ 1444124 w 1582162"/>
              <a:gd name="connsiteY2" fmla="*/ 0 h 1000333"/>
              <a:gd name="connsiteX3" fmla="*/ 1582162 w 1582162"/>
              <a:gd name="connsiteY3" fmla="*/ 552153 h 1000333"/>
              <a:gd name="connsiteX4" fmla="*/ 0 w 1582162"/>
              <a:gd name="connsiteY4" fmla="*/ 1000333 h 1000333"/>
              <a:gd name="connsiteX0" fmla="*/ 0 w 1582162"/>
              <a:gd name="connsiteY0" fmla="*/ 1009487 h 1009487"/>
              <a:gd name="connsiteX1" fmla="*/ 552357 w 1582162"/>
              <a:gd name="connsiteY1" fmla="*/ 0 h 1009487"/>
              <a:gd name="connsiteX2" fmla="*/ 1444124 w 1582162"/>
              <a:gd name="connsiteY2" fmla="*/ 9154 h 1009487"/>
              <a:gd name="connsiteX3" fmla="*/ 1582162 w 1582162"/>
              <a:gd name="connsiteY3" fmla="*/ 561307 h 1009487"/>
              <a:gd name="connsiteX4" fmla="*/ 0 w 1582162"/>
              <a:gd name="connsiteY4" fmla="*/ 1009487 h 1009487"/>
              <a:gd name="connsiteX0" fmla="*/ 0 w 1582162"/>
              <a:gd name="connsiteY0" fmla="*/ 1000333 h 1000333"/>
              <a:gd name="connsiteX1" fmla="*/ 515475 w 1582162"/>
              <a:gd name="connsiteY1" fmla="*/ 134 h 1000333"/>
              <a:gd name="connsiteX2" fmla="*/ 1444124 w 1582162"/>
              <a:gd name="connsiteY2" fmla="*/ 0 h 1000333"/>
              <a:gd name="connsiteX3" fmla="*/ 1582162 w 1582162"/>
              <a:gd name="connsiteY3" fmla="*/ 552153 h 1000333"/>
              <a:gd name="connsiteX4" fmla="*/ 0 w 1582162"/>
              <a:gd name="connsiteY4" fmla="*/ 1000333 h 1000333"/>
              <a:gd name="connsiteX0" fmla="*/ 0 w 1582162"/>
              <a:gd name="connsiteY0" fmla="*/ 1055658 h 1055658"/>
              <a:gd name="connsiteX1" fmla="*/ 515475 w 1582162"/>
              <a:gd name="connsiteY1" fmla="*/ 55459 h 1055658"/>
              <a:gd name="connsiteX2" fmla="*/ 1430191 w 1582162"/>
              <a:gd name="connsiteY2" fmla="*/ 0 h 1055658"/>
              <a:gd name="connsiteX3" fmla="*/ 1582162 w 1582162"/>
              <a:gd name="connsiteY3" fmla="*/ 607478 h 1055658"/>
              <a:gd name="connsiteX4" fmla="*/ 0 w 1582162"/>
              <a:gd name="connsiteY4" fmla="*/ 1055658 h 1055658"/>
              <a:gd name="connsiteX0" fmla="*/ 0 w 2069478"/>
              <a:gd name="connsiteY0" fmla="*/ 1055658 h 1055658"/>
              <a:gd name="connsiteX1" fmla="*/ 515475 w 2069478"/>
              <a:gd name="connsiteY1" fmla="*/ 55459 h 1055658"/>
              <a:gd name="connsiteX2" fmla="*/ 1430191 w 2069478"/>
              <a:gd name="connsiteY2" fmla="*/ 0 h 1055658"/>
              <a:gd name="connsiteX3" fmla="*/ 2069478 w 2069478"/>
              <a:gd name="connsiteY3" fmla="*/ 1024051 h 1055658"/>
              <a:gd name="connsiteX4" fmla="*/ 0 w 2069478"/>
              <a:gd name="connsiteY4" fmla="*/ 1055658 h 1055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9478" h="1055658">
                <a:moveTo>
                  <a:pt x="0" y="1055658"/>
                </a:moveTo>
                <a:lnTo>
                  <a:pt x="515475" y="55459"/>
                </a:lnTo>
                <a:lnTo>
                  <a:pt x="1430191" y="0"/>
                </a:lnTo>
                <a:lnTo>
                  <a:pt x="2069478" y="1024051"/>
                </a:lnTo>
                <a:lnTo>
                  <a:pt x="0" y="1055658"/>
                </a:lnTo>
                <a:close/>
              </a:path>
            </a:pathLst>
          </a:cu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F972480C-0761-46CF-B93A-159A6DBE2C01}"/>
              </a:ext>
            </a:extLst>
          </p:cNvPr>
          <p:cNvSpPr/>
          <p:nvPr/>
        </p:nvSpPr>
        <p:spPr>
          <a:xfrm>
            <a:off x="755183" y="1148285"/>
            <a:ext cx="2496462" cy="838054"/>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t>2019</a:t>
            </a:r>
            <a:endParaRPr lang="zh-CN" altLang="en-US" sz="4400" b="1" dirty="0"/>
          </a:p>
        </p:txBody>
      </p:sp>
      <p:sp>
        <p:nvSpPr>
          <p:cNvPr id="22" name="文本框 21">
            <a:extLst>
              <a:ext uri="{FF2B5EF4-FFF2-40B4-BE49-F238E27FC236}">
                <a16:creationId xmlns:a16="http://schemas.microsoft.com/office/drawing/2014/main" id="{3ED07D7A-0DF2-4C50-A6A0-4E18292738C1}"/>
              </a:ext>
            </a:extLst>
          </p:cNvPr>
          <p:cNvSpPr txBox="1"/>
          <p:nvPr/>
        </p:nvSpPr>
        <p:spPr>
          <a:xfrm>
            <a:off x="673968" y="2259961"/>
            <a:ext cx="5918612" cy="1661993"/>
          </a:xfrm>
          <a:prstGeom prst="rect">
            <a:avLst/>
          </a:prstGeom>
          <a:noFill/>
        </p:spPr>
        <p:txBody>
          <a:bodyPr wrap="square" rtlCol="0">
            <a:spAutoFit/>
          </a:bodyPr>
          <a:lstStyle/>
          <a:p>
            <a:pPr algn="dist" defTabSz="967527">
              <a:lnSpc>
                <a:spcPct val="150000"/>
              </a:lnSpc>
            </a:pPr>
            <a:r>
              <a:rPr lang="zh-CN" altLang="en-US" sz="4000" b="1" dirty="0"/>
              <a:t>第三届易观算法大赛</a:t>
            </a:r>
            <a:endParaRPr lang="en-US" altLang="zh-CN" sz="4000" b="1" dirty="0"/>
          </a:p>
          <a:p>
            <a:pPr defTabSz="967527">
              <a:lnSpc>
                <a:spcPct val="150000"/>
              </a:lnSpc>
            </a:pPr>
            <a:r>
              <a:rPr lang="zh-CN" altLang="en-US" sz="2800" dirty="0"/>
              <a:t> </a:t>
            </a:r>
            <a:r>
              <a:rPr lang="en-US" altLang="zh-CN" sz="2800" dirty="0"/>
              <a:t>—</a:t>
            </a:r>
            <a:r>
              <a:rPr lang="zh-CN" altLang="en-US" sz="2800" dirty="0"/>
              <a:t> </a:t>
            </a:r>
            <a:r>
              <a:rPr lang="en-US" altLang="zh-CN" sz="2800" dirty="0"/>
              <a:t>PV,UV</a:t>
            </a:r>
            <a:r>
              <a:rPr lang="zh-CN" altLang="en-US" sz="2800" dirty="0"/>
              <a:t>流量预测</a:t>
            </a:r>
            <a:endParaRPr lang="zh-CN" altLang="en-US" sz="2800" dirty="0">
              <a:solidFill>
                <a:schemeClr val="tx1">
                  <a:lumMod val="85000"/>
                  <a:lumOff val="15000"/>
                </a:schemeClr>
              </a:solidFill>
              <a:latin typeface="Century Gothic"/>
              <a:ea typeface="微软雅黑"/>
            </a:endParaRPr>
          </a:p>
        </p:txBody>
      </p:sp>
      <p:sp>
        <p:nvSpPr>
          <p:cNvPr id="31" name="文本框 30">
            <a:extLst>
              <a:ext uri="{FF2B5EF4-FFF2-40B4-BE49-F238E27FC236}">
                <a16:creationId xmlns:a16="http://schemas.microsoft.com/office/drawing/2014/main" id="{CA763163-4DB2-4F4E-BD56-EC556B794308}"/>
              </a:ext>
            </a:extLst>
          </p:cNvPr>
          <p:cNvSpPr txBox="1"/>
          <p:nvPr/>
        </p:nvSpPr>
        <p:spPr>
          <a:xfrm>
            <a:off x="733051" y="4630812"/>
            <a:ext cx="2166694" cy="369332"/>
          </a:xfrm>
          <a:prstGeom prst="rect">
            <a:avLst/>
          </a:prstGeom>
          <a:noFill/>
        </p:spPr>
        <p:txBody>
          <a:bodyPr wrap="square" rtlCol="0">
            <a:spAutoFit/>
          </a:bodyPr>
          <a:lstStyle/>
          <a:p>
            <a:pPr defTabSz="967527"/>
            <a:r>
              <a:rPr lang="zh-CN" altLang="en-US">
                <a:solidFill>
                  <a:schemeClr val="tx1">
                    <a:lumMod val="85000"/>
                    <a:lumOff val="15000"/>
                  </a:schemeClr>
                </a:solidFill>
                <a:latin typeface="Century Gothic"/>
                <a:ea typeface="微软雅黑"/>
              </a:rPr>
              <a:t>团队：天涯共此时</a:t>
            </a:r>
            <a:endParaRPr lang="zh-CN" altLang="en-US" dirty="0">
              <a:solidFill>
                <a:schemeClr val="tx1">
                  <a:lumMod val="85000"/>
                  <a:lumOff val="15000"/>
                </a:schemeClr>
              </a:solidFill>
              <a:latin typeface="Century Gothic"/>
              <a:ea typeface="微软雅黑"/>
            </a:endParaRPr>
          </a:p>
        </p:txBody>
      </p:sp>
      <p:sp>
        <p:nvSpPr>
          <p:cNvPr id="35" name="文本框 34">
            <a:extLst>
              <a:ext uri="{FF2B5EF4-FFF2-40B4-BE49-F238E27FC236}">
                <a16:creationId xmlns:a16="http://schemas.microsoft.com/office/drawing/2014/main" id="{E23208E1-C633-468C-8602-BD0EC0615979}"/>
              </a:ext>
            </a:extLst>
          </p:cNvPr>
          <p:cNvSpPr txBox="1"/>
          <p:nvPr/>
        </p:nvSpPr>
        <p:spPr>
          <a:xfrm>
            <a:off x="3012897" y="4626558"/>
            <a:ext cx="2699882" cy="369332"/>
          </a:xfrm>
          <a:prstGeom prst="rect">
            <a:avLst/>
          </a:prstGeom>
          <a:noFill/>
        </p:spPr>
        <p:txBody>
          <a:bodyPr wrap="square" rtlCol="0">
            <a:spAutoFit/>
          </a:bodyPr>
          <a:lstStyle/>
          <a:p>
            <a:pPr defTabSz="967527"/>
            <a:r>
              <a:rPr lang="zh-CN" altLang="en-US" dirty="0">
                <a:solidFill>
                  <a:schemeClr val="tx1">
                    <a:lumMod val="85000"/>
                    <a:lumOff val="15000"/>
                  </a:schemeClr>
                </a:solidFill>
                <a:latin typeface="Century Gothic"/>
                <a:ea typeface="微软雅黑"/>
              </a:rPr>
              <a:t>汇报时间：</a:t>
            </a:r>
            <a:r>
              <a:rPr lang="en-US" altLang="zh-CN" dirty="0">
                <a:solidFill>
                  <a:schemeClr val="tx1">
                    <a:lumMod val="85000"/>
                    <a:lumOff val="15000"/>
                  </a:schemeClr>
                </a:solidFill>
                <a:latin typeface="Century Gothic"/>
                <a:ea typeface="微软雅黑"/>
              </a:rPr>
              <a:t>9</a:t>
            </a:r>
            <a:r>
              <a:rPr lang="zh-CN" altLang="en-US" dirty="0">
                <a:solidFill>
                  <a:schemeClr val="tx1">
                    <a:lumMod val="85000"/>
                    <a:lumOff val="15000"/>
                  </a:schemeClr>
                </a:solidFill>
                <a:latin typeface="Century Gothic"/>
                <a:ea typeface="微软雅黑"/>
              </a:rPr>
              <a:t>月</a:t>
            </a:r>
            <a:r>
              <a:rPr lang="en-US" altLang="zh-CN" dirty="0">
                <a:solidFill>
                  <a:schemeClr val="tx1">
                    <a:lumMod val="85000"/>
                    <a:lumOff val="15000"/>
                  </a:schemeClr>
                </a:solidFill>
                <a:latin typeface="Century Gothic"/>
                <a:ea typeface="微软雅黑"/>
              </a:rPr>
              <a:t>29</a:t>
            </a:r>
            <a:r>
              <a:rPr lang="zh-CN" altLang="en-US" dirty="0">
                <a:solidFill>
                  <a:schemeClr val="tx1">
                    <a:lumMod val="85000"/>
                    <a:lumOff val="15000"/>
                  </a:schemeClr>
                </a:solidFill>
                <a:latin typeface="Century Gothic"/>
                <a:ea typeface="微软雅黑"/>
              </a:rPr>
              <a:t>日</a:t>
            </a:r>
          </a:p>
        </p:txBody>
      </p:sp>
    </p:spTree>
    <p:extLst>
      <p:ext uri="{BB962C8B-B14F-4D97-AF65-F5344CB8AC3E}">
        <p14:creationId xmlns:p14="http://schemas.microsoft.com/office/powerpoint/2010/main" val="3434168444"/>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5">
            <a:extLst>
              <a:ext uri="{FF2B5EF4-FFF2-40B4-BE49-F238E27FC236}">
                <a16:creationId xmlns:a16="http://schemas.microsoft.com/office/drawing/2014/main" id="{737154A8-B142-4C01-81A4-720EB4FC896F}"/>
              </a:ext>
            </a:extLst>
          </p:cNvPr>
          <p:cNvSpPr>
            <a:spLocks/>
          </p:cNvSpPr>
          <p:nvPr/>
        </p:nvSpPr>
        <p:spPr bwMode="auto">
          <a:xfrm>
            <a:off x="-2674685" y="133350"/>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67527" fontAlgn="base">
              <a:lnSpc>
                <a:spcPct val="70000"/>
              </a:lnSpc>
              <a:spcBef>
                <a:spcPct val="0"/>
              </a:spcBef>
              <a:spcAft>
                <a:spcPct val="0"/>
              </a:spcAft>
            </a:pPr>
            <a:r>
              <a:rPr lang="zh-CN" altLang="en-US" sz="2800" dirty="0">
                <a:solidFill>
                  <a:schemeClr val="bg1">
                    <a:lumMod val="95000"/>
                    <a:lumOff val="5000"/>
                  </a:schemeClr>
                </a:solidFill>
                <a:latin typeface="微软雅黑"/>
                <a:ea typeface="微软雅黑"/>
                <a:cs typeface="Bebas Neue" charset="0"/>
                <a:sym typeface="Bebas Neue" charset="0"/>
              </a:rPr>
              <a:t>数据探索</a:t>
            </a:r>
            <a:endParaRPr lang="en-US" altLang="zh-CN" dirty="0">
              <a:solidFill>
                <a:schemeClr val="bg1">
                  <a:lumMod val="95000"/>
                  <a:lumOff val="5000"/>
                </a:schemeClr>
              </a:solidFill>
              <a:latin typeface="微软雅黑"/>
              <a:ea typeface="微软雅黑"/>
              <a:cs typeface="Bebas Neue" charset="0"/>
              <a:sym typeface="Bebas Neue" charset="0"/>
            </a:endParaRPr>
          </a:p>
        </p:txBody>
      </p:sp>
      <p:sp>
        <p:nvSpPr>
          <p:cNvPr id="20" name="矩形 19">
            <a:extLst>
              <a:ext uri="{FF2B5EF4-FFF2-40B4-BE49-F238E27FC236}">
                <a16:creationId xmlns:a16="http://schemas.microsoft.com/office/drawing/2014/main" id="{3E87139F-FACD-45D6-9C75-95290B5E58A5}"/>
              </a:ext>
            </a:extLst>
          </p:cNvPr>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55478" y="5237528"/>
            <a:ext cx="6096000" cy="369332"/>
          </a:xfrm>
          <a:prstGeom prst="rect">
            <a:avLst/>
          </a:prstGeom>
        </p:spPr>
        <p:txBody>
          <a:bodyPr>
            <a:spAutoFit/>
          </a:bodyPr>
          <a:lstStyle/>
          <a:p>
            <a:r>
              <a:rPr lang="zh-CN" altLang="en-US" dirty="0">
                <a:solidFill>
                  <a:srgbClr val="C00000"/>
                </a:solidFill>
              </a:rPr>
              <a:t> </a:t>
            </a:r>
          </a:p>
        </p:txBody>
      </p:sp>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180" y="845033"/>
            <a:ext cx="9053741" cy="5562164"/>
          </a:xfrm>
          <a:prstGeom prst="rect">
            <a:avLst/>
          </a:prstGeom>
        </p:spPr>
      </p:pic>
    </p:spTree>
    <p:extLst>
      <p:ext uri="{BB962C8B-B14F-4D97-AF65-F5344CB8AC3E}">
        <p14:creationId xmlns:p14="http://schemas.microsoft.com/office/powerpoint/2010/main" val="3073135742"/>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5">
            <a:extLst>
              <a:ext uri="{FF2B5EF4-FFF2-40B4-BE49-F238E27FC236}">
                <a16:creationId xmlns:a16="http://schemas.microsoft.com/office/drawing/2014/main" id="{737154A8-B142-4C01-81A4-720EB4FC896F}"/>
              </a:ext>
            </a:extLst>
          </p:cNvPr>
          <p:cNvSpPr>
            <a:spLocks/>
          </p:cNvSpPr>
          <p:nvPr/>
        </p:nvSpPr>
        <p:spPr bwMode="auto">
          <a:xfrm>
            <a:off x="-2674685" y="133350"/>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67527" fontAlgn="base">
              <a:lnSpc>
                <a:spcPct val="70000"/>
              </a:lnSpc>
              <a:spcBef>
                <a:spcPct val="0"/>
              </a:spcBef>
              <a:spcAft>
                <a:spcPct val="0"/>
              </a:spcAft>
            </a:pPr>
            <a:r>
              <a:rPr lang="zh-CN" altLang="en-US" sz="2800" dirty="0">
                <a:solidFill>
                  <a:schemeClr val="bg1">
                    <a:lumMod val="95000"/>
                    <a:lumOff val="5000"/>
                  </a:schemeClr>
                </a:solidFill>
                <a:latin typeface="微软雅黑"/>
                <a:ea typeface="微软雅黑"/>
                <a:cs typeface="Bebas Neue" charset="0"/>
                <a:sym typeface="Bebas Neue" charset="0"/>
              </a:rPr>
              <a:t>数据探索</a:t>
            </a:r>
            <a:endParaRPr lang="en-US" altLang="zh-CN" sz="2800" dirty="0">
              <a:solidFill>
                <a:schemeClr val="bg1">
                  <a:lumMod val="95000"/>
                  <a:lumOff val="5000"/>
                </a:schemeClr>
              </a:solidFill>
              <a:latin typeface="微软雅黑"/>
              <a:ea typeface="微软雅黑"/>
              <a:cs typeface="Bebas Neue" charset="0"/>
              <a:sym typeface="Bebas Neue" charset="0"/>
            </a:endParaRPr>
          </a:p>
        </p:txBody>
      </p:sp>
      <p:sp>
        <p:nvSpPr>
          <p:cNvPr id="20" name="矩形 19">
            <a:extLst>
              <a:ext uri="{FF2B5EF4-FFF2-40B4-BE49-F238E27FC236}">
                <a16:creationId xmlns:a16="http://schemas.microsoft.com/office/drawing/2014/main" id="{3E87139F-FACD-45D6-9C75-95290B5E58A5}"/>
              </a:ext>
            </a:extLst>
          </p:cNvPr>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55478" y="5237528"/>
            <a:ext cx="6096000" cy="369332"/>
          </a:xfrm>
          <a:prstGeom prst="rect">
            <a:avLst/>
          </a:prstGeom>
        </p:spPr>
        <p:txBody>
          <a:bodyPr>
            <a:spAutoFit/>
          </a:bodyPr>
          <a:lstStyle/>
          <a:p>
            <a:r>
              <a:rPr lang="zh-CN" altLang="en-US" dirty="0">
                <a:solidFill>
                  <a:srgbClr val="C00000"/>
                </a:solidFill>
              </a:rPr>
              <a:t> </a:t>
            </a:r>
          </a:p>
        </p:txBody>
      </p:sp>
      <p:pic>
        <p:nvPicPr>
          <p:cNvPr id="4" name="Picture 3">
            <a:extLst>
              <a:ext uri="{FF2B5EF4-FFF2-40B4-BE49-F238E27FC236}">
                <a16:creationId xmlns:a16="http://schemas.microsoft.com/office/drawing/2014/main" id="{0733AFFD-AB86-F145-B352-62A42422CD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6648" y="761905"/>
            <a:ext cx="5118240" cy="3467195"/>
          </a:xfrm>
          <a:prstGeom prst="rect">
            <a:avLst/>
          </a:prstGeom>
        </p:spPr>
      </p:pic>
      <p:sp>
        <p:nvSpPr>
          <p:cNvPr id="5" name="TextBox 4">
            <a:extLst>
              <a:ext uri="{FF2B5EF4-FFF2-40B4-BE49-F238E27FC236}">
                <a16:creationId xmlns:a16="http://schemas.microsoft.com/office/drawing/2014/main" id="{3BC7A7CE-8D03-9E47-B0D1-1EC27D19D3C0}"/>
              </a:ext>
            </a:extLst>
          </p:cNvPr>
          <p:cNvSpPr txBox="1"/>
          <p:nvPr/>
        </p:nvSpPr>
        <p:spPr>
          <a:xfrm>
            <a:off x="3448280" y="4979624"/>
            <a:ext cx="5724644" cy="369332"/>
          </a:xfrm>
          <a:prstGeom prst="rect">
            <a:avLst/>
          </a:prstGeom>
          <a:noFill/>
        </p:spPr>
        <p:txBody>
          <a:bodyPr wrap="none" rtlCol="0">
            <a:spAutoFit/>
          </a:bodyPr>
          <a:lstStyle/>
          <a:p>
            <a:r>
              <a:rPr lang="zh-CN" altLang="en-US" dirty="0">
                <a:solidFill>
                  <a:schemeClr val="bg1">
                    <a:lumMod val="65000"/>
                    <a:lumOff val="35000"/>
                  </a:schemeClr>
                </a:solidFill>
              </a:rPr>
              <a:t>周六和周日注册的</a:t>
            </a:r>
            <a:r>
              <a:rPr lang="en-US" altLang="zh-CN" dirty="0">
                <a:solidFill>
                  <a:schemeClr val="bg1">
                    <a:lumMod val="65000"/>
                    <a:lumOff val="35000"/>
                  </a:schemeClr>
                </a:solidFill>
              </a:rPr>
              <a:t>UV</a:t>
            </a:r>
            <a:r>
              <a:rPr lang="zh-CN" altLang="en-US" dirty="0">
                <a:solidFill>
                  <a:schemeClr val="bg1">
                    <a:lumMod val="65000"/>
                    <a:lumOff val="35000"/>
                  </a:schemeClr>
                </a:solidFill>
              </a:rPr>
              <a:t>差别不大，结果中直接取了平均</a:t>
            </a:r>
            <a:endParaRPr lang="en-US" dirty="0">
              <a:solidFill>
                <a:schemeClr val="bg1">
                  <a:lumMod val="65000"/>
                  <a:lumOff val="35000"/>
                </a:schemeClr>
              </a:solidFill>
            </a:endParaRPr>
          </a:p>
        </p:txBody>
      </p:sp>
    </p:spTree>
    <p:extLst>
      <p:ext uri="{BB962C8B-B14F-4D97-AF65-F5344CB8AC3E}">
        <p14:creationId xmlns:p14="http://schemas.microsoft.com/office/powerpoint/2010/main" val="4191209140"/>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B376C07-1E91-4F5B-8512-6563D984E76B}"/>
              </a:ext>
            </a:extLst>
          </p:cNvPr>
          <p:cNvSpPr/>
          <p:nvPr/>
        </p:nvSpPr>
        <p:spPr>
          <a:xfrm>
            <a:off x="0" y="2117912"/>
            <a:ext cx="658906" cy="2622176"/>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5" name="文本框 4">
            <a:extLst>
              <a:ext uri="{FF2B5EF4-FFF2-40B4-BE49-F238E27FC236}">
                <a16:creationId xmlns:a16="http://schemas.microsoft.com/office/drawing/2014/main" id="{44A99563-3A1E-4CA2-BD47-57CEB8E770F6}"/>
              </a:ext>
            </a:extLst>
          </p:cNvPr>
          <p:cNvSpPr txBox="1"/>
          <p:nvPr/>
        </p:nvSpPr>
        <p:spPr>
          <a:xfrm>
            <a:off x="69784" y="2517413"/>
            <a:ext cx="492443" cy="1956547"/>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srgbClr val="FFFFFF"/>
                </a:solidFill>
                <a:effectLst/>
                <a:uLnTx/>
                <a:uFillTx/>
                <a:latin typeface="Century Gothic"/>
                <a:ea typeface="微软雅黑"/>
                <a:cs typeface="+mn-cs"/>
              </a:rPr>
              <a:t>BUSINESS</a:t>
            </a:r>
            <a:endParaRPr kumimoji="0" lang="zh-CN" altLang="en-US" sz="2000" b="1" i="0" u="none" strike="noStrike" kern="1200" cap="none" spc="0" normalizeH="0" baseline="0" noProof="0">
              <a:ln>
                <a:noFill/>
              </a:ln>
              <a:solidFill>
                <a:srgbClr val="FFFFFF"/>
              </a:solidFill>
              <a:effectLst/>
              <a:uLnTx/>
              <a:uFillTx/>
              <a:latin typeface="Century Gothic"/>
              <a:ea typeface="微软雅黑"/>
              <a:cs typeface="+mn-cs"/>
            </a:endParaRPr>
          </a:p>
        </p:txBody>
      </p:sp>
      <p:sp>
        <p:nvSpPr>
          <p:cNvPr id="7" name="文本框 6">
            <a:extLst>
              <a:ext uri="{FF2B5EF4-FFF2-40B4-BE49-F238E27FC236}">
                <a16:creationId xmlns:a16="http://schemas.microsoft.com/office/drawing/2014/main" id="{6F2AD4A0-E4F8-41EA-9D4C-B6B2F8E1F1AC}"/>
              </a:ext>
            </a:extLst>
          </p:cNvPr>
          <p:cNvSpPr txBox="1"/>
          <p:nvPr/>
        </p:nvSpPr>
        <p:spPr>
          <a:xfrm>
            <a:off x="1472452" y="1976716"/>
            <a:ext cx="434293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a:ln>
                  <a:noFill/>
                </a:ln>
                <a:solidFill>
                  <a:srgbClr val="4F81BD"/>
                </a:solidFill>
                <a:effectLst/>
                <a:uLnTx/>
                <a:uFillTx/>
                <a:latin typeface="Century Gothic"/>
                <a:ea typeface="微软雅黑"/>
                <a:cs typeface="+mn-cs"/>
              </a:rPr>
              <a:t>PART  THREE</a:t>
            </a:r>
            <a:endParaRPr kumimoji="0" lang="zh-CN" altLang="en-US" sz="4800" b="1" i="0" u="none" strike="noStrike" kern="1200" cap="none" spc="0" normalizeH="0" baseline="0" noProof="0">
              <a:ln>
                <a:noFill/>
              </a:ln>
              <a:solidFill>
                <a:srgbClr val="4F81BD"/>
              </a:solidFill>
              <a:effectLst/>
              <a:uLnTx/>
              <a:uFillTx/>
              <a:latin typeface="Century Gothic"/>
              <a:ea typeface="微软雅黑"/>
              <a:cs typeface="+mn-cs"/>
            </a:endParaRPr>
          </a:p>
        </p:txBody>
      </p:sp>
      <p:sp>
        <p:nvSpPr>
          <p:cNvPr id="8" name="文本框 7">
            <a:extLst>
              <a:ext uri="{FF2B5EF4-FFF2-40B4-BE49-F238E27FC236}">
                <a16:creationId xmlns:a16="http://schemas.microsoft.com/office/drawing/2014/main" id="{BAD1E1AE-0CAF-4EAE-8E48-F15CAFB33880}"/>
              </a:ext>
            </a:extLst>
          </p:cNvPr>
          <p:cNvSpPr txBox="1"/>
          <p:nvPr/>
        </p:nvSpPr>
        <p:spPr>
          <a:xfrm>
            <a:off x="1472451" y="2899432"/>
            <a:ext cx="5064485"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算法</a:t>
            </a:r>
            <a:r>
              <a:rPr lang="zh-CN" altLang="en-US" sz="5400" b="1" dirty="0">
                <a:solidFill>
                  <a:srgbClr val="000000"/>
                </a:solidFill>
                <a:latin typeface="微软雅黑 Light" panose="020B0502040204020203" pitchFamily="34" charset="-122"/>
                <a:ea typeface="微软雅黑 Light" panose="020B0502040204020203" pitchFamily="34" charset="-122"/>
              </a:rPr>
              <a:t>与模型</a:t>
            </a:r>
            <a:r>
              <a:rPr kumimoji="0" lang="zh-CN" altLang="en-US" sz="54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设计</a:t>
            </a:r>
          </a:p>
        </p:txBody>
      </p:sp>
      <p:cxnSp>
        <p:nvCxnSpPr>
          <p:cNvPr id="12" name="直接连接符 11">
            <a:extLst>
              <a:ext uri="{FF2B5EF4-FFF2-40B4-BE49-F238E27FC236}">
                <a16:creationId xmlns:a16="http://schemas.microsoft.com/office/drawing/2014/main" id="{9656D800-0995-4ED6-90FF-0DA53070AD5F}"/>
              </a:ext>
            </a:extLst>
          </p:cNvPr>
          <p:cNvCxnSpPr/>
          <p:nvPr/>
        </p:nvCxnSpPr>
        <p:spPr>
          <a:xfrm>
            <a:off x="1667436" y="3853969"/>
            <a:ext cx="914400" cy="0"/>
          </a:xfrm>
          <a:prstGeom prst="line">
            <a:avLst/>
          </a:prstGeom>
          <a:ln w="41275">
            <a:solidFill>
              <a:srgbClr val="4F81BD"/>
            </a:solidFill>
          </a:ln>
        </p:spPr>
        <p:style>
          <a:lnRef idx="1">
            <a:schemeClr val="accent1"/>
          </a:lnRef>
          <a:fillRef idx="0">
            <a:schemeClr val="accent1"/>
          </a:fillRef>
          <a:effectRef idx="0">
            <a:schemeClr val="accent1"/>
          </a:effectRef>
          <a:fontRef idx="minor">
            <a:schemeClr val="tx1"/>
          </a:fontRef>
        </p:style>
      </p:cxnSp>
      <p:sp>
        <p:nvSpPr>
          <p:cNvPr id="13" name="平行四边形 6">
            <a:extLst>
              <a:ext uri="{FF2B5EF4-FFF2-40B4-BE49-F238E27FC236}">
                <a16:creationId xmlns:a16="http://schemas.microsoft.com/office/drawing/2014/main" id="{270C5034-9F5C-4224-9956-7CBDD7EC7041}"/>
              </a:ext>
            </a:extLst>
          </p:cNvPr>
          <p:cNvSpPr/>
          <p:nvPr/>
        </p:nvSpPr>
        <p:spPr>
          <a:xfrm rot="19586943">
            <a:off x="6535437" y="2121759"/>
            <a:ext cx="3911158" cy="1770937"/>
          </a:xfrm>
          <a:custGeom>
            <a:avLst/>
            <a:gdLst>
              <a:gd name="connsiteX0" fmla="*/ 0 w 4606366"/>
              <a:gd name="connsiteY0" fmla="*/ 1274301 h 1274301"/>
              <a:gd name="connsiteX1" fmla="*/ 318575 w 4606366"/>
              <a:gd name="connsiteY1" fmla="*/ 0 h 1274301"/>
              <a:gd name="connsiteX2" fmla="*/ 4606366 w 4606366"/>
              <a:gd name="connsiteY2" fmla="*/ 0 h 1274301"/>
              <a:gd name="connsiteX3" fmla="*/ 4287791 w 4606366"/>
              <a:gd name="connsiteY3" fmla="*/ 1274301 h 1274301"/>
              <a:gd name="connsiteX4" fmla="*/ 0 w 4606366"/>
              <a:gd name="connsiteY4" fmla="*/ 1274301 h 1274301"/>
              <a:gd name="connsiteX0" fmla="*/ 0 w 4606366"/>
              <a:gd name="connsiteY0" fmla="*/ 1274301 h 1274301"/>
              <a:gd name="connsiteX1" fmla="*/ 131438 w 4606366"/>
              <a:gd name="connsiteY1" fmla="*/ 682608 h 1274301"/>
              <a:gd name="connsiteX2" fmla="*/ 318575 w 4606366"/>
              <a:gd name="connsiteY2" fmla="*/ 0 h 1274301"/>
              <a:gd name="connsiteX3" fmla="*/ 4606366 w 4606366"/>
              <a:gd name="connsiteY3" fmla="*/ 0 h 1274301"/>
              <a:gd name="connsiteX4" fmla="*/ 4287791 w 4606366"/>
              <a:gd name="connsiteY4" fmla="*/ 1274301 h 1274301"/>
              <a:gd name="connsiteX5" fmla="*/ 0 w 4606366"/>
              <a:gd name="connsiteY5" fmla="*/ 1274301 h 1274301"/>
              <a:gd name="connsiteX0" fmla="*/ 345969 w 4474928"/>
              <a:gd name="connsiteY0" fmla="*/ 1284331 h 1284331"/>
              <a:gd name="connsiteX1" fmla="*/ 0 w 4474928"/>
              <a:gd name="connsiteY1" fmla="*/ 682608 h 1284331"/>
              <a:gd name="connsiteX2" fmla="*/ 187137 w 4474928"/>
              <a:gd name="connsiteY2" fmla="*/ 0 h 1284331"/>
              <a:gd name="connsiteX3" fmla="*/ 4474928 w 4474928"/>
              <a:gd name="connsiteY3" fmla="*/ 0 h 1284331"/>
              <a:gd name="connsiteX4" fmla="*/ 4156353 w 4474928"/>
              <a:gd name="connsiteY4" fmla="*/ 1274301 h 1284331"/>
              <a:gd name="connsiteX5" fmla="*/ 345969 w 4474928"/>
              <a:gd name="connsiteY5" fmla="*/ 1284331 h 1284331"/>
              <a:gd name="connsiteX0" fmla="*/ 554298 w 4683257"/>
              <a:gd name="connsiteY0" fmla="*/ 1284331 h 1284331"/>
              <a:gd name="connsiteX1" fmla="*/ 0 w 4683257"/>
              <a:gd name="connsiteY1" fmla="*/ 899429 h 1284331"/>
              <a:gd name="connsiteX2" fmla="*/ 395466 w 4683257"/>
              <a:gd name="connsiteY2" fmla="*/ 0 h 1284331"/>
              <a:gd name="connsiteX3" fmla="*/ 4683257 w 4683257"/>
              <a:gd name="connsiteY3" fmla="*/ 0 h 1284331"/>
              <a:gd name="connsiteX4" fmla="*/ 4364682 w 4683257"/>
              <a:gd name="connsiteY4" fmla="*/ 1274301 h 1284331"/>
              <a:gd name="connsiteX5" fmla="*/ 554298 w 4683257"/>
              <a:gd name="connsiteY5" fmla="*/ 1284331 h 1284331"/>
              <a:gd name="connsiteX0" fmla="*/ 408846 w 4683257"/>
              <a:gd name="connsiteY0" fmla="*/ 1284683 h 1284683"/>
              <a:gd name="connsiteX1" fmla="*/ 0 w 4683257"/>
              <a:gd name="connsiteY1" fmla="*/ 899429 h 1284683"/>
              <a:gd name="connsiteX2" fmla="*/ 395466 w 4683257"/>
              <a:gd name="connsiteY2" fmla="*/ 0 h 1284683"/>
              <a:gd name="connsiteX3" fmla="*/ 4683257 w 4683257"/>
              <a:gd name="connsiteY3" fmla="*/ 0 h 1284683"/>
              <a:gd name="connsiteX4" fmla="*/ 4364682 w 4683257"/>
              <a:gd name="connsiteY4" fmla="*/ 1274301 h 1284683"/>
              <a:gd name="connsiteX5" fmla="*/ 408846 w 4683257"/>
              <a:gd name="connsiteY5" fmla="*/ 1284683 h 1284683"/>
              <a:gd name="connsiteX0" fmla="*/ 1459511 w 5733922"/>
              <a:gd name="connsiteY0" fmla="*/ 1287609 h 1287609"/>
              <a:gd name="connsiteX1" fmla="*/ 1050665 w 5733922"/>
              <a:gd name="connsiteY1" fmla="*/ 902355 h 1287609"/>
              <a:gd name="connsiteX2" fmla="*/ 0 w 5733922"/>
              <a:gd name="connsiteY2" fmla="*/ 0 h 1287609"/>
              <a:gd name="connsiteX3" fmla="*/ 5733922 w 5733922"/>
              <a:gd name="connsiteY3" fmla="*/ 2926 h 1287609"/>
              <a:gd name="connsiteX4" fmla="*/ 5415347 w 5733922"/>
              <a:gd name="connsiteY4" fmla="*/ 1277227 h 1287609"/>
              <a:gd name="connsiteX5" fmla="*/ 1459511 w 5733922"/>
              <a:gd name="connsiteY5" fmla="*/ 1287609 h 1287609"/>
              <a:gd name="connsiteX0" fmla="*/ 1459511 w 5733922"/>
              <a:gd name="connsiteY0" fmla="*/ 1287609 h 1287609"/>
              <a:gd name="connsiteX1" fmla="*/ 1531017 w 5733922"/>
              <a:gd name="connsiteY1" fmla="*/ 544015 h 1287609"/>
              <a:gd name="connsiteX2" fmla="*/ 0 w 5733922"/>
              <a:gd name="connsiteY2" fmla="*/ 0 h 1287609"/>
              <a:gd name="connsiteX3" fmla="*/ 5733922 w 5733922"/>
              <a:gd name="connsiteY3" fmla="*/ 2926 h 1287609"/>
              <a:gd name="connsiteX4" fmla="*/ 5415347 w 5733922"/>
              <a:gd name="connsiteY4" fmla="*/ 1277227 h 1287609"/>
              <a:gd name="connsiteX5" fmla="*/ 1459511 w 5733922"/>
              <a:gd name="connsiteY5" fmla="*/ 1287609 h 1287609"/>
              <a:gd name="connsiteX0" fmla="*/ 1459511 w 5733922"/>
              <a:gd name="connsiteY0" fmla="*/ 1287609 h 1287609"/>
              <a:gd name="connsiteX1" fmla="*/ 1531017 w 5733922"/>
              <a:gd name="connsiteY1" fmla="*/ 544015 h 1287609"/>
              <a:gd name="connsiteX2" fmla="*/ 854662 w 5733922"/>
              <a:gd name="connsiteY2" fmla="*/ 311936 h 1287609"/>
              <a:gd name="connsiteX3" fmla="*/ 0 w 5733922"/>
              <a:gd name="connsiteY3" fmla="*/ 0 h 1287609"/>
              <a:gd name="connsiteX4" fmla="*/ 5733922 w 5733922"/>
              <a:gd name="connsiteY4" fmla="*/ 2926 h 1287609"/>
              <a:gd name="connsiteX5" fmla="*/ 5415347 w 5733922"/>
              <a:gd name="connsiteY5" fmla="*/ 1277227 h 1287609"/>
              <a:gd name="connsiteX6" fmla="*/ 1459511 w 5733922"/>
              <a:gd name="connsiteY6" fmla="*/ 1287609 h 1287609"/>
              <a:gd name="connsiteX0" fmla="*/ 1459511 w 5733922"/>
              <a:gd name="connsiteY0" fmla="*/ 1287609 h 1287609"/>
              <a:gd name="connsiteX1" fmla="*/ 1531017 w 5733922"/>
              <a:gd name="connsiteY1" fmla="*/ 544015 h 1287609"/>
              <a:gd name="connsiteX2" fmla="*/ 492945 w 5733922"/>
              <a:gd name="connsiteY2" fmla="*/ 516134 h 1287609"/>
              <a:gd name="connsiteX3" fmla="*/ 0 w 5733922"/>
              <a:gd name="connsiteY3" fmla="*/ 0 h 1287609"/>
              <a:gd name="connsiteX4" fmla="*/ 5733922 w 5733922"/>
              <a:gd name="connsiteY4" fmla="*/ 2926 h 1287609"/>
              <a:gd name="connsiteX5" fmla="*/ 5415347 w 5733922"/>
              <a:gd name="connsiteY5" fmla="*/ 1277227 h 1287609"/>
              <a:gd name="connsiteX6" fmla="*/ 1459511 w 5733922"/>
              <a:gd name="connsiteY6" fmla="*/ 1287609 h 1287609"/>
              <a:gd name="connsiteX0" fmla="*/ 966566 w 5240977"/>
              <a:gd name="connsiteY0" fmla="*/ 1284683 h 1284683"/>
              <a:gd name="connsiteX1" fmla="*/ 1038072 w 5240977"/>
              <a:gd name="connsiteY1" fmla="*/ 541089 h 1284683"/>
              <a:gd name="connsiteX2" fmla="*/ 0 w 5240977"/>
              <a:gd name="connsiteY2" fmla="*/ 513208 h 1284683"/>
              <a:gd name="connsiteX3" fmla="*/ 191133 w 5240977"/>
              <a:gd name="connsiteY3" fmla="*/ 5694 h 1284683"/>
              <a:gd name="connsiteX4" fmla="*/ 5240977 w 5240977"/>
              <a:gd name="connsiteY4" fmla="*/ 0 h 1284683"/>
              <a:gd name="connsiteX5" fmla="*/ 4922402 w 5240977"/>
              <a:gd name="connsiteY5" fmla="*/ 1274301 h 1284683"/>
              <a:gd name="connsiteX6" fmla="*/ 966566 w 5240977"/>
              <a:gd name="connsiteY6" fmla="*/ 1284683 h 1284683"/>
              <a:gd name="connsiteX0" fmla="*/ 1517487 w 5791898"/>
              <a:gd name="connsiteY0" fmla="*/ 1284683 h 1284683"/>
              <a:gd name="connsiteX1" fmla="*/ 1588993 w 5791898"/>
              <a:gd name="connsiteY1" fmla="*/ 541089 h 1284683"/>
              <a:gd name="connsiteX2" fmla="*/ 0 w 5791898"/>
              <a:gd name="connsiteY2" fmla="*/ 509160 h 1284683"/>
              <a:gd name="connsiteX3" fmla="*/ 742054 w 5791898"/>
              <a:gd name="connsiteY3" fmla="*/ 5694 h 1284683"/>
              <a:gd name="connsiteX4" fmla="*/ 5791898 w 5791898"/>
              <a:gd name="connsiteY4" fmla="*/ 0 h 1284683"/>
              <a:gd name="connsiteX5" fmla="*/ 5473323 w 5791898"/>
              <a:gd name="connsiteY5" fmla="*/ 1274301 h 1284683"/>
              <a:gd name="connsiteX6" fmla="*/ 1517487 w 5791898"/>
              <a:gd name="connsiteY6" fmla="*/ 1284683 h 1284683"/>
              <a:gd name="connsiteX0" fmla="*/ 1517487 w 5791898"/>
              <a:gd name="connsiteY0" fmla="*/ 1284683 h 1284683"/>
              <a:gd name="connsiteX1" fmla="*/ 1024276 w 5791898"/>
              <a:gd name="connsiteY1" fmla="*/ 532320 h 1284683"/>
              <a:gd name="connsiteX2" fmla="*/ 0 w 5791898"/>
              <a:gd name="connsiteY2" fmla="*/ 509160 h 1284683"/>
              <a:gd name="connsiteX3" fmla="*/ 742054 w 5791898"/>
              <a:gd name="connsiteY3" fmla="*/ 5694 h 1284683"/>
              <a:gd name="connsiteX4" fmla="*/ 5791898 w 5791898"/>
              <a:gd name="connsiteY4" fmla="*/ 0 h 1284683"/>
              <a:gd name="connsiteX5" fmla="*/ 5473323 w 5791898"/>
              <a:gd name="connsiteY5" fmla="*/ 1274301 h 1284683"/>
              <a:gd name="connsiteX6" fmla="*/ 1517487 w 5791898"/>
              <a:gd name="connsiteY6" fmla="*/ 1284683 h 1284683"/>
              <a:gd name="connsiteX0" fmla="*/ 1517487 w 5797578"/>
              <a:gd name="connsiteY0" fmla="*/ 1278989 h 1278989"/>
              <a:gd name="connsiteX1" fmla="*/ 1024276 w 5797578"/>
              <a:gd name="connsiteY1" fmla="*/ 526626 h 1278989"/>
              <a:gd name="connsiteX2" fmla="*/ 0 w 5797578"/>
              <a:gd name="connsiteY2" fmla="*/ 503466 h 1278989"/>
              <a:gd name="connsiteX3" fmla="*/ 742054 w 5797578"/>
              <a:gd name="connsiteY3" fmla="*/ 0 h 1278989"/>
              <a:gd name="connsiteX4" fmla="*/ 5797578 w 5797578"/>
              <a:gd name="connsiteY4" fmla="*/ 35636 h 1278989"/>
              <a:gd name="connsiteX5" fmla="*/ 5473323 w 5797578"/>
              <a:gd name="connsiteY5" fmla="*/ 1268607 h 1278989"/>
              <a:gd name="connsiteX6" fmla="*/ 1517487 w 5797578"/>
              <a:gd name="connsiteY6" fmla="*/ 1278989 h 1278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7578" h="1278989">
                <a:moveTo>
                  <a:pt x="1517487" y="1278989"/>
                </a:moveTo>
                <a:lnTo>
                  <a:pt x="1024276" y="526626"/>
                </a:lnTo>
                <a:lnTo>
                  <a:pt x="0" y="503466"/>
                </a:lnTo>
                <a:lnTo>
                  <a:pt x="742054" y="0"/>
                </a:lnTo>
                <a:lnTo>
                  <a:pt x="5797578" y="35636"/>
                </a:lnTo>
                <a:lnTo>
                  <a:pt x="5473323" y="1268607"/>
                </a:lnTo>
                <a:lnTo>
                  <a:pt x="1517487" y="1278989"/>
                </a:lnTo>
                <a:close/>
              </a:path>
            </a:pathLst>
          </a:custGeom>
          <a:solidFill>
            <a:srgbClr val="DFDFD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14" name="等腰三角形 13">
            <a:extLst>
              <a:ext uri="{FF2B5EF4-FFF2-40B4-BE49-F238E27FC236}">
                <a16:creationId xmlns:a16="http://schemas.microsoft.com/office/drawing/2014/main" id="{B5F2DAC6-4185-46F8-8A9B-2A83540D373E}"/>
              </a:ext>
            </a:extLst>
          </p:cNvPr>
          <p:cNvSpPr/>
          <p:nvPr/>
        </p:nvSpPr>
        <p:spPr>
          <a:xfrm rot="8681015">
            <a:off x="8162044" y="2884806"/>
            <a:ext cx="999067" cy="861264"/>
          </a:xfrm>
          <a:prstGeom prst="triangle">
            <a:avLst/>
          </a:prstGeom>
          <a:solidFill>
            <a:schemeClr val="tx1">
              <a:lumMod val="85000"/>
              <a:alpha val="7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15" name="等腰三角形 14">
            <a:extLst>
              <a:ext uri="{FF2B5EF4-FFF2-40B4-BE49-F238E27FC236}">
                <a16:creationId xmlns:a16="http://schemas.microsoft.com/office/drawing/2014/main" id="{FE38BBB1-2302-4F14-AC33-B1E7A291985C}"/>
              </a:ext>
            </a:extLst>
          </p:cNvPr>
          <p:cNvSpPr/>
          <p:nvPr/>
        </p:nvSpPr>
        <p:spPr>
          <a:xfrm rot="8681015">
            <a:off x="8198958" y="4177212"/>
            <a:ext cx="510208" cy="439834"/>
          </a:xfrm>
          <a:prstGeom prst="triangle">
            <a:avLst/>
          </a:prstGeom>
          <a:solidFill>
            <a:srgbClr val="00B0F0"/>
          </a:solidFill>
          <a:ln>
            <a:noFill/>
          </a:ln>
          <a:effectLst>
            <a:outerShdw blurRad="50800" dir="3000000" sx="103000" sy="103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18" name="等腰三角形 17">
            <a:extLst>
              <a:ext uri="{FF2B5EF4-FFF2-40B4-BE49-F238E27FC236}">
                <a16:creationId xmlns:a16="http://schemas.microsoft.com/office/drawing/2014/main" id="{DE5A528B-E2F9-467B-9D28-EC81813EBE52}"/>
              </a:ext>
            </a:extLst>
          </p:cNvPr>
          <p:cNvSpPr/>
          <p:nvPr/>
        </p:nvSpPr>
        <p:spPr>
          <a:xfrm rot="8681015">
            <a:off x="10119695" y="4386967"/>
            <a:ext cx="510208" cy="439834"/>
          </a:xfrm>
          <a:prstGeom prst="triangle">
            <a:avLst/>
          </a:prstGeom>
          <a:solidFill>
            <a:srgbClr val="DEDED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19" name="菱形 10">
            <a:extLst>
              <a:ext uri="{FF2B5EF4-FFF2-40B4-BE49-F238E27FC236}">
                <a16:creationId xmlns:a16="http://schemas.microsoft.com/office/drawing/2014/main" id="{DCB9D13E-EDB7-4C41-99ED-FF38A48B6C85}"/>
              </a:ext>
            </a:extLst>
          </p:cNvPr>
          <p:cNvSpPr/>
          <p:nvPr/>
        </p:nvSpPr>
        <p:spPr>
          <a:xfrm>
            <a:off x="8873922" y="1583297"/>
            <a:ext cx="3296384" cy="2010385"/>
          </a:xfrm>
          <a:custGeom>
            <a:avLst/>
            <a:gdLst>
              <a:gd name="connsiteX0" fmla="*/ 0 w 3242596"/>
              <a:gd name="connsiteY0" fmla="*/ 1032087 h 2064173"/>
              <a:gd name="connsiteX1" fmla="*/ 1621298 w 3242596"/>
              <a:gd name="connsiteY1" fmla="*/ 0 h 2064173"/>
              <a:gd name="connsiteX2" fmla="*/ 3242596 w 3242596"/>
              <a:gd name="connsiteY2" fmla="*/ 1032087 h 2064173"/>
              <a:gd name="connsiteX3" fmla="*/ 1621298 w 3242596"/>
              <a:gd name="connsiteY3" fmla="*/ 2064173 h 2064173"/>
              <a:gd name="connsiteX4" fmla="*/ 0 w 3242596"/>
              <a:gd name="connsiteY4" fmla="*/ 1032087 h 2064173"/>
              <a:gd name="connsiteX0" fmla="*/ 0 w 3296384"/>
              <a:gd name="connsiteY0" fmla="*/ 1032087 h 2064173"/>
              <a:gd name="connsiteX1" fmla="*/ 1621298 w 3296384"/>
              <a:gd name="connsiteY1" fmla="*/ 0 h 2064173"/>
              <a:gd name="connsiteX2" fmla="*/ 3296384 w 3296384"/>
              <a:gd name="connsiteY2" fmla="*/ 1045534 h 2064173"/>
              <a:gd name="connsiteX3" fmla="*/ 1621298 w 3296384"/>
              <a:gd name="connsiteY3" fmla="*/ 2064173 h 2064173"/>
              <a:gd name="connsiteX4" fmla="*/ 0 w 3296384"/>
              <a:gd name="connsiteY4" fmla="*/ 1032087 h 2064173"/>
              <a:gd name="connsiteX0" fmla="*/ 0 w 3296384"/>
              <a:gd name="connsiteY0" fmla="*/ 1032087 h 2010385"/>
              <a:gd name="connsiteX1" fmla="*/ 1621298 w 3296384"/>
              <a:gd name="connsiteY1" fmla="*/ 0 h 2010385"/>
              <a:gd name="connsiteX2" fmla="*/ 3296384 w 3296384"/>
              <a:gd name="connsiteY2" fmla="*/ 1045534 h 2010385"/>
              <a:gd name="connsiteX3" fmla="*/ 1621298 w 3296384"/>
              <a:gd name="connsiteY3" fmla="*/ 2010385 h 2010385"/>
              <a:gd name="connsiteX4" fmla="*/ 0 w 3296384"/>
              <a:gd name="connsiteY4" fmla="*/ 1032087 h 2010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384" h="2010385">
                <a:moveTo>
                  <a:pt x="0" y="1032087"/>
                </a:moveTo>
                <a:lnTo>
                  <a:pt x="1621298" y="0"/>
                </a:lnTo>
                <a:lnTo>
                  <a:pt x="3296384" y="1045534"/>
                </a:lnTo>
                <a:lnTo>
                  <a:pt x="1621298" y="2010385"/>
                </a:lnTo>
                <a:lnTo>
                  <a:pt x="0" y="1032087"/>
                </a:lnTo>
                <a:close/>
              </a:path>
            </a:pathLst>
          </a:custGeom>
          <a:solidFill>
            <a:schemeClr val="tx1"/>
          </a:solidFill>
          <a:ln>
            <a:noFill/>
          </a:ln>
          <a:effectLst>
            <a:outerShdw blurRad="38100" dist="38100" dir="8100000" sx="103000" sy="103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20" name="平行四边形 11">
            <a:extLst>
              <a:ext uri="{FF2B5EF4-FFF2-40B4-BE49-F238E27FC236}">
                <a16:creationId xmlns:a16="http://schemas.microsoft.com/office/drawing/2014/main" id="{CB6183F3-CADA-4556-89A2-61ADA80A3740}"/>
              </a:ext>
            </a:extLst>
          </p:cNvPr>
          <p:cNvSpPr/>
          <p:nvPr/>
        </p:nvSpPr>
        <p:spPr>
          <a:xfrm>
            <a:off x="8837594" y="2171947"/>
            <a:ext cx="2554711" cy="1416848"/>
          </a:xfrm>
          <a:custGeom>
            <a:avLst/>
            <a:gdLst>
              <a:gd name="connsiteX0" fmla="*/ 0 w 1723446"/>
              <a:gd name="connsiteY0" fmla="*/ 1295824 h 1295824"/>
              <a:gd name="connsiteX1" fmla="*/ 323956 w 1723446"/>
              <a:gd name="connsiteY1" fmla="*/ 0 h 1295824"/>
              <a:gd name="connsiteX2" fmla="*/ 1723446 w 1723446"/>
              <a:gd name="connsiteY2" fmla="*/ 0 h 1295824"/>
              <a:gd name="connsiteX3" fmla="*/ 1399490 w 1723446"/>
              <a:gd name="connsiteY3" fmla="*/ 1295824 h 1295824"/>
              <a:gd name="connsiteX4" fmla="*/ 0 w 1723446"/>
              <a:gd name="connsiteY4" fmla="*/ 1295824 h 1295824"/>
              <a:gd name="connsiteX0" fmla="*/ 79456 w 1802902"/>
              <a:gd name="connsiteY0" fmla="*/ 1295824 h 1295824"/>
              <a:gd name="connsiteX1" fmla="*/ 0 w 1802902"/>
              <a:gd name="connsiteY1" fmla="*/ 201706 h 1295824"/>
              <a:gd name="connsiteX2" fmla="*/ 1802902 w 1802902"/>
              <a:gd name="connsiteY2" fmla="*/ 0 h 1295824"/>
              <a:gd name="connsiteX3" fmla="*/ 1478946 w 1802902"/>
              <a:gd name="connsiteY3" fmla="*/ 1295824 h 1295824"/>
              <a:gd name="connsiteX4" fmla="*/ 79456 w 1802902"/>
              <a:gd name="connsiteY4" fmla="*/ 1295824 h 1295824"/>
              <a:gd name="connsiteX0" fmla="*/ 79456 w 1478946"/>
              <a:gd name="connsiteY0" fmla="*/ 1524424 h 1524424"/>
              <a:gd name="connsiteX1" fmla="*/ 0 w 1478946"/>
              <a:gd name="connsiteY1" fmla="*/ 430306 h 1524424"/>
              <a:gd name="connsiteX2" fmla="*/ 740585 w 1478946"/>
              <a:gd name="connsiteY2" fmla="*/ 0 h 1524424"/>
              <a:gd name="connsiteX3" fmla="*/ 1478946 w 1478946"/>
              <a:gd name="connsiteY3" fmla="*/ 1524424 h 1524424"/>
              <a:gd name="connsiteX4" fmla="*/ 79456 w 1478946"/>
              <a:gd name="connsiteY4" fmla="*/ 1524424 h 1524424"/>
              <a:gd name="connsiteX0" fmla="*/ 79456 w 2554711"/>
              <a:gd name="connsiteY0" fmla="*/ 1524424 h 1524424"/>
              <a:gd name="connsiteX1" fmla="*/ 0 w 2554711"/>
              <a:gd name="connsiteY1" fmla="*/ 430306 h 1524424"/>
              <a:gd name="connsiteX2" fmla="*/ 740585 w 2554711"/>
              <a:gd name="connsiteY2" fmla="*/ 0 h 1524424"/>
              <a:gd name="connsiteX3" fmla="*/ 2554711 w 2554711"/>
              <a:gd name="connsiteY3" fmla="*/ 905859 h 1524424"/>
              <a:gd name="connsiteX4" fmla="*/ 79456 w 2554711"/>
              <a:gd name="connsiteY4" fmla="*/ 1524424 h 1524424"/>
              <a:gd name="connsiteX0" fmla="*/ 1625868 w 2554711"/>
              <a:gd name="connsiteY0" fmla="*/ 1349612 h 1349612"/>
              <a:gd name="connsiteX1" fmla="*/ 0 w 2554711"/>
              <a:gd name="connsiteY1" fmla="*/ 430306 h 1349612"/>
              <a:gd name="connsiteX2" fmla="*/ 740585 w 2554711"/>
              <a:gd name="connsiteY2" fmla="*/ 0 h 1349612"/>
              <a:gd name="connsiteX3" fmla="*/ 2554711 w 2554711"/>
              <a:gd name="connsiteY3" fmla="*/ 905859 h 1349612"/>
              <a:gd name="connsiteX4" fmla="*/ 1625868 w 2554711"/>
              <a:gd name="connsiteY4" fmla="*/ 1349612 h 1349612"/>
              <a:gd name="connsiteX0" fmla="*/ 1666209 w 2554711"/>
              <a:gd name="connsiteY0" fmla="*/ 1376506 h 1376506"/>
              <a:gd name="connsiteX1" fmla="*/ 0 w 2554711"/>
              <a:gd name="connsiteY1" fmla="*/ 430306 h 1376506"/>
              <a:gd name="connsiteX2" fmla="*/ 740585 w 2554711"/>
              <a:gd name="connsiteY2" fmla="*/ 0 h 1376506"/>
              <a:gd name="connsiteX3" fmla="*/ 2554711 w 2554711"/>
              <a:gd name="connsiteY3" fmla="*/ 905859 h 1376506"/>
              <a:gd name="connsiteX4" fmla="*/ 1666209 w 2554711"/>
              <a:gd name="connsiteY4" fmla="*/ 1376506 h 1376506"/>
              <a:gd name="connsiteX0" fmla="*/ 1666209 w 2554711"/>
              <a:gd name="connsiteY0" fmla="*/ 1416848 h 1416848"/>
              <a:gd name="connsiteX1" fmla="*/ 0 w 2554711"/>
              <a:gd name="connsiteY1" fmla="*/ 470648 h 1416848"/>
              <a:gd name="connsiteX2" fmla="*/ 713691 w 2554711"/>
              <a:gd name="connsiteY2" fmla="*/ 0 h 1416848"/>
              <a:gd name="connsiteX3" fmla="*/ 2554711 w 2554711"/>
              <a:gd name="connsiteY3" fmla="*/ 946201 h 1416848"/>
              <a:gd name="connsiteX4" fmla="*/ 1666209 w 2554711"/>
              <a:gd name="connsiteY4" fmla="*/ 1416848 h 1416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4711" h="1416848">
                <a:moveTo>
                  <a:pt x="1666209" y="1416848"/>
                </a:moveTo>
                <a:lnTo>
                  <a:pt x="0" y="470648"/>
                </a:lnTo>
                <a:lnTo>
                  <a:pt x="713691" y="0"/>
                </a:lnTo>
                <a:lnTo>
                  <a:pt x="2554711" y="946201"/>
                </a:lnTo>
                <a:lnTo>
                  <a:pt x="1666209" y="1416848"/>
                </a:lnTo>
                <a:close/>
              </a:path>
            </a:pathLst>
          </a:custGeom>
          <a:solidFill>
            <a:srgbClr val="4F81B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21" name="等腰三角形 12">
            <a:extLst>
              <a:ext uri="{FF2B5EF4-FFF2-40B4-BE49-F238E27FC236}">
                <a16:creationId xmlns:a16="http://schemas.microsoft.com/office/drawing/2014/main" id="{62444EC4-2BBB-4E63-8E74-0C9C0448E125}"/>
              </a:ext>
            </a:extLst>
          </p:cNvPr>
          <p:cNvSpPr/>
          <p:nvPr/>
        </p:nvSpPr>
        <p:spPr>
          <a:xfrm rot="19800000">
            <a:off x="11079596" y="2146838"/>
            <a:ext cx="986856" cy="766613"/>
          </a:xfrm>
          <a:custGeom>
            <a:avLst/>
            <a:gdLst>
              <a:gd name="connsiteX0" fmla="*/ 0 w 986856"/>
              <a:gd name="connsiteY0" fmla="*/ 721831 h 721831"/>
              <a:gd name="connsiteX1" fmla="*/ 493428 w 986856"/>
              <a:gd name="connsiteY1" fmla="*/ 0 h 721831"/>
              <a:gd name="connsiteX2" fmla="*/ 986856 w 986856"/>
              <a:gd name="connsiteY2" fmla="*/ 721831 h 721831"/>
              <a:gd name="connsiteX3" fmla="*/ 0 w 986856"/>
              <a:gd name="connsiteY3" fmla="*/ 721831 h 721831"/>
              <a:gd name="connsiteX0" fmla="*/ 0 w 986856"/>
              <a:gd name="connsiteY0" fmla="*/ 766613 h 766613"/>
              <a:gd name="connsiteX1" fmla="*/ 550336 w 986856"/>
              <a:gd name="connsiteY1" fmla="*/ 0 h 766613"/>
              <a:gd name="connsiteX2" fmla="*/ 986856 w 986856"/>
              <a:gd name="connsiteY2" fmla="*/ 766613 h 766613"/>
              <a:gd name="connsiteX3" fmla="*/ 0 w 986856"/>
              <a:gd name="connsiteY3" fmla="*/ 766613 h 766613"/>
            </a:gdLst>
            <a:ahLst/>
            <a:cxnLst>
              <a:cxn ang="0">
                <a:pos x="connsiteX0" y="connsiteY0"/>
              </a:cxn>
              <a:cxn ang="0">
                <a:pos x="connsiteX1" y="connsiteY1"/>
              </a:cxn>
              <a:cxn ang="0">
                <a:pos x="connsiteX2" y="connsiteY2"/>
              </a:cxn>
              <a:cxn ang="0">
                <a:pos x="connsiteX3" y="connsiteY3"/>
              </a:cxn>
            </a:cxnLst>
            <a:rect l="l" t="t" r="r" b="b"/>
            <a:pathLst>
              <a:path w="986856" h="766613">
                <a:moveTo>
                  <a:pt x="0" y="766613"/>
                </a:moveTo>
                <a:lnTo>
                  <a:pt x="550336" y="0"/>
                </a:lnTo>
                <a:lnTo>
                  <a:pt x="986856" y="766613"/>
                </a:lnTo>
                <a:lnTo>
                  <a:pt x="0" y="766613"/>
                </a:lnTo>
                <a:close/>
              </a:path>
            </a:pathLst>
          </a:custGeom>
          <a:solidFill>
            <a:srgbClr val="4F81B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22" name="等腰三角形 21">
            <a:extLst>
              <a:ext uri="{FF2B5EF4-FFF2-40B4-BE49-F238E27FC236}">
                <a16:creationId xmlns:a16="http://schemas.microsoft.com/office/drawing/2014/main" id="{0AF69400-9920-4ADD-B641-A02F8F128422}"/>
              </a:ext>
            </a:extLst>
          </p:cNvPr>
          <p:cNvSpPr/>
          <p:nvPr/>
        </p:nvSpPr>
        <p:spPr>
          <a:xfrm rot="16200000">
            <a:off x="10320263" y="2763636"/>
            <a:ext cx="2010385" cy="1733090"/>
          </a:xfrm>
          <a:prstGeom prst="triangle">
            <a:avLst/>
          </a:prstGeom>
          <a:solidFill>
            <a:srgbClr val="00B0F0"/>
          </a:solidFill>
          <a:ln>
            <a:noFill/>
          </a:ln>
          <a:effectLst>
            <a:outerShdw blurRad="50800" dist="38100" dir="81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23" name="等腰三角形 22">
            <a:extLst>
              <a:ext uri="{FF2B5EF4-FFF2-40B4-BE49-F238E27FC236}">
                <a16:creationId xmlns:a16="http://schemas.microsoft.com/office/drawing/2014/main" id="{25F45BDD-4F80-4C6B-A786-DC866505C635}"/>
              </a:ext>
            </a:extLst>
          </p:cNvPr>
          <p:cNvSpPr/>
          <p:nvPr/>
        </p:nvSpPr>
        <p:spPr>
          <a:xfrm rot="8681015">
            <a:off x="10487418" y="3494999"/>
            <a:ext cx="510208" cy="439834"/>
          </a:xfrm>
          <a:prstGeom prst="triangle">
            <a:avLst/>
          </a:prstGeom>
          <a:solidFill>
            <a:srgbClr val="1B30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24" name="等腰三角形 23">
            <a:extLst>
              <a:ext uri="{FF2B5EF4-FFF2-40B4-BE49-F238E27FC236}">
                <a16:creationId xmlns:a16="http://schemas.microsoft.com/office/drawing/2014/main" id="{0B47B2B6-B83E-4D7D-9A3B-B3034B21F1A9}"/>
              </a:ext>
            </a:extLst>
          </p:cNvPr>
          <p:cNvSpPr/>
          <p:nvPr/>
        </p:nvSpPr>
        <p:spPr>
          <a:xfrm rot="16200000">
            <a:off x="10462329" y="1382549"/>
            <a:ext cx="510208" cy="439834"/>
          </a:xfrm>
          <a:prstGeom prst="triangle">
            <a:avLst/>
          </a:prstGeom>
          <a:solidFill>
            <a:srgbClr val="1B30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25" name="等腰三角形 24">
            <a:extLst>
              <a:ext uri="{FF2B5EF4-FFF2-40B4-BE49-F238E27FC236}">
                <a16:creationId xmlns:a16="http://schemas.microsoft.com/office/drawing/2014/main" id="{8F0D8BC2-4D1E-463A-921C-4AC788F96D5C}"/>
              </a:ext>
            </a:extLst>
          </p:cNvPr>
          <p:cNvSpPr/>
          <p:nvPr/>
        </p:nvSpPr>
        <p:spPr>
          <a:xfrm rot="5400000">
            <a:off x="11046828" y="1431399"/>
            <a:ext cx="405691" cy="349733"/>
          </a:xfrm>
          <a:prstGeom prst="triangl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26" name="等腰三角形 18">
            <a:extLst>
              <a:ext uri="{FF2B5EF4-FFF2-40B4-BE49-F238E27FC236}">
                <a16:creationId xmlns:a16="http://schemas.microsoft.com/office/drawing/2014/main" id="{D6A82B66-7C19-497D-B21C-234D69E002B0}"/>
              </a:ext>
            </a:extLst>
          </p:cNvPr>
          <p:cNvSpPr/>
          <p:nvPr/>
        </p:nvSpPr>
        <p:spPr>
          <a:xfrm rot="19800000">
            <a:off x="9264057" y="1225451"/>
            <a:ext cx="1104855" cy="756405"/>
          </a:xfrm>
          <a:custGeom>
            <a:avLst/>
            <a:gdLst>
              <a:gd name="connsiteX0" fmla="*/ 0 w 1137991"/>
              <a:gd name="connsiteY0" fmla="*/ 981026 h 981026"/>
              <a:gd name="connsiteX1" fmla="*/ 568996 w 1137991"/>
              <a:gd name="connsiteY1" fmla="*/ 0 h 981026"/>
              <a:gd name="connsiteX2" fmla="*/ 1137991 w 1137991"/>
              <a:gd name="connsiteY2" fmla="*/ 981026 h 981026"/>
              <a:gd name="connsiteX3" fmla="*/ 0 w 1137991"/>
              <a:gd name="connsiteY3" fmla="*/ 981026 h 981026"/>
              <a:gd name="connsiteX0" fmla="*/ 0 w 1104855"/>
              <a:gd name="connsiteY0" fmla="*/ 1031212 h 1031212"/>
              <a:gd name="connsiteX1" fmla="*/ 535860 w 1104855"/>
              <a:gd name="connsiteY1" fmla="*/ 0 h 1031212"/>
              <a:gd name="connsiteX2" fmla="*/ 1104855 w 1104855"/>
              <a:gd name="connsiteY2" fmla="*/ 981026 h 1031212"/>
              <a:gd name="connsiteX3" fmla="*/ 0 w 1104855"/>
              <a:gd name="connsiteY3" fmla="*/ 1031212 h 1031212"/>
            </a:gdLst>
            <a:ahLst/>
            <a:cxnLst>
              <a:cxn ang="0">
                <a:pos x="connsiteX0" y="connsiteY0"/>
              </a:cxn>
              <a:cxn ang="0">
                <a:pos x="connsiteX1" y="connsiteY1"/>
              </a:cxn>
              <a:cxn ang="0">
                <a:pos x="connsiteX2" y="connsiteY2"/>
              </a:cxn>
              <a:cxn ang="0">
                <a:pos x="connsiteX3" y="connsiteY3"/>
              </a:cxn>
            </a:cxnLst>
            <a:rect l="l" t="t" r="r" b="b"/>
            <a:pathLst>
              <a:path w="1104855" h="1031212">
                <a:moveTo>
                  <a:pt x="0" y="1031212"/>
                </a:moveTo>
                <a:lnTo>
                  <a:pt x="535860" y="0"/>
                </a:lnTo>
                <a:lnTo>
                  <a:pt x="1104855" y="981026"/>
                </a:lnTo>
                <a:lnTo>
                  <a:pt x="0" y="1031212"/>
                </a:lnTo>
                <a:close/>
              </a:path>
            </a:pathLst>
          </a:custGeom>
          <a:solidFill>
            <a:srgbClr val="1B30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27" name="梯形 19">
            <a:extLst>
              <a:ext uri="{FF2B5EF4-FFF2-40B4-BE49-F238E27FC236}">
                <a16:creationId xmlns:a16="http://schemas.microsoft.com/office/drawing/2014/main" id="{9EDC0015-55B0-44A8-B045-4D1713E003B8}"/>
              </a:ext>
            </a:extLst>
          </p:cNvPr>
          <p:cNvSpPr/>
          <p:nvPr/>
        </p:nvSpPr>
        <p:spPr>
          <a:xfrm rot="8948101">
            <a:off x="7888749" y="1769032"/>
            <a:ext cx="2069478" cy="757077"/>
          </a:xfrm>
          <a:custGeom>
            <a:avLst/>
            <a:gdLst>
              <a:gd name="connsiteX0" fmla="*/ 0 w 1126315"/>
              <a:gd name="connsiteY0" fmla="*/ 552153 h 552153"/>
              <a:gd name="connsiteX1" fmla="*/ 138038 w 1126315"/>
              <a:gd name="connsiteY1" fmla="*/ 0 h 552153"/>
              <a:gd name="connsiteX2" fmla="*/ 988277 w 1126315"/>
              <a:gd name="connsiteY2" fmla="*/ 0 h 552153"/>
              <a:gd name="connsiteX3" fmla="*/ 1126315 w 1126315"/>
              <a:gd name="connsiteY3" fmla="*/ 552153 h 552153"/>
              <a:gd name="connsiteX4" fmla="*/ 0 w 1126315"/>
              <a:gd name="connsiteY4" fmla="*/ 552153 h 552153"/>
              <a:gd name="connsiteX0" fmla="*/ 0 w 1582162"/>
              <a:gd name="connsiteY0" fmla="*/ 1000333 h 1000333"/>
              <a:gd name="connsiteX1" fmla="*/ 593885 w 1582162"/>
              <a:gd name="connsiteY1" fmla="*/ 0 h 1000333"/>
              <a:gd name="connsiteX2" fmla="*/ 1444124 w 1582162"/>
              <a:gd name="connsiteY2" fmla="*/ 0 h 1000333"/>
              <a:gd name="connsiteX3" fmla="*/ 1582162 w 1582162"/>
              <a:gd name="connsiteY3" fmla="*/ 552153 h 1000333"/>
              <a:gd name="connsiteX4" fmla="*/ 0 w 1582162"/>
              <a:gd name="connsiteY4" fmla="*/ 1000333 h 1000333"/>
              <a:gd name="connsiteX0" fmla="*/ 0 w 1582162"/>
              <a:gd name="connsiteY0" fmla="*/ 1009487 h 1009487"/>
              <a:gd name="connsiteX1" fmla="*/ 552357 w 1582162"/>
              <a:gd name="connsiteY1" fmla="*/ 0 h 1009487"/>
              <a:gd name="connsiteX2" fmla="*/ 1444124 w 1582162"/>
              <a:gd name="connsiteY2" fmla="*/ 9154 h 1009487"/>
              <a:gd name="connsiteX3" fmla="*/ 1582162 w 1582162"/>
              <a:gd name="connsiteY3" fmla="*/ 561307 h 1009487"/>
              <a:gd name="connsiteX4" fmla="*/ 0 w 1582162"/>
              <a:gd name="connsiteY4" fmla="*/ 1009487 h 1009487"/>
              <a:gd name="connsiteX0" fmla="*/ 0 w 1582162"/>
              <a:gd name="connsiteY0" fmla="*/ 1000333 h 1000333"/>
              <a:gd name="connsiteX1" fmla="*/ 515475 w 1582162"/>
              <a:gd name="connsiteY1" fmla="*/ 134 h 1000333"/>
              <a:gd name="connsiteX2" fmla="*/ 1444124 w 1582162"/>
              <a:gd name="connsiteY2" fmla="*/ 0 h 1000333"/>
              <a:gd name="connsiteX3" fmla="*/ 1582162 w 1582162"/>
              <a:gd name="connsiteY3" fmla="*/ 552153 h 1000333"/>
              <a:gd name="connsiteX4" fmla="*/ 0 w 1582162"/>
              <a:gd name="connsiteY4" fmla="*/ 1000333 h 1000333"/>
              <a:gd name="connsiteX0" fmla="*/ 0 w 1582162"/>
              <a:gd name="connsiteY0" fmla="*/ 1055658 h 1055658"/>
              <a:gd name="connsiteX1" fmla="*/ 515475 w 1582162"/>
              <a:gd name="connsiteY1" fmla="*/ 55459 h 1055658"/>
              <a:gd name="connsiteX2" fmla="*/ 1430191 w 1582162"/>
              <a:gd name="connsiteY2" fmla="*/ 0 h 1055658"/>
              <a:gd name="connsiteX3" fmla="*/ 1582162 w 1582162"/>
              <a:gd name="connsiteY3" fmla="*/ 607478 h 1055658"/>
              <a:gd name="connsiteX4" fmla="*/ 0 w 1582162"/>
              <a:gd name="connsiteY4" fmla="*/ 1055658 h 1055658"/>
              <a:gd name="connsiteX0" fmla="*/ 0 w 2069478"/>
              <a:gd name="connsiteY0" fmla="*/ 1055658 h 1055658"/>
              <a:gd name="connsiteX1" fmla="*/ 515475 w 2069478"/>
              <a:gd name="connsiteY1" fmla="*/ 55459 h 1055658"/>
              <a:gd name="connsiteX2" fmla="*/ 1430191 w 2069478"/>
              <a:gd name="connsiteY2" fmla="*/ 0 h 1055658"/>
              <a:gd name="connsiteX3" fmla="*/ 2069478 w 2069478"/>
              <a:gd name="connsiteY3" fmla="*/ 1024051 h 1055658"/>
              <a:gd name="connsiteX4" fmla="*/ 0 w 2069478"/>
              <a:gd name="connsiteY4" fmla="*/ 1055658 h 1055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9478" h="1055658">
                <a:moveTo>
                  <a:pt x="0" y="1055658"/>
                </a:moveTo>
                <a:lnTo>
                  <a:pt x="515475" y="55459"/>
                </a:lnTo>
                <a:lnTo>
                  <a:pt x="1430191" y="0"/>
                </a:lnTo>
                <a:lnTo>
                  <a:pt x="2069478" y="1024051"/>
                </a:lnTo>
                <a:lnTo>
                  <a:pt x="0" y="1055658"/>
                </a:lnTo>
                <a:close/>
              </a:path>
            </a:pathLst>
          </a:cu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30" name="等腰三角形 29">
            <a:extLst>
              <a:ext uri="{FF2B5EF4-FFF2-40B4-BE49-F238E27FC236}">
                <a16:creationId xmlns:a16="http://schemas.microsoft.com/office/drawing/2014/main" id="{00E828AD-451F-46B7-90B4-75F8EF1DD979}"/>
              </a:ext>
            </a:extLst>
          </p:cNvPr>
          <p:cNvSpPr/>
          <p:nvPr/>
        </p:nvSpPr>
        <p:spPr>
          <a:xfrm rot="8707643">
            <a:off x="9186532" y="3504363"/>
            <a:ext cx="999067" cy="861264"/>
          </a:xfrm>
          <a:prstGeom prst="triangle">
            <a:avLst/>
          </a:prstGeom>
          <a:solidFill>
            <a:srgbClr val="4F81B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31" name="等腰三角形 30">
            <a:extLst>
              <a:ext uri="{FF2B5EF4-FFF2-40B4-BE49-F238E27FC236}">
                <a16:creationId xmlns:a16="http://schemas.microsoft.com/office/drawing/2014/main" id="{86A05D21-E35E-4049-BAD5-A3AD7BD16B8C}"/>
              </a:ext>
            </a:extLst>
          </p:cNvPr>
          <p:cNvSpPr/>
          <p:nvPr/>
        </p:nvSpPr>
        <p:spPr>
          <a:xfrm rot="9000000">
            <a:off x="7597457" y="3363315"/>
            <a:ext cx="634552" cy="547027"/>
          </a:xfrm>
          <a:prstGeom prst="triangle">
            <a:avLst/>
          </a:prstGeom>
          <a:solidFill>
            <a:srgbClr val="4F81B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Tree>
    <p:extLst>
      <p:ext uri="{BB962C8B-B14F-4D97-AF65-F5344CB8AC3E}">
        <p14:creationId xmlns:p14="http://schemas.microsoft.com/office/powerpoint/2010/main" val="2544092459"/>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 name="Freeform 6"/>
          <p:cNvSpPr>
            <a:spLocks/>
          </p:cNvSpPr>
          <p:nvPr/>
        </p:nvSpPr>
        <p:spPr bwMode="auto">
          <a:xfrm>
            <a:off x="6137379" y="5411187"/>
            <a:ext cx="4285" cy="2117"/>
          </a:xfrm>
          <a:custGeom>
            <a:avLst/>
            <a:gdLst>
              <a:gd name="T0" fmla="*/ 2 w 4"/>
              <a:gd name="T1" fmla="*/ 0 h 4"/>
              <a:gd name="T2" fmla="*/ 4 w 4"/>
              <a:gd name="T3" fmla="*/ 4 h 4"/>
              <a:gd name="T4" fmla="*/ 0 w 4"/>
              <a:gd name="T5" fmla="*/ 4 h 4"/>
              <a:gd name="T6" fmla="*/ 2 w 4"/>
              <a:gd name="T7" fmla="*/ 0 h 4"/>
            </a:gdLst>
            <a:ahLst/>
            <a:cxnLst>
              <a:cxn ang="0">
                <a:pos x="T0" y="T1"/>
              </a:cxn>
              <a:cxn ang="0">
                <a:pos x="T2" y="T3"/>
              </a:cxn>
              <a:cxn ang="0">
                <a:pos x="T4" y="T5"/>
              </a:cxn>
              <a:cxn ang="0">
                <a:pos x="T6" y="T7"/>
              </a:cxn>
            </a:cxnLst>
            <a:rect l="0" t="0" r="r" b="b"/>
            <a:pathLst>
              <a:path w="4" h="4">
                <a:moveTo>
                  <a:pt x="2" y="0"/>
                </a:moveTo>
                <a:lnTo>
                  <a:pt x="4" y="4"/>
                </a:lnTo>
                <a:lnTo>
                  <a:pt x="0" y="4"/>
                </a:lnTo>
                <a:lnTo>
                  <a:pt x="2" y="0"/>
                </a:lnTo>
                <a:close/>
              </a:path>
            </a:pathLst>
          </a:custGeom>
          <a:solidFill>
            <a:srgbClr val="FFCA00"/>
          </a:solidFill>
          <a:ln w="0">
            <a:noFill/>
            <a:prstDash val="solid"/>
            <a:round/>
            <a:headEnd/>
            <a:tailEnd/>
          </a:ln>
        </p:spPr>
        <p:txBody>
          <a:bodyPr vert="horz" wrap="square" lIns="130911" tIns="65456" rIns="130911" bIns="65456" numCol="1" anchor="t" anchorCtr="0" compatLnSpc="1">
            <a:prstTxWarp prst="textNoShape">
              <a:avLst/>
            </a:prstTxWarp>
          </a:bodyPr>
          <a:lstStyle/>
          <a:p>
            <a:pPr algn="ctr" defTabSz="967527" fontAlgn="base">
              <a:spcBef>
                <a:spcPct val="0"/>
              </a:spcBef>
              <a:spcAft>
                <a:spcPct val="0"/>
              </a:spcAft>
            </a:pPr>
            <a:endParaRPr lang="en-US" sz="2963">
              <a:solidFill>
                <a:srgbClr val="000000"/>
              </a:solidFill>
              <a:latin typeface="微软雅黑"/>
              <a:ea typeface="微软雅黑"/>
              <a:sym typeface="Gill Sans" charset="0"/>
            </a:endParaRPr>
          </a:p>
        </p:txBody>
      </p:sp>
      <p:sp>
        <p:nvSpPr>
          <p:cNvPr id="68" name="Freeform 46"/>
          <p:cNvSpPr>
            <a:spLocks/>
          </p:cNvSpPr>
          <p:nvPr/>
        </p:nvSpPr>
        <p:spPr bwMode="auto">
          <a:xfrm flipH="1">
            <a:off x="7554983" y="2186615"/>
            <a:ext cx="3547639" cy="159482"/>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31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527" fontAlgn="base">
              <a:spcBef>
                <a:spcPct val="0"/>
              </a:spcBef>
              <a:spcAft>
                <a:spcPct val="0"/>
              </a:spcAft>
            </a:pPr>
            <a:endParaRPr lang="en-US" sz="2963">
              <a:solidFill>
                <a:srgbClr val="323232"/>
              </a:solidFill>
              <a:latin typeface="微软雅黑"/>
              <a:ea typeface="微软雅黑"/>
              <a:cs typeface="Open Sans Condensed Light" pitchFamily="34" charset="0"/>
              <a:sym typeface="Gill Sans" charset="0"/>
            </a:endParaRPr>
          </a:p>
        </p:txBody>
      </p:sp>
      <p:sp>
        <p:nvSpPr>
          <p:cNvPr id="69" name="Freeform 46"/>
          <p:cNvSpPr>
            <a:spLocks/>
          </p:cNvSpPr>
          <p:nvPr/>
        </p:nvSpPr>
        <p:spPr bwMode="auto">
          <a:xfrm flipH="1">
            <a:off x="7871062" y="3631529"/>
            <a:ext cx="3231561" cy="159482"/>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31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527" fontAlgn="base">
              <a:spcBef>
                <a:spcPct val="0"/>
              </a:spcBef>
              <a:spcAft>
                <a:spcPct val="0"/>
              </a:spcAft>
            </a:pPr>
            <a:endParaRPr lang="en-US" sz="2963">
              <a:solidFill>
                <a:srgbClr val="323232"/>
              </a:solidFill>
              <a:latin typeface="微软雅黑"/>
              <a:ea typeface="微软雅黑"/>
              <a:cs typeface="Open Sans Condensed Light" pitchFamily="34" charset="0"/>
              <a:sym typeface="Gill Sans" charset="0"/>
            </a:endParaRPr>
          </a:p>
        </p:txBody>
      </p:sp>
      <p:sp>
        <p:nvSpPr>
          <p:cNvPr id="70" name="Freeform 46"/>
          <p:cNvSpPr>
            <a:spLocks/>
          </p:cNvSpPr>
          <p:nvPr/>
        </p:nvSpPr>
        <p:spPr bwMode="auto">
          <a:xfrm flipH="1">
            <a:off x="7007469" y="4695038"/>
            <a:ext cx="4095155" cy="159482"/>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31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527" fontAlgn="base">
              <a:spcBef>
                <a:spcPct val="0"/>
              </a:spcBef>
              <a:spcAft>
                <a:spcPct val="0"/>
              </a:spcAft>
            </a:pPr>
            <a:endParaRPr lang="en-US" sz="2963">
              <a:solidFill>
                <a:srgbClr val="323232"/>
              </a:solidFill>
              <a:latin typeface="微软雅黑"/>
              <a:ea typeface="微软雅黑"/>
              <a:cs typeface="Open Sans Condensed Light" pitchFamily="34" charset="0"/>
              <a:sym typeface="Gill Sans" charset="0"/>
            </a:endParaRPr>
          </a:p>
        </p:txBody>
      </p:sp>
      <p:sp>
        <p:nvSpPr>
          <p:cNvPr id="71" name="Freeform 46"/>
          <p:cNvSpPr>
            <a:spLocks/>
          </p:cNvSpPr>
          <p:nvPr/>
        </p:nvSpPr>
        <p:spPr bwMode="auto">
          <a:xfrm>
            <a:off x="1311533" y="2671369"/>
            <a:ext cx="3643026" cy="159482"/>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31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527" fontAlgn="base">
              <a:spcBef>
                <a:spcPct val="0"/>
              </a:spcBef>
              <a:spcAft>
                <a:spcPct val="0"/>
              </a:spcAft>
            </a:pPr>
            <a:endParaRPr lang="en-US" sz="2963">
              <a:solidFill>
                <a:srgbClr val="323232"/>
              </a:solidFill>
              <a:latin typeface="微软雅黑"/>
              <a:ea typeface="微软雅黑"/>
              <a:cs typeface="Open Sans Condensed Light" pitchFamily="34" charset="0"/>
              <a:sym typeface="Gill Sans" charset="0"/>
            </a:endParaRPr>
          </a:p>
        </p:txBody>
      </p:sp>
      <p:sp>
        <p:nvSpPr>
          <p:cNvPr id="72" name="Rectangle 37"/>
          <p:cNvSpPr>
            <a:spLocks/>
          </p:cNvSpPr>
          <p:nvPr/>
        </p:nvSpPr>
        <p:spPr bwMode="auto">
          <a:xfrm>
            <a:off x="1991941" y="2883680"/>
            <a:ext cx="2430030" cy="7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defTabSz="967527" fontAlgn="base">
              <a:lnSpc>
                <a:spcPct val="125000"/>
              </a:lnSpc>
              <a:spcBef>
                <a:spcPct val="0"/>
              </a:spcBef>
              <a:spcAft>
                <a:spcPct val="0"/>
              </a:spcAft>
            </a:pPr>
            <a:r>
              <a:rPr lang="zh-CN" altLang="en-US" sz="1100" dirty="0">
                <a:solidFill>
                  <a:srgbClr val="000000"/>
                </a:solidFill>
                <a:latin typeface="微软雅黑 Light" panose="020B0502040204020203" pitchFamily="34" charset="-122"/>
                <a:ea typeface="微软雅黑 Light" panose="020B0502040204020203" pitchFamily="34" charset="-122"/>
              </a:rPr>
              <a:t>适用于具有</a:t>
            </a:r>
            <a:r>
              <a:rPr lang="zh-CN" altLang="en-US" sz="1100" b="1" dirty="0">
                <a:solidFill>
                  <a:srgbClr val="000000"/>
                </a:solidFill>
                <a:latin typeface="微软雅黑 Light" panose="020B0502040204020203" pitchFamily="34" charset="-122"/>
                <a:ea typeface="微软雅黑 Light" panose="020B0502040204020203" pitchFamily="34" charset="-122"/>
              </a:rPr>
              <a:t>趋势性</a:t>
            </a:r>
            <a:r>
              <a:rPr lang="zh-CN" altLang="en-US" sz="1100" dirty="0">
                <a:solidFill>
                  <a:srgbClr val="000000"/>
                </a:solidFill>
                <a:latin typeface="微软雅黑 Light" panose="020B0502040204020203" pitchFamily="34" charset="-122"/>
                <a:ea typeface="微软雅黑 Light" panose="020B0502040204020203" pitchFamily="34" charset="-122"/>
              </a:rPr>
              <a:t>、多种</a:t>
            </a:r>
            <a:r>
              <a:rPr lang="zh-CN" altLang="en-US" sz="1100" b="1" dirty="0">
                <a:solidFill>
                  <a:srgbClr val="000000"/>
                </a:solidFill>
                <a:latin typeface="微软雅黑 Light" panose="020B0502040204020203" pitchFamily="34" charset="-122"/>
                <a:ea typeface="微软雅黑 Light" panose="020B0502040204020203" pitchFamily="34" charset="-122"/>
              </a:rPr>
              <a:t>周期性</a:t>
            </a:r>
            <a:r>
              <a:rPr lang="zh-CN" altLang="en-US" sz="1100" dirty="0">
                <a:solidFill>
                  <a:srgbClr val="000000"/>
                </a:solidFill>
                <a:latin typeface="微软雅黑 Light" panose="020B0502040204020203" pitchFamily="34" charset="-122"/>
                <a:ea typeface="微软雅黑 Light" panose="020B0502040204020203" pitchFamily="34" charset="-122"/>
              </a:rPr>
              <a:t>（每年每月每周每日每小时等）、</a:t>
            </a:r>
            <a:r>
              <a:rPr lang="zh-CN" altLang="en-US" sz="1100" b="1" dirty="0">
                <a:solidFill>
                  <a:srgbClr val="000000"/>
                </a:solidFill>
                <a:latin typeface="微软雅黑 Light" panose="020B0502040204020203" pitchFamily="34" charset="-122"/>
                <a:ea typeface="微软雅黑 Light" panose="020B0502040204020203" pitchFamily="34" charset="-122"/>
              </a:rPr>
              <a:t>节假日效应</a:t>
            </a:r>
            <a:r>
              <a:rPr lang="zh-CN" altLang="en-US" sz="1100" dirty="0">
                <a:solidFill>
                  <a:srgbClr val="000000"/>
                </a:solidFill>
                <a:latin typeface="微软雅黑 Light" panose="020B0502040204020203" pitchFamily="34" charset="-122"/>
                <a:ea typeface="微软雅黑 Light" panose="020B0502040204020203" pitchFamily="34" charset="-122"/>
              </a:rPr>
              <a:t>，以及</a:t>
            </a:r>
            <a:r>
              <a:rPr lang="zh-CN" altLang="en-US" sz="1100" b="1" dirty="0">
                <a:solidFill>
                  <a:srgbClr val="000000"/>
                </a:solidFill>
                <a:latin typeface="微软雅黑 Light" panose="020B0502040204020203" pitchFamily="34" charset="-122"/>
                <a:ea typeface="微软雅黑 Light" panose="020B0502040204020203" pitchFamily="34" charset="-122"/>
              </a:rPr>
              <a:t>部分异常值</a:t>
            </a:r>
            <a:r>
              <a:rPr lang="zh-CN" altLang="en-US" sz="1100" dirty="0">
                <a:solidFill>
                  <a:srgbClr val="000000"/>
                </a:solidFill>
                <a:latin typeface="微软雅黑 Light" panose="020B0502040204020203" pitchFamily="34" charset="-122"/>
                <a:ea typeface="微软雅黑 Light" panose="020B0502040204020203" pitchFamily="34" charset="-122"/>
              </a:rPr>
              <a:t>的时间序列</a:t>
            </a:r>
            <a:endParaRPr lang="en-US" sz="1100" dirty="0">
              <a:solidFill>
                <a:srgbClr val="000000"/>
              </a:solidFill>
              <a:latin typeface="微软雅黑 Light" panose="020B0502040204020203" pitchFamily="34" charset="-122"/>
              <a:ea typeface="微软雅黑 Light" panose="020B0502040204020203" pitchFamily="34" charset="-122"/>
              <a:sym typeface="Lato Light" charset="0"/>
            </a:endParaRPr>
          </a:p>
        </p:txBody>
      </p:sp>
      <p:sp>
        <p:nvSpPr>
          <p:cNvPr id="73" name="Freeform 46"/>
          <p:cNvSpPr>
            <a:spLocks/>
          </p:cNvSpPr>
          <p:nvPr/>
        </p:nvSpPr>
        <p:spPr bwMode="auto">
          <a:xfrm>
            <a:off x="1311533" y="3711270"/>
            <a:ext cx="4471255" cy="159482"/>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31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527" fontAlgn="base">
              <a:spcBef>
                <a:spcPct val="0"/>
              </a:spcBef>
              <a:spcAft>
                <a:spcPct val="0"/>
              </a:spcAft>
            </a:pPr>
            <a:endParaRPr lang="en-US" sz="2963">
              <a:solidFill>
                <a:srgbClr val="323232"/>
              </a:solidFill>
              <a:latin typeface="微软雅黑"/>
              <a:ea typeface="微软雅黑"/>
              <a:cs typeface="Open Sans Condensed Light" pitchFamily="34" charset="0"/>
              <a:sym typeface="Gill Sans" charset="0"/>
            </a:endParaRPr>
          </a:p>
        </p:txBody>
      </p:sp>
      <p:sp>
        <p:nvSpPr>
          <p:cNvPr id="74" name="Rectangle 37"/>
          <p:cNvSpPr>
            <a:spLocks/>
          </p:cNvSpPr>
          <p:nvPr/>
        </p:nvSpPr>
        <p:spPr bwMode="auto">
          <a:xfrm>
            <a:off x="1981117" y="3878766"/>
            <a:ext cx="2430030" cy="657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defTabSz="967527" fontAlgn="base">
              <a:lnSpc>
                <a:spcPct val="125000"/>
              </a:lnSpc>
              <a:spcBef>
                <a:spcPct val="0"/>
              </a:spcBef>
              <a:spcAft>
                <a:spcPct val="0"/>
              </a:spcAft>
            </a:pPr>
            <a:r>
              <a:rPr lang="en-US" sz="1100" dirty="0">
                <a:solidFill>
                  <a:srgbClr val="000000"/>
                </a:solidFill>
                <a:latin typeface="微软雅黑 Light" panose="020B0502040204020203" pitchFamily="34" charset="-122"/>
                <a:ea typeface="微软雅黑 Light" panose="020B0502040204020203" pitchFamily="34" charset="-122"/>
              </a:rPr>
              <a:t>Prophet</a:t>
            </a:r>
            <a:r>
              <a:rPr lang="zh-CN" altLang="en-US" sz="1100" dirty="0">
                <a:solidFill>
                  <a:srgbClr val="000000"/>
                </a:solidFill>
                <a:latin typeface="微软雅黑 Light" panose="020B0502040204020203" pitchFamily="34" charset="-122"/>
                <a:ea typeface="微软雅黑 Light" panose="020B0502040204020203" pitchFamily="34" charset="-122"/>
              </a:rPr>
              <a:t>模型本质上是一个可加性回归模型，由</a:t>
            </a:r>
            <a:r>
              <a:rPr lang="zh-CN" altLang="en-US" sz="1100" b="1" dirty="0">
                <a:solidFill>
                  <a:srgbClr val="000000"/>
                </a:solidFill>
                <a:latin typeface="微软雅黑 Light" panose="020B0502040204020203" pitchFamily="34" charset="-122"/>
                <a:ea typeface="微软雅黑 Light" panose="020B0502040204020203" pitchFamily="34" charset="-122"/>
              </a:rPr>
              <a:t>趋势项</a:t>
            </a:r>
            <a:r>
              <a:rPr lang="zh-CN" altLang="en-US" sz="1100" dirty="0">
                <a:solidFill>
                  <a:srgbClr val="000000"/>
                </a:solidFill>
                <a:latin typeface="微软雅黑 Light" panose="020B0502040204020203" pitchFamily="34" charset="-122"/>
                <a:ea typeface="微软雅黑 Light" panose="020B0502040204020203" pitchFamily="34" charset="-122"/>
              </a:rPr>
              <a:t>、</a:t>
            </a:r>
            <a:r>
              <a:rPr lang="zh-CN" altLang="en-US" sz="1100" b="1" dirty="0">
                <a:solidFill>
                  <a:srgbClr val="000000"/>
                </a:solidFill>
                <a:latin typeface="微软雅黑 Light" panose="020B0502040204020203" pitchFamily="34" charset="-122"/>
                <a:ea typeface="微软雅黑 Light" panose="020B0502040204020203" pitchFamily="34" charset="-122"/>
              </a:rPr>
              <a:t>周期项、节假日项</a:t>
            </a:r>
            <a:r>
              <a:rPr lang="zh-CN" altLang="en-US" sz="1100" dirty="0">
                <a:solidFill>
                  <a:srgbClr val="000000"/>
                </a:solidFill>
                <a:latin typeface="微软雅黑 Light" panose="020B0502040204020203" pitchFamily="34" charset="-122"/>
                <a:ea typeface="微软雅黑 Light" panose="020B0502040204020203" pitchFamily="34" charset="-122"/>
              </a:rPr>
              <a:t>和</a:t>
            </a:r>
            <a:r>
              <a:rPr lang="zh-CN" altLang="en-US" sz="1100" b="1" dirty="0">
                <a:solidFill>
                  <a:srgbClr val="000000"/>
                </a:solidFill>
                <a:latin typeface="微软雅黑 Light" panose="020B0502040204020203" pitchFamily="34" charset="-122"/>
                <a:ea typeface="微软雅黑 Light" panose="020B0502040204020203" pitchFamily="34" charset="-122"/>
              </a:rPr>
              <a:t>噪声项</a:t>
            </a:r>
            <a:r>
              <a:rPr lang="zh-CN" altLang="en-US" sz="1100" dirty="0">
                <a:solidFill>
                  <a:srgbClr val="000000"/>
                </a:solidFill>
                <a:latin typeface="微软雅黑 Light" panose="020B0502040204020203" pitchFamily="34" charset="-122"/>
                <a:ea typeface="微软雅黑 Light" panose="020B0502040204020203" pitchFamily="34" charset="-122"/>
              </a:rPr>
              <a:t>组成</a:t>
            </a:r>
            <a:endParaRPr lang="en-US" sz="1100" dirty="0">
              <a:solidFill>
                <a:srgbClr val="000000"/>
              </a:solidFill>
              <a:latin typeface="微软雅黑 Light" panose="020B0502040204020203" pitchFamily="34" charset="-122"/>
              <a:ea typeface="微软雅黑 Light" panose="020B0502040204020203" pitchFamily="34" charset="-122"/>
              <a:sym typeface="Lato Light" charset="0"/>
            </a:endParaRPr>
          </a:p>
        </p:txBody>
      </p:sp>
      <p:sp>
        <p:nvSpPr>
          <p:cNvPr id="75" name="Freeform 46"/>
          <p:cNvSpPr>
            <a:spLocks/>
          </p:cNvSpPr>
          <p:nvPr/>
        </p:nvSpPr>
        <p:spPr bwMode="auto">
          <a:xfrm flipV="1">
            <a:off x="1311531" y="5477426"/>
            <a:ext cx="3888048" cy="159482"/>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31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527" fontAlgn="base">
              <a:spcBef>
                <a:spcPct val="0"/>
              </a:spcBef>
              <a:spcAft>
                <a:spcPct val="0"/>
              </a:spcAft>
            </a:pPr>
            <a:endParaRPr lang="en-US" sz="2963">
              <a:solidFill>
                <a:srgbClr val="323232"/>
              </a:solidFill>
              <a:latin typeface="微软雅黑"/>
              <a:ea typeface="微软雅黑"/>
              <a:cs typeface="Open Sans Condensed Light" pitchFamily="34" charset="0"/>
              <a:sym typeface="Gill Sans" charset="0"/>
            </a:endParaRPr>
          </a:p>
        </p:txBody>
      </p:sp>
      <p:sp>
        <p:nvSpPr>
          <p:cNvPr id="76" name="Rectangle 37"/>
          <p:cNvSpPr>
            <a:spLocks/>
          </p:cNvSpPr>
          <p:nvPr/>
        </p:nvSpPr>
        <p:spPr bwMode="auto">
          <a:xfrm>
            <a:off x="2202494" y="4939323"/>
            <a:ext cx="2430030" cy="638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defTabSz="967527" fontAlgn="base">
              <a:lnSpc>
                <a:spcPct val="125000"/>
              </a:lnSpc>
              <a:spcBef>
                <a:spcPct val="0"/>
              </a:spcBef>
              <a:spcAft>
                <a:spcPct val="0"/>
              </a:spcAft>
            </a:pPr>
            <a:endParaRPr lang="en-US" sz="1100" dirty="0">
              <a:solidFill>
                <a:srgbClr val="4D4D4D"/>
              </a:solidFill>
              <a:latin typeface="微软雅黑 Light" panose="020B0502040204020203" pitchFamily="34" charset="-122"/>
              <a:ea typeface="微软雅黑 Light" panose="020B0502040204020203" pitchFamily="34" charset="-122"/>
              <a:cs typeface="Lato Light" charset="0"/>
              <a:sym typeface="Lato Light" charset="0"/>
            </a:endParaRPr>
          </a:p>
        </p:txBody>
      </p:sp>
      <p:grpSp>
        <p:nvGrpSpPr>
          <p:cNvPr id="77" name="Group 5"/>
          <p:cNvGrpSpPr/>
          <p:nvPr/>
        </p:nvGrpSpPr>
        <p:grpSpPr>
          <a:xfrm>
            <a:off x="1456955" y="2937804"/>
            <a:ext cx="403258" cy="352053"/>
            <a:chOff x="1079332" y="2203296"/>
            <a:chExt cx="298739" cy="264080"/>
          </a:xfrm>
        </p:grpSpPr>
        <p:sp>
          <p:nvSpPr>
            <p:cNvPr id="78" name="Oval 2"/>
            <p:cNvSpPr/>
            <p:nvPr/>
          </p:nvSpPr>
          <p:spPr bwMode="auto">
            <a:xfrm>
              <a:off x="1103804" y="2203296"/>
              <a:ext cx="264080" cy="264080"/>
            </a:xfrm>
            <a:prstGeom prst="ellipse">
              <a:avLst/>
            </a:prstGeom>
            <a:solidFill>
              <a:srgbClr val="1F497D"/>
            </a:solidFill>
            <a:ln w="25400" cap="flat" cmpd="sng" algn="ctr">
              <a:noFill/>
              <a:prstDash val="solid"/>
              <a:round/>
              <a:headEnd type="none" w="med" len="med"/>
              <a:tailEnd type="none" w="med" len="med"/>
            </a:ln>
            <a:effectLst/>
            <a:extLst/>
          </p:spPr>
          <p:txBody>
            <a:bodyPr vert="horz" wrap="square" lIns="96757" tIns="48378" rIns="96757" bIns="48378" numCol="1" rtlCol="0" anchor="t" anchorCtr="0" compatLnSpc="1">
              <a:prstTxWarp prst="textNoShape">
                <a:avLst/>
              </a:prstTxWarp>
            </a:bodyPr>
            <a:lstStyle/>
            <a:p>
              <a:pPr algn="ctr" defTabSz="1309063" fontAlgn="base">
                <a:spcBef>
                  <a:spcPct val="0"/>
                </a:spcBef>
                <a:spcAft>
                  <a:spcPct val="0"/>
                </a:spcAft>
                <a:defRPr/>
              </a:pPr>
              <a:endParaRPr lang="en-US" sz="8042" kern="0">
                <a:solidFill>
                  <a:srgbClr val="000000"/>
                </a:solidFill>
                <a:latin typeface="微软雅黑"/>
                <a:ea typeface="微软雅黑"/>
                <a:sym typeface="Gill Sans" charset="0"/>
              </a:endParaRPr>
            </a:p>
          </p:txBody>
        </p:sp>
        <p:sp>
          <p:nvSpPr>
            <p:cNvPr id="79" name="Rectangle 22"/>
            <p:cNvSpPr>
              <a:spLocks/>
            </p:cNvSpPr>
            <p:nvPr/>
          </p:nvSpPr>
          <p:spPr bwMode="auto">
            <a:xfrm>
              <a:off x="1079332" y="2246362"/>
              <a:ext cx="298739" cy="19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67527" fontAlgn="base">
                <a:spcBef>
                  <a:spcPct val="0"/>
                </a:spcBef>
                <a:spcAft>
                  <a:spcPct val="0"/>
                </a:spcAft>
                <a:defRPr/>
              </a:pPr>
              <a:r>
                <a:rPr lang="en-US" sz="2116" kern="0" dirty="0">
                  <a:solidFill>
                    <a:srgbClr val="FFFFFF"/>
                  </a:solidFill>
                  <a:latin typeface="微软雅黑"/>
                  <a:ea typeface="微软雅黑"/>
                  <a:cs typeface="Bebas Neue" charset="0"/>
                  <a:sym typeface="Bebas Neue" charset="0"/>
                </a:rPr>
                <a:t>1</a:t>
              </a:r>
            </a:p>
          </p:txBody>
        </p:sp>
      </p:grpSp>
      <p:grpSp>
        <p:nvGrpSpPr>
          <p:cNvPr id="80" name="Group 235"/>
          <p:cNvGrpSpPr/>
          <p:nvPr/>
        </p:nvGrpSpPr>
        <p:grpSpPr>
          <a:xfrm>
            <a:off x="1456955" y="3946926"/>
            <a:ext cx="403258" cy="352053"/>
            <a:chOff x="1079332" y="2203296"/>
            <a:chExt cx="298739" cy="264080"/>
          </a:xfrm>
        </p:grpSpPr>
        <p:sp>
          <p:nvSpPr>
            <p:cNvPr id="81" name="Oval 236"/>
            <p:cNvSpPr/>
            <p:nvPr/>
          </p:nvSpPr>
          <p:spPr bwMode="auto">
            <a:xfrm>
              <a:off x="1103804" y="2203296"/>
              <a:ext cx="264080" cy="264080"/>
            </a:xfrm>
            <a:prstGeom prst="ellipse">
              <a:avLst/>
            </a:prstGeom>
            <a:solidFill>
              <a:srgbClr val="1F497D"/>
            </a:solidFill>
            <a:ln w="25400" cap="flat" cmpd="sng" algn="ctr">
              <a:noFill/>
              <a:prstDash val="solid"/>
              <a:round/>
              <a:headEnd type="none" w="med" len="med"/>
              <a:tailEnd type="none" w="med" len="med"/>
            </a:ln>
            <a:effectLst/>
            <a:extLst/>
          </p:spPr>
          <p:txBody>
            <a:bodyPr vert="horz" wrap="square" lIns="96757" tIns="48378" rIns="96757" bIns="48378" numCol="1" rtlCol="0" anchor="t" anchorCtr="0" compatLnSpc="1">
              <a:prstTxWarp prst="textNoShape">
                <a:avLst/>
              </a:prstTxWarp>
            </a:bodyPr>
            <a:lstStyle/>
            <a:p>
              <a:pPr algn="ctr" defTabSz="1309063" fontAlgn="base">
                <a:spcBef>
                  <a:spcPct val="0"/>
                </a:spcBef>
                <a:spcAft>
                  <a:spcPct val="0"/>
                </a:spcAft>
                <a:defRPr/>
              </a:pPr>
              <a:endParaRPr lang="en-US" sz="8042" kern="0">
                <a:solidFill>
                  <a:srgbClr val="000000"/>
                </a:solidFill>
                <a:latin typeface="微软雅黑"/>
                <a:ea typeface="微软雅黑"/>
                <a:sym typeface="Gill Sans" charset="0"/>
              </a:endParaRPr>
            </a:p>
          </p:txBody>
        </p:sp>
        <p:sp>
          <p:nvSpPr>
            <p:cNvPr id="82" name="Rectangle 22"/>
            <p:cNvSpPr>
              <a:spLocks/>
            </p:cNvSpPr>
            <p:nvPr/>
          </p:nvSpPr>
          <p:spPr bwMode="auto">
            <a:xfrm>
              <a:off x="1079332" y="2246362"/>
              <a:ext cx="298739" cy="19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67527" fontAlgn="base">
                <a:spcBef>
                  <a:spcPct val="0"/>
                </a:spcBef>
                <a:spcAft>
                  <a:spcPct val="0"/>
                </a:spcAft>
                <a:defRPr/>
              </a:pPr>
              <a:r>
                <a:rPr lang="en-US" sz="2116" kern="0" dirty="0">
                  <a:solidFill>
                    <a:srgbClr val="FFFFFF"/>
                  </a:solidFill>
                  <a:latin typeface="微软雅黑"/>
                  <a:ea typeface="微软雅黑"/>
                  <a:cs typeface="Bebas Neue" charset="0"/>
                  <a:sym typeface="Bebas Neue" charset="0"/>
                </a:rPr>
                <a:t>2</a:t>
              </a:r>
            </a:p>
          </p:txBody>
        </p:sp>
      </p:grpSp>
      <p:grpSp>
        <p:nvGrpSpPr>
          <p:cNvPr id="83" name="Group 238"/>
          <p:cNvGrpSpPr/>
          <p:nvPr/>
        </p:nvGrpSpPr>
        <p:grpSpPr>
          <a:xfrm>
            <a:off x="1456955" y="4858647"/>
            <a:ext cx="403258" cy="352053"/>
            <a:chOff x="1079332" y="2203296"/>
            <a:chExt cx="298739" cy="264080"/>
          </a:xfrm>
        </p:grpSpPr>
        <p:sp>
          <p:nvSpPr>
            <p:cNvPr id="84" name="Oval 239"/>
            <p:cNvSpPr/>
            <p:nvPr/>
          </p:nvSpPr>
          <p:spPr bwMode="auto">
            <a:xfrm>
              <a:off x="1103804" y="2203296"/>
              <a:ext cx="264080" cy="264080"/>
            </a:xfrm>
            <a:prstGeom prst="ellipse">
              <a:avLst/>
            </a:prstGeom>
            <a:solidFill>
              <a:srgbClr val="1F497D"/>
            </a:solidFill>
            <a:ln w="25400" cap="flat" cmpd="sng" algn="ctr">
              <a:noFill/>
              <a:prstDash val="solid"/>
              <a:round/>
              <a:headEnd type="none" w="med" len="med"/>
              <a:tailEnd type="none" w="med" len="med"/>
            </a:ln>
            <a:effectLst/>
            <a:extLst/>
          </p:spPr>
          <p:txBody>
            <a:bodyPr vert="horz" wrap="square" lIns="96757" tIns="48378" rIns="96757" bIns="48378" numCol="1" rtlCol="0" anchor="t" anchorCtr="0" compatLnSpc="1">
              <a:prstTxWarp prst="textNoShape">
                <a:avLst/>
              </a:prstTxWarp>
            </a:bodyPr>
            <a:lstStyle/>
            <a:p>
              <a:pPr algn="ctr" defTabSz="1309063" fontAlgn="base">
                <a:spcBef>
                  <a:spcPct val="0"/>
                </a:spcBef>
                <a:spcAft>
                  <a:spcPct val="0"/>
                </a:spcAft>
                <a:defRPr/>
              </a:pPr>
              <a:endParaRPr lang="en-US" sz="8042" kern="0">
                <a:solidFill>
                  <a:srgbClr val="000000"/>
                </a:solidFill>
                <a:latin typeface="微软雅黑"/>
                <a:ea typeface="微软雅黑"/>
                <a:sym typeface="Gill Sans" charset="0"/>
              </a:endParaRPr>
            </a:p>
          </p:txBody>
        </p:sp>
        <p:sp>
          <p:nvSpPr>
            <p:cNvPr id="85" name="Rectangle 22"/>
            <p:cNvSpPr>
              <a:spLocks/>
            </p:cNvSpPr>
            <p:nvPr/>
          </p:nvSpPr>
          <p:spPr bwMode="auto">
            <a:xfrm>
              <a:off x="1079332" y="2246362"/>
              <a:ext cx="298739" cy="19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67527" fontAlgn="base">
                <a:spcBef>
                  <a:spcPct val="0"/>
                </a:spcBef>
                <a:spcAft>
                  <a:spcPct val="0"/>
                </a:spcAft>
                <a:defRPr/>
              </a:pPr>
              <a:r>
                <a:rPr lang="en-US" sz="2116" kern="0" dirty="0">
                  <a:solidFill>
                    <a:srgbClr val="FFFFFF"/>
                  </a:solidFill>
                  <a:latin typeface="微软雅黑"/>
                  <a:ea typeface="微软雅黑"/>
                  <a:cs typeface="Bebas Neue" charset="0"/>
                  <a:sym typeface="Bebas Neue" charset="0"/>
                </a:rPr>
                <a:t>3</a:t>
              </a:r>
            </a:p>
          </p:txBody>
        </p:sp>
      </p:grpSp>
      <p:sp>
        <p:nvSpPr>
          <p:cNvPr id="86" name="Rectangle 37"/>
          <p:cNvSpPr>
            <a:spLocks/>
          </p:cNvSpPr>
          <p:nvPr/>
        </p:nvSpPr>
        <p:spPr bwMode="auto">
          <a:xfrm>
            <a:off x="8340877" y="2342062"/>
            <a:ext cx="2108095" cy="5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r" defTabSz="967527" fontAlgn="base">
              <a:lnSpc>
                <a:spcPct val="125000"/>
              </a:lnSpc>
              <a:spcBef>
                <a:spcPct val="0"/>
              </a:spcBef>
              <a:spcAft>
                <a:spcPct val="0"/>
              </a:spcAft>
            </a:pPr>
            <a:r>
              <a:rPr lang="zh-CN" altLang="en-US" sz="1100" b="1" dirty="0">
                <a:solidFill>
                  <a:srgbClr val="000000"/>
                </a:solidFill>
                <a:latin typeface="微软雅黑 Light" panose="020B0502040204020203" pitchFamily="34" charset="-122"/>
                <a:ea typeface="微软雅黑 Light" panose="020B0502040204020203" pitchFamily="34" charset="-122"/>
              </a:rPr>
              <a:t>周期项</a:t>
            </a:r>
            <a:r>
              <a:rPr lang="zh-CN" altLang="en-US" sz="1100" dirty="0">
                <a:solidFill>
                  <a:srgbClr val="000000"/>
                </a:solidFill>
                <a:latin typeface="微软雅黑 Light" panose="020B0502040204020203" pitchFamily="34" charset="-122"/>
                <a:ea typeface="微软雅黑 Light" panose="020B0502040204020203" pitchFamily="34" charset="-122"/>
              </a:rPr>
              <a:t>，表示周期性的变化（傅立叶级数），如：每年每月每周每日每小时 </a:t>
            </a:r>
            <a:endParaRPr lang="en-US" sz="1100" dirty="0">
              <a:solidFill>
                <a:srgbClr val="000000"/>
              </a:solidFill>
              <a:latin typeface="微软雅黑 Light" panose="020B0502040204020203" pitchFamily="34" charset="-122"/>
              <a:ea typeface="微软雅黑 Light" panose="020B0502040204020203" pitchFamily="34" charset="-122"/>
              <a:sym typeface="Lato Light" charset="0"/>
            </a:endParaRPr>
          </a:p>
        </p:txBody>
      </p:sp>
      <p:sp>
        <p:nvSpPr>
          <p:cNvPr id="87" name="Rectangle 37"/>
          <p:cNvSpPr>
            <a:spLocks/>
          </p:cNvSpPr>
          <p:nvPr/>
        </p:nvSpPr>
        <p:spPr bwMode="auto">
          <a:xfrm>
            <a:off x="8340877" y="3821996"/>
            <a:ext cx="2108095" cy="657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r" defTabSz="967527" fontAlgn="base">
              <a:lnSpc>
                <a:spcPct val="125000"/>
              </a:lnSpc>
              <a:spcBef>
                <a:spcPct val="0"/>
              </a:spcBef>
              <a:spcAft>
                <a:spcPct val="0"/>
              </a:spcAft>
            </a:pPr>
            <a:r>
              <a:rPr lang="zh-CN" altLang="en-US" sz="1100" b="1" dirty="0">
                <a:solidFill>
                  <a:srgbClr val="000000"/>
                </a:solidFill>
                <a:latin typeface="微软雅黑 Light" panose="020B0502040204020203" pitchFamily="34" charset="-122"/>
                <a:ea typeface="微软雅黑 Light" panose="020B0502040204020203" pitchFamily="34" charset="-122"/>
              </a:rPr>
              <a:t>节假日项</a:t>
            </a:r>
            <a:r>
              <a:rPr lang="zh-CN" altLang="en-US" sz="1100" dirty="0">
                <a:solidFill>
                  <a:srgbClr val="000000"/>
                </a:solidFill>
                <a:latin typeface="微软雅黑 Light" panose="020B0502040204020203" pitchFamily="34" charset="-122"/>
                <a:ea typeface="微软雅黑 Light" panose="020B0502040204020203" pitchFamily="34" charset="-122"/>
              </a:rPr>
              <a:t>，表示节假日或重大事件的变化，如春节、双十一 </a:t>
            </a:r>
            <a:endParaRPr lang="en-US" sz="1100" dirty="0">
              <a:solidFill>
                <a:srgbClr val="000000"/>
              </a:solidFill>
              <a:latin typeface="微软雅黑 Light" panose="020B0502040204020203" pitchFamily="34" charset="-122"/>
              <a:ea typeface="微软雅黑 Light" panose="020B0502040204020203" pitchFamily="34" charset="-122"/>
              <a:sym typeface="Lato Light" charset="0"/>
            </a:endParaRPr>
          </a:p>
        </p:txBody>
      </p:sp>
      <p:sp>
        <p:nvSpPr>
          <p:cNvPr id="88" name="Rectangle 37"/>
          <p:cNvSpPr>
            <a:spLocks/>
          </p:cNvSpPr>
          <p:nvPr/>
        </p:nvSpPr>
        <p:spPr bwMode="auto">
          <a:xfrm>
            <a:off x="8340877" y="4927348"/>
            <a:ext cx="2108095" cy="638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r" defTabSz="967527" fontAlgn="base">
              <a:lnSpc>
                <a:spcPct val="125000"/>
              </a:lnSpc>
              <a:spcBef>
                <a:spcPct val="0"/>
              </a:spcBef>
              <a:spcAft>
                <a:spcPct val="0"/>
              </a:spcAft>
            </a:pPr>
            <a:r>
              <a:rPr lang="zh-CN" altLang="en-US" sz="1100" b="1" dirty="0">
                <a:solidFill>
                  <a:srgbClr val="000000"/>
                </a:solidFill>
                <a:latin typeface="微软雅黑 Light" panose="020B0502040204020203" pitchFamily="34" charset="-122"/>
                <a:ea typeface="微软雅黑 Light" panose="020B0502040204020203" pitchFamily="34" charset="-122"/>
              </a:rPr>
              <a:t>噪声项</a:t>
            </a:r>
            <a:r>
              <a:rPr lang="zh-CN" altLang="en-US" sz="1100" dirty="0">
                <a:solidFill>
                  <a:srgbClr val="000000"/>
                </a:solidFill>
                <a:latin typeface="微软雅黑 Light" panose="020B0502040204020203" pitchFamily="34" charset="-122"/>
                <a:ea typeface="微软雅黑 Light" panose="020B0502040204020203" pitchFamily="34" charset="-122"/>
              </a:rPr>
              <a:t>，表示无法建模和预测的随即波动，服从高斯分布，如：政府政策变动</a:t>
            </a:r>
            <a:endParaRPr lang="en-US" sz="1100" dirty="0">
              <a:solidFill>
                <a:srgbClr val="000000"/>
              </a:solidFill>
              <a:latin typeface="微软雅黑 Light" panose="020B0502040204020203" pitchFamily="34" charset="-122"/>
              <a:ea typeface="微软雅黑 Light" panose="020B0502040204020203" pitchFamily="34" charset="-122"/>
              <a:sym typeface="Lato Light" charset="0"/>
            </a:endParaRPr>
          </a:p>
        </p:txBody>
      </p:sp>
      <p:grpSp>
        <p:nvGrpSpPr>
          <p:cNvPr id="89" name="Group 244"/>
          <p:cNvGrpSpPr/>
          <p:nvPr/>
        </p:nvGrpSpPr>
        <p:grpSpPr>
          <a:xfrm>
            <a:off x="10535821" y="2396186"/>
            <a:ext cx="403258" cy="352053"/>
            <a:chOff x="1079332" y="2203296"/>
            <a:chExt cx="298739" cy="264080"/>
          </a:xfrm>
        </p:grpSpPr>
        <p:sp>
          <p:nvSpPr>
            <p:cNvPr id="90" name="Oval 245"/>
            <p:cNvSpPr/>
            <p:nvPr/>
          </p:nvSpPr>
          <p:spPr bwMode="auto">
            <a:xfrm>
              <a:off x="1103804" y="2203296"/>
              <a:ext cx="264080" cy="264080"/>
            </a:xfrm>
            <a:prstGeom prst="ellipse">
              <a:avLst/>
            </a:prstGeom>
            <a:solidFill>
              <a:srgbClr val="1F497D"/>
            </a:solidFill>
            <a:ln w="25400" cap="flat" cmpd="sng" algn="ctr">
              <a:noFill/>
              <a:prstDash val="solid"/>
              <a:round/>
              <a:headEnd type="none" w="med" len="med"/>
              <a:tailEnd type="none" w="med" len="med"/>
            </a:ln>
            <a:effectLst/>
            <a:extLst/>
          </p:spPr>
          <p:txBody>
            <a:bodyPr vert="horz" wrap="square" lIns="96757" tIns="48378" rIns="96757" bIns="48378" numCol="1" rtlCol="0" anchor="t" anchorCtr="0" compatLnSpc="1">
              <a:prstTxWarp prst="textNoShape">
                <a:avLst/>
              </a:prstTxWarp>
            </a:bodyPr>
            <a:lstStyle/>
            <a:p>
              <a:pPr algn="ctr" defTabSz="1309063" fontAlgn="base">
                <a:spcBef>
                  <a:spcPct val="0"/>
                </a:spcBef>
                <a:spcAft>
                  <a:spcPct val="0"/>
                </a:spcAft>
                <a:defRPr/>
              </a:pPr>
              <a:endParaRPr lang="en-US" sz="8042" kern="0">
                <a:solidFill>
                  <a:srgbClr val="000000"/>
                </a:solidFill>
                <a:latin typeface="微软雅黑"/>
                <a:ea typeface="微软雅黑"/>
                <a:sym typeface="Gill Sans" charset="0"/>
              </a:endParaRPr>
            </a:p>
          </p:txBody>
        </p:sp>
        <p:sp>
          <p:nvSpPr>
            <p:cNvPr id="91" name="Rectangle 22"/>
            <p:cNvSpPr>
              <a:spLocks/>
            </p:cNvSpPr>
            <p:nvPr/>
          </p:nvSpPr>
          <p:spPr bwMode="auto">
            <a:xfrm>
              <a:off x="1079332" y="2246362"/>
              <a:ext cx="298739" cy="19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67527" fontAlgn="base">
                <a:spcBef>
                  <a:spcPct val="0"/>
                </a:spcBef>
                <a:spcAft>
                  <a:spcPct val="0"/>
                </a:spcAft>
                <a:defRPr/>
              </a:pPr>
              <a:r>
                <a:rPr lang="en-US" sz="2116" kern="0" dirty="0">
                  <a:solidFill>
                    <a:srgbClr val="FFFFFF"/>
                  </a:solidFill>
                  <a:latin typeface="微软雅黑"/>
                  <a:ea typeface="微软雅黑"/>
                  <a:cs typeface="Bebas Neue" charset="0"/>
                  <a:sym typeface="Bebas Neue" charset="0"/>
                </a:rPr>
                <a:t>4</a:t>
              </a:r>
            </a:p>
          </p:txBody>
        </p:sp>
      </p:grpSp>
      <p:grpSp>
        <p:nvGrpSpPr>
          <p:cNvPr id="92" name="Group 247"/>
          <p:cNvGrpSpPr/>
          <p:nvPr/>
        </p:nvGrpSpPr>
        <p:grpSpPr>
          <a:xfrm>
            <a:off x="10535821" y="3845342"/>
            <a:ext cx="403258" cy="352053"/>
            <a:chOff x="1079332" y="2203296"/>
            <a:chExt cx="298739" cy="264080"/>
          </a:xfrm>
        </p:grpSpPr>
        <p:sp>
          <p:nvSpPr>
            <p:cNvPr id="93" name="Oval 248"/>
            <p:cNvSpPr/>
            <p:nvPr/>
          </p:nvSpPr>
          <p:spPr bwMode="auto">
            <a:xfrm>
              <a:off x="1103804" y="2203296"/>
              <a:ext cx="264080" cy="264080"/>
            </a:xfrm>
            <a:prstGeom prst="ellipse">
              <a:avLst/>
            </a:prstGeom>
            <a:solidFill>
              <a:srgbClr val="1F497D"/>
            </a:solidFill>
            <a:ln w="25400" cap="flat" cmpd="sng" algn="ctr">
              <a:noFill/>
              <a:prstDash val="solid"/>
              <a:round/>
              <a:headEnd type="none" w="med" len="med"/>
              <a:tailEnd type="none" w="med" len="med"/>
            </a:ln>
            <a:effectLst/>
            <a:extLst/>
          </p:spPr>
          <p:txBody>
            <a:bodyPr vert="horz" wrap="square" lIns="96757" tIns="48378" rIns="96757" bIns="48378" numCol="1" rtlCol="0" anchor="t" anchorCtr="0" compatLnSpc="1">
              <a:prstTxWarp prst="textNoShape">
                <a:avLst/>
              </a:prstTxWarp>
            </a:bodyPr>
            <a:lstStyle/>
            <a:p>
              <a:pPr algn="ctr" defTabSz="1309063" fontAlgn="base">
                <a:spcBef>
                  <a:spcPct val="0"/>
                </a:spcBef>
                <a:spcAft>
                  <a:spcPct val="0"/>
                </a:spcAft>
                <a:defRPr/>
              </a:pPr>
              <a:endParaRPr lang="en-US" sz="8042" kern="0">
                <a:solidFill>
                  <a:srgbClr val="000000"/>
                </a:solidFill>
                <a:latin typeface="微软雅黑"/>
                <a:ea typeface="微软雅黑"/>
                <a:sym typeface="Gill Sans" charset="0"/>
              </a:endParaRPr>
            </a:p>
          </p:txBody>
        </p:sp>
        <p:sp>
          <p:nvSpPr>
            <p:cNvPr id="94" name="Rectangle 22"/>
            <p:cNvSpPr>
              <a:spLocks/>
            </p:cNvSpPr>
            <p:nvPr/>
          </p:nvSpPr>
          <p:spPr bwMode="auto">
            <a:xfrm>
              <a:off x="1079332" y="2246362"/>
              <a:ext cx="298739" cy="19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67527" fontAlgn="base">
                <a:spcBef>
                  <a:spcPct val="0"/>
                </a:spcBef>
                <a:spcAft>
                  <a:spcPct val="0"/>
                </a:spcAft>
                <a:defRPr/>
              </a:pPr>
              <a:r>
                <a:rPr lang="en-US" sz="2116" kern="0" dirty="0">
                  <a:solidFill>
                    <a:srgbClr val="FFFFFF"/>
                  </a:solidFill>
                  <a:latin typeface="微软雅黑"/>
                  <a:ea typeface="微软雅黑"/>
                  <a:cs typeface="Bebas Neue" charset="0"/>
                  <a:sym typeface="Bebas Neue" charset="0"/>
                </a:rPr>
                <a:t>5</a:t>
              </a:r>
            </a:p>
          </p:txBody>
        </p:sp>
      </p:grpSp>
      <p:grpSp>
        <p:nvGrpSpPr>
          <p:cNvPr id="95" name="Group 250"/>
          <p:cNvGrpSpPr/>
          <p:nvPr/>
        </p:nvGrpSpPr>
        <p:grpSpPr>
          <a:xfrm>
            <a:off x="10535821" y="4947529"/>
            <a:ext cx="403258" cy="352053"/>
            <a:chOff x="1079332" y="2203296"/>
            <a:chExt cx="298739" cy="264080"/>
          </a:xfrm>
        </p:grpSpPr>
        <p:sp>
          <p:nvSpPr>
            <p:cNvPr id="96" name="Oval 251"/>
            <p:cNvSpPr/>
            <p:nvPr/>
          </p:nvSpPr>
          <p:spPr bwMode="auto">
            <a:xfrm>
              <a:off x="1103804" y="2203296"/>
              <a:ext cx="264080" cy="264080"/>
            </a:xfrm>
            <a:prstGeom prst="ellipse">
              <a:avLst/>
            </a:prstGeom>
            <a:solidFill>
              <a:srgbClr val="1F497D"/>
            </a:solidFill>
            <a:ln w="25400" cap="flat" cmpd="sng" algn="ctr">
              <a:noFill/>
              <a:prstDash val="solid"/>
              <a:round/>
              <a:headEnd type="none" w="med" len="med"/>
              <a:tailEnd type="none" w="med" len="med"/>
            </a:ln>
            <a:effectLst/>
            <a:extLst/>
          </p:spPr>
          <p:txBody>
            <a:bodyPr vert="horz" wrap="square" lIns="96757" tIns="48378" rIns="96757" bIns="48378" numCol="1" rtlCol="0" anchor="t" anchorCtr="0" compatLnSpc="1">
              <a:prstTxWarp prst="textNoShape">
                <a:avLst/>
              </a:prstTxWarp>
            </a:bodyPr>
            <a:lstStyle/>
            <a:p>
              <a:pPr algn="ctr" defTabSz="1309063" fontAlgn="base">
                <a:spcBef>
                  <a:spcPct val="0"/>
                </a:spcBef>
                <a:spcAft>
                  <a:spcPct val="0"/>
                </a:spcAft>
                <a:defRPr/>
              </a:pPr>
              <a:endParaRPr lang="en-US" sz="8042" kern="0">
                <a:solidFill>
                  <a:srgbClr val="000000"/>
                </a:solidFill>
                <a:latin typeface="微软雅黑"/>
                <a:ea typeface="微软雅黑"/>
                <a:sym typeface="Gill Sans" charset="0"/>
              </a:endParaRPr>
            </a:p>
          </p:txBody>
        </p:sp>
        <p:sp>
          <p:nvSpPr>
            <p:cNvPr id="97" name="Rectangle 22"/>
            <p:cNvSpPr>
              <a:spLocks/>
            </p:cNvSpPr>
            <p:nvPr/>
          </p:nvSpPr>
          <p:spPr bwMode="auto">
            <a:xfrm>
              <a:off x="1079332" y="2246362"/>
              <a:ext cx="298739" cy="19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67527" fontAlgn="base">
                <a:spcBef>
                  <a:spcPct val="0"/>
                </a:spcBef>
                <a:spcAft>
                  <a:spcPct val="0"/>
                </a:spcAft>
                <a:defRPr/>
              </a:pPr>
              <a:r>
                <a:rPr lang="en-US" sz="2116" kern="0" dirty="0">
                  <a:solidFill>
                    <a:srgbClr val="FFFFFF"/>
                  </a:solidFill>
                  <a:latin typeface="微软雅黑"/>
                  <a:ea typeface="微软雅黑"/>
                  <a:cs typeface="Bebas Neue" charset="0"/>
                  <a:sym typeface="Bebas Neue" charset="0"/>
                </a:rPr>
                <a:t>6</a:t>
              </a:r>
            </a:p>
          </p:txBody>
        </p:sp>
      </p:grpSp>
      <p:grpSp>
        <p:nvGrpSpPr>
          <p:cNvPr id="98" name="Group 6"/>
          <p:cNvGrpSpPr/>
          <p:nvPr/>
        </p:nvGrpSpPr>
        <p:grpSpPr>
          <a:xfrm>
            <a:off x="5839694" y="2984191"/>
            <a:ext cx="1111281" cy="947533"/>
            <a:chOff x="4326126" y="2238091"/>
            <a:chExt cx="823252" cy="710758"/>
          </a:xfrm>
        </p:grpSpPr>
        <p:grpSp>
          <p:nvGrpSpPr>
            <p:cNvPr id="99" name="Group 214"/>
            <p:cNvGrpSpPr/>
            <p:nvPr/>
          </p:nvGrpSpPr>
          <p:grpSpPr>
            <a:xfrm>
              <a:off x="4326126" y="2238091"/>
              <a:ext cx="823252" cy="710758"/>
              <a:chOff x="3755667" y="1931353"/>
              <a:chExt cx="680374" cy="587404"/>
            </a:xfrm>
          </p:grpSpPr>
          <p:sp>
            <p:nvSpPr>
              <p:cNvPr id="101" name="Freeform 46"/>
              <p:cNvSpPr>
                <a:spLocks/>
              </p:cNvSpPr>
              <p:nvPr/>
            </p:nvSpPr>
            <p:spPr bwMode="auto">
              <a:xfrm>
                <a:off x="3755667" y="1931353"/>
                <a:ext cx="680374" cy="587404"/>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1F497D"/>
              </a:solidFill>
              <a:ln w="0">
                <a:noFill/>
                <a:prstDash val="solid"/>
                <a:round/>
                <a:headEnd/>
                <a:tailEnd/>
              </a:ln>
            </p:spPr>
            <p:txBody>
              <a:bodyPr vert="horz" wrap="square" lIns="96757" tIns="48378" rIns="96757" bIns="48378" numCol="1" anchor="t" anchorCtr="0" compatLnSpc="1">
                <a:prstTxWarp prst="textNoShape">
                  <a:avLst/>
                </a:prstTxWarp>
              </a:bodyPr>
              <a:lstStyle/>
              <a:p>
                <a:pPr algn="ctr" defTabSz="967527" fontAlgn="base">
                  <a:spcBef>
                    <a:spcPct val="0"/>
                  </a:spcBef>
                  <a:spcAft>
                    <a:spcPct val="0"/>
                  </a:spcAft>
                  <a:defRPr/>
                </a:pPr>
                <a:endParaRPr lang="en-US" sz="2963" kern="0">
                  <a:solidFill>
                    <a:srgbClr val="000000"/>
                  </a:solidFill>
                  <a:latin typeface="微软雅黑"/>
                  <a:ea typeface="微软雅黑"/>
                  <a:sym typeface="Gill Sans" charset="0"/>
                </a:endParaRPr>
              </a:p>
            </p:txBody>
          </p:sp>
          <p:sp>
            <p:nvSpPr>
              <p:cNvPr id="102" name="Freeform 46"/>
              <p:cNvSpPr>
                <a:spLocks/>
              </p:cNvSpPr>
              <p:nvPr/>
            </p:nvSpPr>
            <p:spPr bwMode="auto">
              <a:xfrm>
                <a:off x="3840267" y="2004393"/>
                <a:ext cx="511175" cy="441325"/>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FFFFFF"/>
              </a:solidFill>
              <a:ln w="0">
                <a:noFill/>
                <a:prstDash val="solid"/>
                <a:round/>
                <a:headEnd/>
                <a:tailEnd/>
              </a:ln>
            </p:spPr>
            <p:txBody>
              <a:bodyPr vert="horz" wrap="square" lIns="96757" tIns="48378" rIns="96757" bIns="48378" numCol="1" anchor="t" anchorCtr="0" compatLnSpc="1">
                <a:prstTxWarp prst="textNoShape">
                  <a:avLst/>
                </a:prstTxWarp>
              </a:bodyPr>
              <a:lstStyle/>
              <a:p>
                <a:pPr algn="ctr" defTabSz="967527" fontAlgn="base">
                  <a:spcBef>
                    <a:spcPct val="0"/>
                  </a:spcBef>
                  <a:spcAft>
                    <a:spcPct val="0"/>
                  </a:spcAft>
                  <a:defRPr/>
                </a:pPr>
                <a:endParaRPr lang="en-US" sz="2963" kern="0">
                  <a:solidFill>
                    <a:srgbClr val="000000"/>
                  </a:solidFill>
                  <a:latin typeface="微软雅黑"/>
                  <a:ea typeface="微软雅黑"/>
                  <a:sym typeface="Gill Sans" charset="0"/>
                </a:endParaRPr>
              </a:p>
            </p:txBody>
          </p:sp>
        </p:grpSp>
        <p:sp>
          <p:nvSpPr>
            <p:cNvPr id="100" name="Freeform 6"/>
            <p:cNvSpPr>
              <a:spLocks noEditPoints="1"/>
            </p:cNvSpPr>
            <p:nvPr/>
          </p:nvSpPr>
          <p:spPr bwMode="auto">
            <a:xfrm>
              <a:off x="4564534" y="2452577"/>
              <a:ext cx="325676" cy="291624"/>
            </a:xfrm>
            <a:custGeom>
              <a:avLst/>
              <a:gdLst>
                <a:gd name="T0" fmla="*/ 18 w 158"/>
                <a:gd name="T1" fmla="*/ 22 h 141"/>
                <a:gd name="T2" fmla="*/ 18 w 158"/>
                <a:gd name="T3" fmla="*/ 138 h 141"/>
                <a:gd name="T4" fmla="*/ 15 w 158"/>
                <a:gd name="T5" fmla="*/ 141 h 141"/>
                <a:gd name="T6" fmla="*/ 9 w 158"/>
                <a:gd name="T7" fmla="*/ 141 h 141"/>
                <a:gd name="T8" fmla="*/ 6 w 158"/>
                <a:gd name="T9" fmla="*/ 138 h 141"/>
                <a:gd name="T10" fmla="*/ 6 w 158"/>
                <a:gd name="T11" fmla="*/ 22 h 141"/>
                <a:gd name="T12" fmla="*/ 0 w 158"/>
                <a:gd name="T13" fmla="*/ 12 h 141"/>
                <a:gd name="T14" fmla="*/ 12 w 158"/>
                <a:gd name="T15" fmla="*/ 0 h 141"/>
                <a:gd name="T16" fmla="*/ 24 w 158"/>
                <a:gd name="T17" fmla="*/ 12 h 141"/>
                <a:gd name="T18" fmla="*/ 18 w 158"/>
                <a:gd name="T19" fmla="*/ 22 h 141"/>
                <a:gd name="T20" fmla="*/ 158 w 158"/>
                <a:gd name="T21" fmla="*/ 88 h 141"/>
                <a:gd name="T22" fmla="*/ 155 w 158"/>
                <a:gd name="T23" fmla="*/ 93 h 141"/>
                <a:gd name="T24" fmla="*/ 154 w 158"/>
                <a:gd name="T25" fmla="*/ 94 h 141"/>
                <a:gd name="T26" fmla="*/ 120 w 158"/>
                <a:gd name="T27" fmla="*/ 105 h 141"/>
                <a:gd name="T28" fmla="*/ 105 w 158"/>
                <a:gd name="T29" fmla="*/ 101 h 141"/>
                <a:gd name="T30" fmla="*/ 103 w 158"/>
                <a:gd name="T31" fmla="*/ 100 h 141"/>
                <a:gd name="T32" fmla="*/ 75 w 158"/>
                <a:gd name="T33" fmla="*/ 92 h 141"/>
                <a:gd name="T34" fmla="*/ 32 w 158"/>
                <a:gd name="T35" fmla="*/ 105 h 141"/>
                <a:gd name="T36" fmla="*/ 29 w 158"/>
                <a:gd name="T37" fmla="*/ 106 h 141"/>
                <a:gd name="T38" fmla="*/ 27 w 158"/>
                <a:gd name="T39" fmla="*/ 105 h 141"/>
                <a:gd name="T40" fmla="*/ 24 w 158"/>
                <a:gd name="T41" fmla="*/ 100 h 141"/>
                <a:gd name="T42" fmla="*/ 24 w 158"/>
                <a:gd name="T43" fmla="*/ 32 h 141"/>
                <a:gd name="T44" fmla="*/ 26 w 158"/>
                <a:gd name="T45" fmla="*/ 27 h 141"/>
                <a:gd name="T46" fmla="*/ 72 w 158"/>
                <a:gd name="T47" fmla="*/ 12 h 141"/>
                <a:gd name="T48" fmla="*/ 110 w 158"/>
                <a:gd name="T49" fmla="*/ 23 h 141"/>
                <a:gd name="T50" fmla="*/ 119 w 158"/>
                <a:gd name="T51" fmla="*/ 25 h 141"/>
                <a:gd name="T52" fmla="*/ 147 w 158"/>
                <a:gd name="T53" fmla="*/ 14 h 141"/>
                <a:gd name="T54" fmla="*/ 150 w 158"/>
                <a:gd name="T55" fmla="*/ 13 h 141"/>
                <a:gd name="T56" fmla="*/ 156 w 158"/>
                <a:gd name="T57" fmla="*/ 13 h 141"/>
                <a:gd name="T58" fmla="*/ 158 w 158"/>
                <a:gd name="T59" fmla="*/ 18 h 141"/>
                <a:gd name="T60" fmla="*/ 158 w 158"/>
                <a:gd name="T61" fmla="*/ 88 h 141"/>
                <a:gd name="T62" fmla="*/ 70 w 158"/>
                <a:gd name="T63" fmla="*/ 24 h 141"/>
                <a:gd name="T64" fmla="*/ 35 w 158"/>
                <a:gd name="T65" fmla="*/ 36 h 141"/>
                <a:gd name="T66" fmla="*/ 35 w 158"/>
                <a:gd name="T67" fmla="*/ 53 h 141"/>
                <a:gd name="T68" fmla="*/ 70 w 158"/>
                <a:gd name="T69" fmla="*/ 42 h 141"/>
                <a:gd name="T70" fmla="*/ 70 w 158"/>
                <a:gd name="T71" fmla="*/ 24 h 141"/>
                <a:gd name="T72" fmla="*/ 70 w 158"/>
                <a:gd name="T73" fmla="*/ 63 h 141"/>
                <a:gd name="T74" fmla="*/ 35 w 158"/>
                <a:gd name="T75" fmla="*/ 73 h 141"/>
                <a:gd name="T76" fmla="*/ 35 w 158"/>
                <a:gd name="T77" fmla="*/ 90 h 141"/>
                <a:gd name="T78" fmla="*/ 70 w 158"/>
                <a:gd name="T79" fmla="*/ 80 h 141"/>
                <a:gd name="T80" fmla="*/ 70 w 158"/>
                <a:gd name="T81" fmla="*/ 63 h 141"/>
                <a:gd name="T82" fmla="*/ 147 w 158"/>
                <a:gd name="T83" fmla="*/ 68 h 141"/>
                <a:gd name="T84" fmla="*/ 111 w 158"/>
                <a:gd name="T85" fmla="*/ 74 h 141"/>
                <a:gd name="T86" fmla="*/ 111 w 158"/>
                <a:gd name="T87" fmla="*/ 54 h 141"/>
                <a:gd name="T88" fmla="*/ 108 w 158"/>
                <a:gd name="T89" fmla="*/ 52 h 141"/>
                <a:gd name="T90" fmla="*/ 75 w 158"/>
                <a:gd name="T91" fmla="*/ 42 h 141"/>
                <a:gd name="T92" fmla="*/ 70 w 158"/>
                <a:gd name="T93" fmla="*/ 42 h 141"/>
                <a:gd name="T94" fmla="*/ 70 w 158"/>
                <a:gd name="T95" fmla="*/ 63 h 141"/>
                <a:gd name="T96" fmla="*/ 72 w 158"/>
                <a:gd name="T97" fmla="*/ 63 h 141"/>
                <a:gd name="T98" fmla="*/ 108 w 158"/>
                <a:gd name="T99" fmla="*/ 73 h 141"/>
                <a:gd name="T100" fmla="*/ 111 w 158"/>
                <a:gd name="T101" fmla="*/ 74 h 141"/>
                <a:gd name="T102" fmla="*/ 111 w 158"/>
                <a:gd name="T103" fmla="*/ 91 h 141"/>
                <a:gd name="T104" fmla="*/ 120 w 158"/>
                <a:gd name="T105" fmla="*/ 93 h 141"/>
                <a:gd name="T106" fmla="*/ 147 w 158"/>
                <a:gd name="T107" fmla="*/ 84 h 141"/>
                <a:gd name="T108" fmla="*/ 147 w 158"/>
                <a:gd name="T109" fmla="*/ 68 h 141"/>
                <a:gd name="T110" fmla="*/ 147 w 158"/>
                <a:gd name="T111" fmla="*/ 28 h 141"/>
                <a:gd name="T112" fmla="*/ 119 w 158"/>
                <a:gd name="T113" fmla="*/ 36 h 141"/>
                <a:gd name="T114" fmla="*/ 111 w 158"/>
                <a:gd name="T115" fmla="*/ 36 h 141"/>
                <a:gd name="T116" fmla="*/ 111 w 158"/>
                <a:gd name="T117" fmla="*/ 54 h 141"/>
                <a:gd name="T118" fmla="*/ 147 w 158"/>
                <a:gd name="T119" fmla="*/ 45 h 141"/>
                <a:gd name="T120" fmla="*/ 147 w 158"/>
                <a:gd name="T121" fmla="*/ 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8" h="141">
                  <a:moveTo>
                    <a:pt x="18" y="22"/>
                  </a:moveTo>
                  <a:cubicBezTo>
                    <a:pt x="18" y="138"/>
                    <a:pt x="18" y="138"/>
                    <a:pt x="18" y="138"/>
                  </a:cubicBezTo>
                  <a:cubicBezTo>
                    <a:pt x="18" y="140"/>
                    <a:pt x="16" y="141"/>
                    <a:pt x="15" y="141"/>
                  </a:cubicBezTo>
                  <a:cubicBezTo>
                    <a:pt x="9" y="141"/>
                    <a:pt x="9" y="141"/>
                    <a:pt x="9" y="141"/>
                  </a:cubicBezTo>
                  <a:cubicBezTo>
                    <a:pt x="7" y="141"/>
                    <a:pt x="6" y="140"/>
                    <a:pt x="6" y="138"/>
                  </a:cubicBezTo>
                  <a:cubicBezTo>
                    <a:pt x="6" y="22"/>
                    <a:pt x="6" y="22"/>
                    <a:pt x="6" y="22"/>
                  </a:cubicBezTo>
                  <a:cubicBezTo>
                    <a:pt x="3" y="20"/>
                    <a:pt x="0" y="16"/>
                    <a:pt x="0" y="12"/>
                  </a:cubicBezTo>
                  <a:cubicBezTo>
                    <a:pt x="0" y="6"/>
                    <a:pt x="5" y="0"/>
                    <a:pt x="12" y="0"/>
                  </a:cubicBezTo>
                  <a:cubicBezTo>
                    <a:pt x="18" y="0"/>
                    <a:pt x="24" y="6"/>
                    <a:pt x="24" y="12"/>
                  </a:cubicBezTo>
                  <a:cubicBezTo>
                    <a:pt x="24" y="16"/>
                    <a:pt x="21" y="20"/>
                    <a:pt x="18" y="22"/>
                  </a:cubicBezTo>
                  <a:close/>
                  <a:moveTo>
                    <a:pt x="158" y="88"/>
                  </a:moveTo>
                  <a:cubicBezTo>
                    <a:pt x="158" y="90"/>
                    <a:pt x="157" y="92"/>
                    <a:pt x="155" y="93"/>
                  </a:cubicBezTo>
                  <a:cubicBezTo>
                    <a:pt x="155" y="93"/>
                    <a:pt x="154" y="94"/>
                    <a:pt x="154" y="94"/>
                  </a:cubicBezTo>
                  <a:cubicBezTo>
                    <a:pt x="148" y="97"/>
                    <a:pt x="134" y="105"/>
                    <a:pt x="120" y="105"/>
                  </a:cubicBezTo>
                  <a:cubicBezTo>
                    <a:pt x="114" y="105"/>
                    <a:pt x="110" y="103"/>
                    <a:pt x="105" y="101"/>
                  </a:cubicBezTo>
                  <a:cubicBezTo>
                    <a:pt x="103" y="100"/>
                    <a:pt x="103" y="100"/>
                    <a:pt x="103" y="100"/>
                  </a:cubicBezTo>
                  <a:cubicBezTo>
                    <a:pt x="94" y="95"/>
                    <a:pt x="86" y="92"/>
                    <a:pt x="75" y="92"/>
                  </a:cubicBezTo>
                  <a:cubicBezTo>
                    <a:pt x="62" y="92"/>
                    <a:pt x="43" y="99"/>
                    <a:pt x="32" y="105"/>
                  </a:cubicBezTo>
                  <a:cubicBezTo>
                    <a:pt x="32" y="106"/>
                    <a:pt x="30" y="106"/>
                    <a:pt x="29" y="106"/>
                  </a:cubicBezTo>
                  <a:cubicBezTo>
                    <a:pt x="28" y="106"/>
                    <a:pt x="27" y="106"/>
                    <a:pt x="27" y="105"/>
                  </a:cubicBezTo>
                  <a:cubicBezTo>
                    <a:pt x="25" y="104"/>
                    <a:pt x="24" y="102"/>
                    <a:pt x="24" y="100"/>
                  </a:cubicBezTo>
                  <a:cubicBezTo>
                    <a:pt x="24" y="32"/>
                    <a:pt x="24" y="32"/>
                    <a:pt x="24" y="32"/>
                  </a:cubicBezTo>
                  <a:cubicBezTo>
                    <a:pt x="24" y="30"/>
                    <a:pt x="25" y="28"/>
                    <a:pt x="26" y="27"/>
                  </a:cubicBezTo>
                  <a:cubicBezTo>
                    <a:pt x="32" y="24"/>
                    <a:pt x="53" y="12"/>
                    <a:pt x="72" y="12"/>
                  </a:cubicBezTo>
                  <a:cubicBezTo>
                    <a:pt x="87" y="12"/>
                    <a:pt x="100" y="18"/>
                    <a:pt x="110" y="23"/>
                  </a:cubicBezTo>
                  <a:cubicBezTo>
                    <a:pt x="113" y="24"/>
                    <a:pt x="116" y="25"/>
                    <a:pt x="119" y="25"/>
                  </a:cubicBezTo>
                  <a:cubicBezTo>
                    <a:pt x="129" y="25"/>
                    <a:pt x="141" y="18"/>
                    <a:pt x="147" y="14"/>
                  </a:cubicBezTo>
                  <a:cubicBezTo>
                    <a:pt x="148" y="14"/>
                    <a:pt x="149" y="13"/>
                    <a:pt x="150" y="13"/>
                  </a:cubicBezTo>
                  <a:cubicBezTo>
                    <a:pt x="152" y="12"/>
                    <a:pt x="154" y="12"/>
                    <a:pt x="156" y="13"/>
                  </a:cubicBezTo>
                  <a:cubicBezTo>
                    <a:pt x="157" y="14"/>
                    <a:pt x="158" y="16"/>
                    <a:pt x="158" y="18"/>
                  </a:cubicBezTo>
                  <a:lnTo>
                    <a:pt x="158" y="88"/>
                  </a:lnTo>
                  <a:close/>
                  <a:moveTo>
                    <a:pt x="70" y="24"/>
                  </a:moveTo>
                  <a:cubicBezTo>
                    <a:pt x="59" y="25"/>
                    <a:pt x="45" y="30"/>
                    <a:pt x="35" y="36"/>
                  </a:cubicBezTo>
                  <a:cubicBezTo>
                    <a:pt x="35" y="53"/>
                    <a:pt x="35" y="53"/>
                    <a:pt x="35" y="53"/>
                  </a:cubicBezTo>
                  <a:cubicBezTo>
                    <a:pt x="46" y="47"/>
                    <a:pt x="59" y="42"/>
                    <a:pt x="70" y="42"/>
                  </a:cubicBezTo>
                  <a:lnTo>
                    <a:pt x="70" y="24"/>
                  </a:lnTo>
                  <a:close/>
                  <a:moveTo>
                    <a:pt x="70" y="63"/>
                  </a:moveTo>
                  <a:cubicBezTo>
                    <a:pt x="59" y="64"/>
                    <a:pt x="46" y="68"/>
                    <a:pt x="35" y="73"/>
                  </a:cubicBezTo>
                  <a:cubicBezTo>
                    <a:pt x="35" y="90"/>
                    <a:pt x="35" y="90"/>
                    <a:pt x="35" y="90"/>
                  </a:cubicBezTo>
                  <a:cubicBezTo>
                    <a:pt x="46" y="85"/>
                    <a:pt x="59" y="81"/>
                    <a:pt x="70" y="80"/>
                  </a:cubicBezTo>
                  <a:lnTo>
                    <a:pt x="70" y="63"/>
                  </a:lnTo>
                  <a:close/>
                  <a:moveTo>
                    <a:pt x="147" y="68"/>
                  </a:moveTo>
                  <a:cubicBezTo>
                    <a:pt x="138" y="72"/>
                    <a:pt x="124" y="78"/>
                    <a:pt x="111" y="74"/>
                  </a:cubicBezTo>
                  <a:cubicBezTo>
                    <a:pt x="111" y="54"/>
                    <a:pt x="111" y="54"/>
                    <a:pt x="111" y="54"/>
                  </a:cubicBezTo>
                  <a:cubicBezTo>
                    <a:pt x="110" y="53"/>
                    <a:pt x="109" y="53"/>
                    <a:pt x="108" y="52"/>
                  </a:cubicBezTo>
                  <a:cubicBezTo>
                    <a:pt x="97" y="47"/>
                    <a:pt x="89" y="42"/>
                    <a:pt x="75" y="42"/>
                  </a:cubicBezTo>
                  <a:cubicBezTo>
                    <a:pt x="73" y="42"/>
                    <a:pt x="72" y="42"/>
                    <a:pt x="70" y="42"/>
                  </a:cubicBezTo>
                  <a:cubicBezTo>
                    <a:pt x="70" y="63"/>
                    <a:pt x="70" y="63"/>
                    <a:pt x="70" y="63"/>
                  </a:cubicBezTo>
                  <a:cubicBezTo>
                    <a:pt x="71" y="63"/>
                    <a:pt x="72" y="63"/>
                    <a:pt x="72" y="63"/>
                  </a:cubicBezTo>
                  <a:cubicBezTo>
                    <a:pt x="86" y="63"/>
                    <a:pt x="97" y="67"/>
                    <a:pt x="108" y="73"/>
                  </a:cubicBezTo>
                  <a:cubicBezTo>
                    <a:pt x="109" y="73"/>
                    <a:pt x="110" y="74"/>
                    <a:pt x="111" y="74"/>
                  </a:cubicBezTo>
                  <a:cubicBezTo>
                    <a:pt x="111" y="91"/>
                    <a:pt x="111" y="91"/>
                    <a:pt x="111" y="91"/>
                  </a:cubicBezTo>
                  <a:cubicBezTo>
                    <a:pt x="114" y="92"/>
                    <a:pt x="117" y="93"/>
                    <a:pt x="120" y="93"/>
                  </a:cubicBezTo>
                  <a:cubicBezTo>
                    <a:pt x="130" y="93"/>
                    <a:pt x="141" y="87"/>
                    <a:pt x="147" y="84"/>
                  </a:cubicBezTo>
                  <a:lnTo>
                    <a:pt x="147" y="68"/>
                  </a:lnTo>
                  <a:close/>
                  <a:moveTo>
                    <a:pt x="147" y="28"/>
                  </a:moveTo>
                  <a:cubicBezTo>
                    <a:pt x="139" y="32"/>
                    <a:pt x="129" y="36"/>
                    <a:pt x="119" y="36"/>
                  </a:cubicBezTo>
                  <a:cubicBezTo>
                    <a:pt x="116" y="36"/>
                    <a:pt x="114" y="36"/>
                    <a:pt x="111" y="36"/>
                  </a:cubicBezTo>
                  <a:cubicBezTo>
                    <a:pt x="111" y="54"/>
                    <a:pt x="111" y="54"/>
                    <a:pt x="111" y="54"/>
                  </a:cubicBezTo>
                  <a:cubicBezTo>
                    <a:pt x="124" y="57"/>
                    <a:pt x="138" y="50"/>
                    <a:pt x="147" y="45"/>
                  </a:cubicBezTo>
                  <a:lnTo>
                    <a:pt x="147" y="28"/>
                  </a:lnTo>
                  <a:close/>
                </a:path>
              </a:pathLst>
            </a:custGeom>
            <a:solidFill>
              <a:srgbClr val="1F4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757" tIns="48378" rIns="96757" bIns="48378" numCol="1" anchor="t" anchorCtr="0" compatLnSpc="1">
              <a:prstTxWarp prst="textNoShape">
                <a:avLst/>
              </a:prstTxWarp>
            </a:bodyPr>
            <a:lstStyle/>
            <a:p>
              <a:pPr algn="ctr" defTabSz="967527" fontAlgn="base">
                <a:spcBef>
                  <a:spcPct val="0"/>
                </a:spcBef>
                <a:spcAft>
                  <a:spcPct val="0"/>
                </a:spcAft>
                <a:defRPr/>
              </a:pPr>
              <a:endParaRPr lang="en-US" sz="2963" kern="0">
                <a:solidFill>
                  <a:srgbClr val="000000"/>
                </a:solidFill>
                <a:latin typeface="微软雅黑"/>
                <a:ea typeface="微软雅黑"/>
                <a:sym typeface="Gill Sans" charset="0"/>
              </a:endParaRPr>
            </a:p>
          </p:txBody>
        </p:sp>
      </p:grpSp>
      <p:grpSp>
        <p:nvGrpSpPr>
          <p:cNvPr id="103" name="Group 13"/>
          <p:cNvGrpSpPr/>
          <p:nvPr/>
        </p:nvGrpSpPr>
        <p:grpSpPr>
          <a:xfrm>
            <a:off x="5835964" y="3961210"/>
            <a:ext cx="1111281" cy="947533"/>
            <a:chOff x="4323363" y="2970968"/>
            <a:chExt cx="823252" cy="710758"/>
          </a:xfrm>
        </p:grpSpPr>
        <p:grpSp>
          <p:nvGrpSpPr>
            <p:cNvPr id="104" name="Group 223"/>
            <p:cNvGrpSpPr/>
            <p:nvPr/>
          </p:nvGrpSpPr>
          <p:grpSpPr>
            <a:xfrm>
              <a:off x="4323363" y="2970968"/>
              <a:ext cx="823252" cy="710758"/>
              <a:chOff x="3755667" y="1931353"/>
              <a:chExt cx="680374" cy="587404"/>
            </a:xfrm>
          </p:grpSpPr>
          <p:sp>
            <p:nvSpPr>
              <p:cNvPr id="106" name="Freeform 46"/>
              <p:cNvSpPr>
                <a:spLocks/>
              </p:cNvSpPr>
              <p:nvPr/>
            </p:nvSpPr>
            <p:spPr bwMode="auto">
              <a:xfrm>
                <a:off x="3755667" y="1931353"/>
                <a:ext cx="680374" cy="587404"/>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FFFFFF"/>
              </a:solidFill>
              <a:ln w="0">
                <a:noFill/>
                <a:prstDash val="solid"/>
                <a:round/>
                <a:headEnd/>
                <a:tailEnd/>
              </a:ln>
            </p:spPr>
            <p:txBody>
              <a:bodyPr vert="horz" wrap="square" lIns="96757" tIns="48378" rIns="96757" bIns="48378" numCol="1" anchor="t" anchorCtr="0" compatLnSpc="1">
                <a:prstTxWarp prst="textNoShape">
                  <a:avLst/>
                </a:prstTxWarp>
              </a:bodyPr>
              <a:lstStyle/>
              <a:p>
                <a:pPr algn="ctr" defTabSz="967527" fontAlgn="base">
                  <a:spcBef>
                    <a:spcPct val="0"/>
                  </a:spcBef>
                  <a:spcAft>
                    <a:spcPct val="0"/>
                  </a:spcAft>
                  <a:defRPr/>
                </a:pPr>
                <a:endParaRPr lang="en-US" sz="2963" kern="0">
                  <a:solidFill>
                    <a:srgbClr val="000000"/>
                  </a:solidFill>
                  <a:latin typeface="微软雅黑"/>
                  <a:ea typeface="微软雅黑"/>
                  <a:sym typeface="Gill Sans" charset="0"/>
                </a:endParaRPr>
              </a:p>
            </p:txBody>
          </p:sp>
          <p:sp>
            <p:nvSpPr>
              <p:cNvPr id="107" name="Freeform 46"/>
              <p:cNvSpPr>
                <a:spLocks/>
              </p:cNvSpPr>
              <p:nvPr/>
            </p:nvSpPr>
            <p:spPr bwMode="auto">
              <a:xfrm>
                <a:off x="3840267" y="2004393"/>
                <a:ext cx="511175" cy="441325"/>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1F497D"/>
              </a:solidFill>
              <a:ln w="0">
                <a:noFill/>
                <a:prstDash val="solid"/>
                <a:round/>
                <a:headEnd/>
                <a:tailEnd/>
              </a:ln>
            </p:spPr>
            <p:txBody>
              <a:bodyPr vert="horz" wrap="square" lIns="96757" tIns="48378" rIns="96757" bIns="48378" numCol="1" anchor="t" anchorCtr="0" compatLnSpc="1">
                <a:prstTxWarp prst="textNoShape">
                  <a:avLst/>
                </a:prstTxWarp>
              </a:bodyPr>
              <a:lstStyle/>
              <a:p>
                <a:pPr algn="ctr" defTabSz="967527" fontAlgn="base">
                  <a:spcBef>
                    <a:spcPct val="0"/>
                  </a:spcBef>
                  <a:spcAft>
                    <a:spcPct val="0"/>
                  </a:spcAft>
                  <a:defRPr/>
                </a:pPr>
                <a:endParaRPr lang="en-US" sz="2963" kern="0">
                  <a:solidFill>
                    <a:srgbClr val="000000"/>
                  </a:solidFill>
                  <a:latin typeface="微软雅黑"/>
                  <a:ea typeface="微软雅黑"/>
                  <a:sym typeface="Gill Sans" charset="0"/>
                </a:endParaRPr>
              </a:p>
            </p:txBody>
          </p:sp>
        </p:grpSp>
        <p:sp>
          <p:nvSpPr>
            <p:cNvPr id="105" name="Freeform 7"/>
            <p:cNvSpPr>
              <a:spLocks noEditPoints="1"/>
            </p:cNvSpPr>
            <p:nvPr/>
          </p:nvSpPr>
          <p:spPr bwMode="auto">
            <a:xfrm>
              <a:off x="4580089" y="3139036"/>
              <a:ext cx="328025" cy="326055"/>
            </a:xfrm>
            <a:custGeom>
              <a:avLst/>
              <a:gdLst>
                <a:gd name="T0" fmla="*/ 124 w 141"/>
                <a:gd name="T1" fmla="*/ 140 h 140"/>
                <a:gd name="T2" fmla="*/ 18 w 141"/>
                <a:gd name="T3" fmla="*/ 140 h 140"/>
                <a:gd name="T4" fmla="*/ 7 w 141"/>
                <a:gd name="T5" fmla="*/ 121 h 140"/>
                <a:gd name="T6" fmla="*/ 53 w 141"/>
                <a:gd name="T7" fmla="*/ 48 h 140"/>
                <a:gd name="T8" fmla="*/ 53 w 141"/>
                <a:gd name="T9" fmla="*/ 11 h 140"/>
                <a:gd name="T10" fmla="*/ 48 w 141"/>
                <a:gd name="T11" fmla="*/ 11 h 140"/>
                <a:gd name="T12" fmla="*/ 42 w 141"/>
                <a:gd name="T13" fmla="*/ 6 h 140"/>
                <a:gd name="T14" fmla="*/ 48 w 141"/>
                <a:gd name="T15" fmla="*/ 0 h 140"/>
                <a:gd name="T16" fmla="*/ 94 w 141"/>
                <a:gd name="T17" fmla="*/ 0 h 140"/>
                <a:gd name="T18" fmla="*/ 100 w 141"/>
                <a:gd name="T19" fmla="*/ 6 h 140"/>
                <a:gd name="T20" fmla="*/ 94 w 141"/>
                <a:gd name="T21" fmla="*/ 11 h 140"/>
                <a:gd name="T22" fmla="*/ 89 w 141"/>
                <a:gd name="T23" fmla="*/ 11 h 140"/>
                <a:gd name="T24" fmla="*/ 89 w 141"/>
                <a:gd name="T25" fmla="*/ 48 h 140"/>
                <a:gd name="T26" fmla="*/ 135 w 141"/>
                <a:gd name="T27" fmla="*/ 121 h 140"/>
                <a:gd name="T28" fmla="*/ 124 w 141"/>
                <a:gd name="T29" fmla="*/ 140 h 140"/>
                <a:gd name="T30" fmla="*/ 38 w 141"/>
                <a:gd name="T31" fmla="*/ 93 h 140"/>
                <a:gd name="T32" fmla="*/ 104 w 141"/>
                <a:gd name="T33" fmla="*/ 93 h 140"/>
                <a:gd name="T34" fmla="*/ 79 w 141"/>
                <a:gd name="T35" fmla="*/ 54 h 140"/>
                <a:gd name="T36" fmla="*/ 77 w 141"/>
                <a:gd name="T37" fmla="*/ 51 h 140"/>
                <a:gd name="T38" fmla="*/ 77 w 141"/>
                <a:gd name="T39" fmla="*/ 48 h 140"/>
                <a:gd name="T40" fmla="*/ 77 w 141"/>
                <a:gd name="T41" fmla="*/ 11 h 140"/>
                <a:gd name="T42" fmla="*/ 65 w 141"/>
                <a:gd name="T43" fmla="*/ 11 h 140"/>
                <a:gd name="T44" fmla="*/ 65 w 141"/>
                <a:gd name="T45" fmla="*/ 48 h 140"/>
                <a:gd name="T46" fmla="*/ 65 w 141"/>
                <a:gd name="T47" fmla="*/ 51 h 140"/>
                <a:gd name="T48" fmla="*/ 63 w 141"/>
                <a:gd name="T49" fmla="*/ 54 h 140"/>
                <a:gd name="T50" fmla="*/ 38 w 141"/>
                <a:gd name="T51" fmla="*/ 9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1" h="140">
                  <a:moveTo>
                    <a:pt x="124" y="140"/>
                  </a:moveTo>
                  <a:cubicBezTo>
                    <a:pt x="18" y="140"/>
                    <a:pt x="18" y="140"/>
                    <a:pt x="18" y="140"/>
                  </a:cubicBezTo>
                  <a:cubicBezTo>
                    <a:pt x="5" y="140"/>
                    <a:pt x="0" y="131"/>
                    <a:pt x="7" y="121"/>
                  </a:cubicBezTo>
                  <a:cubicBezTo>
                    <a:pt x="53" y="48"/>
                    <a:pt x="53" y="48"/>
                    <a:pt x="53" y="48"/>
                  </a:cubicBezTo>
                  <a:cubicBezTo>
                    <a:pt x="53" y="11"/>
                    <a:pt x="53" y="11"/>
                    <a:pt x="53" y="11"/>
                  </a:cubicBezTo>
                  <a:cubicBezTo>
                    <a:pt x="48" y="11"/>
                    <a:pt x="48" y="11"/>
                    <a:pt x="48" y="11"/>
                  </a:cubicBezTo>
                  <a:cubicBezTo>
                    <a:pt x="44" y="11"/>
                    <a:pt x="42" y="9"/>
                    <a:pt x="42" y="6"/>
                  </a:cubicBezTo>
                  <a:cubicBezTo>
                    <a:pt x="42" y="2"/>
                    <a:pt x="44" y="0"/>
                    <a:pt x="48" y="0"/>
                  </a:cubicBezTo>
                  <a:cubicBezTo>
                    <a:pt x="94" y="0"/>
                    <a:pt x="94" y="0"/>
                    <a:pt x="94" y="0"/>
                  </a:cubicBezTo>
                  <a:cubicBezTo>
                    <a:pt x="98" y="0"/>
                    <a:pt x="100" y="2"/>
                    <a:pt x="100" y="6"/>
                  </a:cubicBezTo>
                  <a:cubicBezTo>
                    <a:pt x="100" y="9"/>
                    <a:pt x="98" y="11"/>
                    <a:pt x="94" y="11"/>
                  </a:cubicBezTo>
                  <a:cubicBezTo>
                    <a:pt x="89" y="11"/>
                    <a:pt x="89" y="11"/>
                    <a:pt x="89" y="11"/>
                  </a:cubicBezTo>
                  <a:cubicBezTo>
                    <a:pt x="89" y="48"/>
                    <a:pt x="89" y="48"/>
                    <a:pt x="89" y="48"/>
                  </a:cubicBezTo>
                  <a:cubicBezTo>
                    <a:pt x="135" y="121"/>
                    <a:pt x="135" y="121"/>
                    <a:pt x="135" y="121"/>
                  </a:cubicBezTo>
                  <a:cubicBezTo>
                    <a:pt x="141" y="131"/>
                    <a:pt x="137" y="140"/>
                    <a:pt x="124" y="140"/>
                  </a:cubicBezTo>
                  <a:close/>
                  <a:moveTo>
                    <a:pt x="38" y="93"/>
                  </a:moveTo>
                  <a:cubicBezTo>
                    <a:pt x="104" y="93"/>
                    <a:pt x="104" y="93"/>
                    <a:pt x="104" y="93"/>
                  </a:cubicBezTo>
                  <a:cubicBezTo>
                    <a:pt x="79" y="54"/>
                    <a:pt x="79" y="54"/>
                    <a:pt x="79" y="54"/>
                  </a:cubicBezTo>
                  <a:cubicBezTo>
                    <a:pt x="77" y="51"/>
                    <a:pt x="77" y="51"/>
                    <a:pt x="77" y="51"/>
                  </a:cubicBezTo>
                  <a:cubicBezTo>
                    <a:pt x="77" y="48"/>
                    <a:pt x="77" y="48"/>
                    <a:pt x="77" y="48"/>
                  </a:cubicBezTo>
                  <a:cubicBezTo>
                    <a:pt x="77" y="11"/>
                    <a:pt x="77" y="11"/>
                    <a:pt x="77" y="11"/>
                  </a:cubicBezTo>
                  <a:cubicBezTo>
                    <a:pt x="65" y="11"/>
                    <a:pt x="65" y="11"/>
                    <a:pt x="65" y="11"/>
                  </a:cubicBezTo>
                  <a:cubicBezTo>
                    <a:pt x="65" y="48"/>
                    <a:pt x="65" y="48"/>
                    <a:pt x="65" y="48"/>
                  </a:cubicBezTo>
                  <a:cubicBezTo>
                    <a:pt x="65" y="51"/>
                    <a:pt x="65" y="51"/>
                    <a:pt x="65" y="51"/>
                  </a:cubicBezTo>
                  <a:cubicBezTo>
                    <a:pt x="63" y="54"/>
                    <a:pt x="63" y="54"/>
                    <a:pt x="63" y="54"/>
                  </a:cubicBezTo>
                  <a:lnTo>
                    <a:pt x="38" y="93"/>
                  </a:lnTo>
                  <a:close/>
                </a:path>
              </a:pathLst>
            </a:custGeom>
            <a:solidFill>
              <a:srgbClr val="FFFFFF"/>
            </a:solidFill>
            <a:ln>
              <a:noFill/>
            </a:ln>
          </p:spPr>
          <p:txBody>
            <a:bodyPr vert="horz" wrap="square" lIns="96757" tIns="48378" rIns="96757" bIns="48378" numCol="1" anchor="t" anchorCtr="0" compatLnSpc="1">
              <a:prstTxWarp prst="textNoShape">
                <a:avLst/>
              </a:prstTxWarp>
            </a:bodyPr>
            <a:lstStyle/>
            <a:p>
              <a:pPr algn="ctr" defTabSz="967527" fontAlgn="base">
                <a:spcBef>
                  <a:spcPct val="0"/>
                </a:spcBef>
                <a:spcAft>
                  <a:spcPct val="0"/>
                </a:spcAft>
                <a:defRPr/>
              </a:pPr>
              <a:endParaRPr lang="en-US" sz="2963" kern="0">
                <a:solidFill>
                  <a:srgbClr val="000000"/>
                </a:solidFill>
                <a:latin typeface="微软雅黑"/>
                <a:ea typeface="微软雅黑"/>
                <a:sym typeface="Gill Sans" charset="0"/>
              </a:endParaRPr>
            </a:p>
          </p:txBody>
        </p:sp>
      </p:grpSp>
      <p:grpSp>
        <p:nvGrpSpPr>
          <p:cNvPr id="108" name="Group 7"/>
          <p:cNvGrpSpPr/>
          <p:nvPr/>
        </p:nvGrpSpPr>
        <p:grpSpPr>
          <a:xfrm>
            <a:off x="6701303" y="3469966"/>
            <a:ext cx="1111281" cy="947533"/>
            <a:chOff x="4964418" y="2602479"/>
            <a:chExt cx="823252" cy="710758"/>
          </a:xfrm>
        </p:grpSpPr>
        <p:grpSp>
          <p:nvGrpSpPr>
            <p:cNvPr id="109" name="Group 220"/>
            <p:cNvGrpSpPr/>
            <p:nvPr/>
          </p:nvGrpSpPr>
          <p:grpSpPr>
            <a:xfrm>
              <a:off x="4964418" y="2602479"/>
              <a:ext cx="823252" cy="710758"/>
              <a:chOff x="3755667" y="1931353"/>
              <a:chExt cx="680374" cy="587404"/>
            </a:xfrm>
          </p:grpSpPr>
          <p:sp>
            <p:nvSpPr>
              <p:cNvPr id="111" name="Freeform 46"/>
              <p:cNvSpPr>
                <a:spLocks/>
              </p:cNvSpPr>
              <p:nvPr/>
            </p:nvSpPr>
            <p:spPr bwMode="auto">
              <a:xfrm>
                <a:off x="3755667" y="1931353"/>
                <a:ext cx="680374" cy="587404"/>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1F497D"/>
              </a:solidFill>
              <a:ln w="0">
                <a:noFill/>
                <a:prstDash val="solid"/>
                <a:round/>
                <a:headEnd/>
                <a:tailEnd/>
              </a:ln>
            </p:spPr>
            <p:txBody>
              <a:bodyPr vert="horz" wrap="square" lIns="96757" tIns="48378" rIns="96757" bIns="48378" numCol="1" anchor="t" anchorCtr="0" compatLnSpc="1">
                <a:prstTxWarp prst="textNoShape">
                  <a:avLst/>
                </a:prstTxWarp>
              </a:bodyPr>
              <a:lstStyle/>
              <a:p>
                <a:pPr algn="ctr" defTabSz="967527" fontAlgn="base">
                  <a:spcBef>
                    <a:spcPct val="0"/>
                  </a:spcBef>
                  <a:spcAft>
                    <a:spcPct val="0"/>
                  </a:spcAft>
                  <a:defRPr/>
                </a:pPr>
                <a:endParaRPr lang="en-US" sz="2963" kern="0">
                  <a:solidFill>
                    <a:srgbClr val="000000"/>
                  </a:solidFill>
                  <a:latin typeface="微软雅黑"/>
                  <a:ea typeface="微软雅黑"/>
                  <a:sym typeface="Gill Sans" charset="0"/>
                </a:endParaRPr>
              </a:p>
            </p:txBody>
          </p:sp>
          <p:sp>
            <p:nvSpPr>
              <p:cNvPr id="112" name="Freeform 46"/>
              <p:cNvSpPr>
                <a:spLocks/>
              </p:cNvSpPr>
              <p:nvPr/>
            </p:nvSpPr>
            <p:spPr bwMode="auto">
              <a:xfrm>
                <a:off x="3840267" y="2004393"/>
                <a:ext cx="511175" cy="441325"/>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FFFFFF"/>
              </a:solidFill>
              <a:ln w="0">
                <a:noFill/>
                <a:prstDash val="solid"/>
                <a:round/>
                <a:headEnd/>
                <a:tailEnd/>
              </a:ln>
            </p:spPr>
            <p:txBody>
              <a:bodyPr vert="horz" wrap="square" lIns="96757" tIns="48378" rIns="96757" bIns="48378" numCol="1" anchor="t" anchorCtr="0" compatLnSpc="1">
                <a:prstTxWarp prst="textNoShape">
                  <a:avLst/>
                </a:prstTxWarp>
              </a:bodyPr>
              <a:lstStyle/>
              <a:p>
                <a:pPr algn="ctr" defTabSz="967527" fontAlgn="base">
                  <a:spcBef>
                    <a:spcPct val="0"/>
                  </a:spcBef>
                  <a:spcAft>
                    <a:spcPct val="0"/>
                  </a:spcAft>
                  <a:defRPr/>
                </a:pPr>
                <a:endParaRPr lang="en-US" sz="2963" kern="0">
                  <a:solidFill>
                    <a:srgbClr val="000000"/>
                  </a:solidFill>
                  <a:latin typeface="微软雅黑"/>
                  <a:ea typeface="微软雅黑"/>
                  <a:sym typeface="Gill Sans" charset="0"/>
                </a:endParaRPr>
              </a:p>
            </p:txBody>
          </p:sp>
        </p:grpSp>
        <p:sp>
          <p:nvSpPr>
            <p:cNvPr id="110" name="Freeform 8"/>
            <p:cNvSpPr>
              <a:spLocks noEditPoints="1"/>
            </p:cNvSpPr>
            <p:nvPr/>
          </p:nvSpPr>
          <p:spPr bwMode="auto">
            <a:xfrm>
              <a:off x="5209647" y="2816545"/>
              <a:ext cx="320093" cy="266264"/>
            </a:xfrm>
            <a:custGeom>
              <a:avLst/>
              <a:gdLst>
                <a:gd name="T0" fmla="*/ 141 w 141"/>
                <a:gd name="T1" fmla="*/ 103 h 117"/>
                <a:gd name="T2" fmla="*/ 126 w 141"/>
                <a:gd name="T3" fmla="*/ 117 h 117"/>
                <a:gd name="T4" fmla="*/ 15 w 141"/>
                <a:gd name="T5" fmla="*/ 117 h 117"/>
                <a:gd name="T6" fmla="*/ 0 w 141"/>
                <a:gd name="T7" fmla="*/ 103 h 117"/>
                <a:gd name="T8" fmla="*/ 0 w 141"/>
                <a:gd name="T9" fmla="*/ 73 h 117"/>
                <a:gd name="T10" fmla="*/ 2 w 141"/>
                <a:gd name="T11" fmla="*/ 66 h 117"/>
                <a:gd name="T12" fmla="*/ 20 w 141"/>
                <a:gd name="T13" fmla="*/ 11 h 117"/>
                <a:gd name="T14" fmla="*/ 35 w 141"/>
                <a:gd name="T15" fmla="*/ 0 h 117"/>
                <a:gd name="T16" fmla="*/ 106 w 141"/>
                <a:gd name="T17" fmla="*/ 0 h 117"/>
                <a:gd name="T18" fmla="*/ 121 w 141"/>
                <a:gd name="T19" fmla="*/ 11 h 117"/>
                <a:gd name="T20" fmla="*/ 140 w 141"/>
                <a:gd name="T21" fmla="*/ 66 h 117"/>
                <a:gd name="T22" fmla="*/ 141 w 141"/>
                <a:gd name="T23" fmla="*/ 73 h 117"/>
                <a:gd name="T24" fmla="*/ 141 w 141"/>
                <a:gd name="T25" fmla="*/ 103 h 117"/>
                <a:gd name="T26" fmla="*/ 129 w 141"/>
                <a:gd name="T27" fmla="*/ 73 h 117"/>
                <a:gd name="T28" fmla="*/ 126 w 141"/>
                <a:gd name="T29" fmla="*/ 70 h 117"/>
                <a:gd name="T30" fmla="*/ 15 w 141"/>
                <a:gd name="T31" fmla="*/ 70 h 117"/>
                <a:gd name="T32" fmla="*/ 12 w 141"/>
                <a:gd name="T33" fmla="*/ 73 h 117"/>
                <a:gd name="T34" fmla="*/ 12 w 141"/>
                <a:gd name="T35" fmla="*/ 103 h 117"/>
                <a:gd name="T36" fmla="*/ 15 w 141"/>
                <a:gd name="T37" fmla="*/ 105 h 117"/>
                <a:gd name="T38" fmla="*/ 126 w 141"/>
                <a:gd name="T39" fmla="*/ 105 h 117"/>
                <a:gd name="T40" fmla="*/ 129 w 141"/>
                <a:gd name="T41" fmla="*/ 103 h 117"/>
                <a:gd name="T42" fmla="*/ 129 w 141"/>
                <a:gd name="T43" fmla="*/ 73 h 117"/>
                <a:gd name="T44" fmla="*/ 125 w 141"/>
                <a:gd name="T45" fmla="*/ 59 h 117"/>
                <a:gd name="T46" fmla="*/ 110 w 141"/>
                <a:gd name="T47" fmla="*/ 14 h 117"/>
                <a:gd name="T48" fmla="*/ 106 w 141"/>
                <a:gd name="T49" fmla="*/ 12 h 117"/>
                <a:gd name="T50" fmla="*/ 35 w 141"/>
                <a:gd name="T51" fmla="*/ 12 h 117"/>
                <a:gd name="T52" fmla="*/ 31 w 141"/>
                <a:gd name="T53" fmla="*/ 14 h 117"/>
                <a:gd name="T54" fmla="*/ 17 w 141"/>
                <a:gd name="T55" fmla="*/ 59 h 117"/>
                <a:gd name="T56" fmla="*/ 125 w 141"/>
                <a:gd name="T57" fmla="*/ 59 h 117"/>
                <a:gd name="T58" fmla="*/ 88 w 141"/>
                <a:gd name="T59" fmla="*/ 95 h 117"/>
                <a:gd name="T60" fmla="*/ 81 w 141"/>
                <a:gd name="T61" fmla="*/ 88 h 117"/>
                <a:gd name="T62" fmla="*/ 88 w 141"/>
                <a:gd name="T63" fmla="*/ 81 h 117"/>
                <a:gd name="T64" fmla="*/ 96 w 141"/>
                <a:gd name="T65" fmla="*/ 88 h 117"/>
                <a:gd name="T66" fmla="*/ 88 w 141"/>
                <a:gd name="T67" fmla="*/ 95 h 117"/>
                <a:gd name="T68" fmla="*/ 112 w 141"/>
                <a:gd name="T69" fmla="*/ 95 h 117"/>
                <a:gd name="T70" fmla="*/ 104 w 141"/>
                <a:gd name="T71" fmla="*/ 88 h 117"/>
                <a:gd name="T72" fmla="*/ 112 w 141"/>
                <a:gd name="T73" fmla="*/ 81 h 117"/>
                <a:gd name="T74" fmla="*/ 119 w 141"/>
                <a:gd name="T75" fmla="*/ 88 h 117"/>
                <a:gd name="T76" fmla="*/ 112 w 141"/>
                <a:gd name="T77" fmla="*/ 9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17">
                  <a:moveTo>
                    <a:pt x="141" y="103"/>
                  </a:moveTo>
                  <a:cubicBezTo>
                    <a:pt x="141" y="111"/>
                    <a:pt x="134" y="117"/>
                    <a:pt x="126" y="117"/>
                  </a:cubicBezTo>
                  <a:cubicBezTo>
                    <a:pt x="15" y="117"/>
                    <a:pt x="15" y="117"/>
                    <a:pt x="15" y="117"/>
                  </a:cubicBezTo>
                  <a:cubicBezTo>
                    <a:pt x="7" y="117"/>
                    <a:pt x="0" y="111"/>
                    <a:pt x="0" y="103"/>
                  </a:cubicBezTo>
                  <a:cubicBezTo>
                    <a:pt x="0" y="73"/>
                    <a:pt x="0" y="73"/>
                    <a:pt x="0" y="73"/>
                  </a:cubicBezTo>
                  <a:cubicBezTo>
                    <a:pt x="0" y="71"/>
                    <a:pt x="1" y="69"/>
                    <a:pt x="2" y="66"/>
                  </a:cubicBezTo>
                  <a:cubicBezTo>
                    <a:pt x="20" y="11"/>
                    <a:pt x="20" y="11"/>
                    <a:pt x="20" y="11"/>
                  </a:cubicBezTo>
                  <a:cubicBezTo>
                    <a:pt x="22" y="4"/>
                    <a:pt x="28" y="0"/>
                    <a:pt x="35" y="0"/>
                  </a:cubicBezTo>
                  <a:cubicBezTo>
                    <a:pt x="106" y="0"/>
                    <a:pt x="106" y="0"/>
                    <a:pt x="106" y="0"/>
                  </a:cubicBezTo>
                  <a:cubicBezTo>
                    <a:pt x="113" y="0"/>
                    <a:pt x="119" y="4"/>
                    <a:pt x="121" y="11"/>
                  </a:cubicBezTo>
                  <a:cubicBezTo>
                    <a:pt x="140" y="66"/>
                    <a:pt x="140" y="66"/>
                    <a:pt x="140" y="66"/>
                  </a:cubicBezTo>
                  <a:cubicBezTo>
                    <a:pt x="140" y="69"/>
                    <a:pt x="141" y="71"/>
                    <a:pt x="141" y="73"/>
                  </a:cubicBezTo>
                  <a:lnTo>
                    <a:pt x="141" y="103"/>
                  </a:lnTo>
                  <a:close/>
                  <a:moveTo>
                    <a:pt x="129" y="73"/>
                  </a:moveTo>
                  <a:cubicBezTo>
                    <a:pt x="129" y="72"/>
                    <a:pt x="128" y="70"/>
                    <a:pt x="126" y="70"/>
                  </a:cubicBezTo>
                  <a:cubicBezTo>
                    <a:pt x="15" y="70"/>
                    <a:pt x="15" y="70"/>
                    <a:pt x="15" y="70"/>
                  </a:cubicBezTo>
                  <a:cubicBezTo>
                    <a:pt x="13" y="70"/>
                    <a:pt x="12" y="72"/>
                    <a:pt x="12" y="73"/>
                  </a:cubicBezTo>
                  <a:cubicBezTo>
                    <a:pt x="12" y="103"/>
                    <a:pt x="12" y="103"/>
                    <a:pt x="12" y="103"/>
                  </a:cubicBezTo>
                  <a:cubicBezTo>
                    <a:pt x="12" y="104"/>
                    <a:pt x="13" y="105"/>
                    <a:pt x="15" y="105"/>
                  </a:cubicBezTo>
                  <a:cubicBezTo>
                    <a:pt x="126" y="105"/>
                    <a:pt x="126" y="105"/>
                    <a:pt x="126" y="105"/>
                  </a:cubicBezTo>
                  <a:cubicBezTo>
                    <a:pt x="128" y="105"/>
                    <a:pt x="129" y="104"/>
                    <a:pt x="129" y="103"/>
                  </a:cubicBezTo>
                  <a:lnTo>
                    <a:pt x="129" y="73"/>
                  </a:lnTo>
                  <a:close/>
                  <a:moveTo>
                    <a:pt x="125" y="59"/>
                  </a:moveTo>
                  <a:cubicBezTo>
                    <a:pt x="110" y="14"/>
                    <a:pt x="110" y="14"/>
                    <a:pt x="110" y="14"/>
                  </a:cubicBezTo>
                  <a:cubicBezTo>
                    <a:pt x="110" y="13"/>
                    <a:pt x="108" y="12"/>
                    <a:pt x="106" y="12"/>
                  </a:cubicBezTo>
                  <a:cubicBezTo>
                    <a:pt x="35" y="12"/>
                    <a:pt x="35" y="12"/>
                    <a:pt x="35" y="12"/>
                  </a:cubicBezTo>
                  <a:cubicBezTo>
                    <a:pt x="33" y="12"/>
                    <a:pt x="32" y="13"/>
                    <a:pt x="31" y="14"/>
                  </a:cubicBezTo>
                  <a:cubicBezTo>
                    <a:pt x="17" y="59"/>
                    <a:pt x="17" y="59"/>
                    <a:pt x="17" y="59"/>
                  </a:cubicBezTo>
                  <a:lnTo>
                    <a:pt x="125" y="59"/>
                  </a:lnTo>
                  <a:close/>
                  <a:moveTo>
                    <a:pt x="88" y="95"/>
                  </a:moveTo>
                  <a:cubicBezTo>
                    <a:pt x="84" y="95"/>
                    <a:pt x="81" y="92"/>
                    <a:pt x="81" y="88"/>
                  </a:cubicBezTo>
                  <a:cubicBezTo>
                    <a:pt x="81" y="84"/>
                    <a:pt x="84" y="81"/>
                    <a:pt x="88" y="81"/>
                  </a:cubicBezTo>
                  <a:cubicBezTo>
                    <a:pt x="92" y="81"/>
                    <a:pt x="96" y="84"/>
                    <a:pt x="96" y="88"/>
                  </a:cubicBezTo>
                  <a:cubicBezTo>
                    <a:pt x="96" y="92"/>
                    <a:pt x="92" y="95"/>
                    <a:pt x="88" y="95"/>
                  </a:cubicBezTo>
                  <a:close/>
                  <a:moveTo>
                    <a:pt x="112" y="95"/>
                  </a:moveTo>
                  <a:cubicBezTo>
                    <a:pt x="108" y="95"/>
                    <a:pt x="104" y="92"/>
                    <a:pt x="104" y="88"/>
                  </a:cubicBezTo>
                  <a:cubicBezTo>
                    <a:pt x="104" y="84"/>
                    <a:pt x="108" y="81"/>
                    <a:pt x="112" y="81"/>
                  </a:cubicBezTo>
                  <a:cubicBezTo>
                    <a:pt x="116" y="81"/>
                    <a:pt x="119" y="84"/>
                    <a:pt x="119" y="88"/>
                  </a:cubicBezTo>
                  <a:cubicBezTo>
                    <a:pt x="119" y="92"/>
                    <a:pt x="116" y="95"/>
                    <a:pt x="112" y="95"/>
                  </a:cubicBezTo>
                  <a:close/>
                </a:path>
              </a:pathLst>
            </a:custGeom>
            <a:solidFill>
              <a:srgbClr val="1F4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757" tIns="48378" rIns="96757" bIns="48378" numCol="1" anchor="t" anchorCtr="0" compatLnSpc="1">
              <a:prstTxWarp prst="textNoShape">
                <a:avLst/>
              </a:prstTxWarp>
            </a:bodyPr>
            <a:lstStyle/>
            <a:p>
              <a:pPr algn="ctr" defTabSz="967527" fontAlgn="base">
                <a:spcBef>
                  <a:spcPct val="0"/>
                </a:spcBef>
                <a:spcAft>
                  <a:spcPct val="0"/>
                </a:spcAft>
                <a:defRPr/>
              </a:pPr>
              <a:endParaRPr lang="en-US" sz="2963" kern="0">
                <a:solidFill>
                  <a:srgbClr val="000000"/>
                </a:solidFill>
                <a:latin typeface="微软雅黑"/>
                <a:ea typeface="微软雅黑"/>
                <a:sym typeface="Gill Sans" charset="0"/>
              </a:endParaRPr>
            </a:p>
          </p:txBody>
        </p:sp>
      </p:grpSp>
      <p:grpSp>
        <p:nvGrpSpPr>
          <p:cNvPr id="113" name="Group 4"/>
          <p:cNvGrpSpPr/>
          <p:nvPr/>
        </p:nvGrpSpPr>
        <p:grpSpPr>
          <a:xfrm>
            <a:off x="6406226" y="2000143"/>
            <a:ext cx="1111281" cy="947533"/>
            <a:chOff x="4745821" y="1499943"/>
            <a:chExt cx="823252" cy="710758"/>
          </a:xfrm>
        </p:grpSpPr>
        <p:grpSp>
          <p:nvGrpSpPr>
            <p:cNvPr id="114" name="Group 217"/>
            <p:cNvGrpSpPr/>
            <p:nvPr/>
          </p:nvGrpSpPr>
          <p:grpSpPr>
            <a:xfrm>
              <a:off x="4745821" y="1499943"/>
              <a:ext cx="823252" cy="710758"/>
              <a:chOff x="3755667" y="1931353"/>
              <a:chExt cx="680374" cy="587404"/>
            </a:xfrm>
          </p:grpSpPr>
          <p:sp>
            <p:nvSpPr>
              <p:cNvPr id="116" name="Freeform 46"/>
              <p:cNvSpPr>
                <a:spLocks/>
              </p:cNvSpPr>
              <p:nvPr/>
            </p:nvSpPr>
            <p:spPr bwMode="auto">
              <a:xfrm>
                <a:off x="3755667" y="1931353"/>
                <a:ext cx="680374" cy="587404"/>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FFFFFF"/>
              </a:solidFill>
              <a:ln w="0">
                <a:noFill/>
                <a:prstDash val="solid"/>
                <a:round/>
                <a:headEnd/>
                <a:tailEnd/>
              </a:ln>
            </p:spPr>
            <p:txBody>
              <a:bodyPr vert="horz" wrap="square" lIns="96757" tIns="48378" rIns="96757" bIns="48378" numCol="1" anchor="t" anchorCtr="0" compatLnSpc="1">
                <a:prstTxWarp prst="textNoShape">
                  <a:avLst/>
                </a:prstTxWarp>
              </a:bodyPr>
              <a:lstStyle/>
              <a:p>
                <a:pPr algn="ctr" defTabSz="967527" fontAlgn="base">
                  <a:spcBef>
                    <a:spcPct val="0"/>
                  </a:spcBef>
                  <a:spcAft>
                    <a:spcPct val="0"/>
                  </a:spcAft>
                  <a:defRPr/>
                </a:pPr>
                <a:endParaRPr lang="en-US" sz="2963" kern="0">
                  <a:solidFill>
                    <a:srgbClr val="000000"/>
                  </a:solidFill>
                  <a:latin typeface="微软雅黑"/>
                  <a:ea typeface="微软雅黑"/>
                  <a:sym typeface="Gill Sans" charset="0"/>
                </a:endParaRPr>
              </a:p>
            </p:txBody>
          </p:sp>
          <p:sp>
            <p:nvSpPr>
              <p:cNvPr id="117" name="Freeform 46"/>
              <p:cNvSpPr>
                <a:spLocks/>
              </p:cNvSpPr>
              <p:nvPr/>
            </p:nvSpPr>
            <p:spPr bwMode="auto">
              <a:xfrm>
                <a:off x="3840267" y="2004393"/>
                <a:ext cx="511175" cy="441325"/>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1F497D"/>
              </a:solidFill>
              <a:ln w="0">
                <a:noFill/>
                <a:prstDash val="solid"/>
                <a:round/>
                <a:headEnd/>
                <a:tailEnd/>
              </a:ln>
            </p:spPr>
            <p:txBody>
              <a:bodyPr vert="horz" wrap="square" lIns="96757" tIns="48378" rIns="96757" bIns="48378" numCol="1" anchor="t" anchorCtr="0" compatLnSpc="1">
                <a:prstTxWarp prst="textNoShape">
                  <a:avLst/>
                </a:prstTxWarp>
              </a:bodyPr>
              <a:lstStyle/>
              <a:p>
                <a:pPr algn="ctr" defTabSz="967527" fontAlgn="base">
                  <a:spcBef>
                    <a:spcPct val="0"/>
                  </a:spcBef>
                  <a:spcAft>
                    <a:spcPct val="0"/>
                  </a:spcAft>
                  <a:defRPr/>
                </a:pPr>
                <a:endParaRPr lang="en-US" sz="2963" kern="0">
                  <a:solidFill>
                    <a:srgbClr val="000000"/>
                  </a:solidFill>
                  <a:latin typeface="微软雅黑"/>
                  <a:ea typeface="微软雅黑"/>
                  <a:sym typeface="Gill Sans" charset="0"/>
                </a:endParaRPr>
              </a:p>
            </p:txBody>
          </p:sp>
        </p:grpSp>
        <p:sp>
          <p:nvSpPr>
            <p:cNvPr id="115" name="Freeform 9"/>
            <p:cNvSpPr>
              <a:spLocks noEditPoints="1"/>
            </p:cNvSpPr>
            <p:nvPr/>
          </p:nvSpPr>
          <p:spPr bwMode="auto">
            <a:xfrm>
              <a:off x="4982104" y="1749116"/>
              <a:ext cx="367123" cy="246476"/>
            </a:xfrm>
            <a:custGeom>
              <a:avLst/>
              <a:gdLst>
                <a:gd name="T0" fmla="*/ 208 w 210"/>
                <a:gd name="T1" fmla="*/ 38 h 141"/>
                <a:gd name="T2" fmla="*/ 106 w 210"/>
                <a:gd name="T3" fmla="*/ 70 h 141"/>
                <a:gd name="T4" fmla="*/ 105 w 210"/>
                <a:gd name="T5" fmla="*/ 71 h 141"/>
                <a:gd name="T6" fmla="*/ 104 w 210"/>
                <a:gd name="T7" fmla="*/ 70 h 141"/>
                <a:gd name="T8" fmla="*/ 44 w 210"/>
                <a:gd name="T9" fmla="*/ 52 h 141"/>
                <a:gd name="T10" fmla="*/ 35 w 210"/>
                <a:gd name="T11" fmla="*/ 78 h 141"/>
                <a:gd name="T12" fmla="*/ 41 w 210"/>
                <a:gd name="T13" fmla="*/ 88 h 141"/>
                <a:gd name="T14" fmla="*/ 35 w 210"/>
                <a:gd name="T15" fmla="*/ 98 h 141"/>
                <a:gd name="T16" fmla="*/ 41 w 210"/>
                <a:gd name="T17" fmla="*/ 138 h 141"/>
                <a:gd name="T18" fmla="*/ 40 w 210"/>
                <a:gd name="T19" fmla="*/ 140 h 141"/>
                <a:gd name="T20" fmla="*/ 38 w 210"/>
                <a:gd name="T21" fmla="*/ 141 h 141"/>
                <a:gd name="T22" fmla="*/ 20 w 210"/>
                <a:gd name="T23" fmla="*/ 141 h 141"/>
                <a:gd name="T24" fmla="*/ 18 w 210"/>
                <a:gd name="T25" fmla="*/ 140 h 141"/>
                <a:gd name="T26" fmla="*/ 17 w 210"/>
                <a:gd name="T27" fmla="*/ 138 h 141"/>
                <a:gd name="T28" fmla="*/ 22 w 210"/>
                <a:gd name="T29" fmla="*/ 98 h 141"/>
                <a:gd name="T30" fmla="*/ 17 w 210"/>
                <a:gd name="T31" fmla="*/ 88 h 141"/>
                <a:gd name="T32" fmla="*/ 23 w 210"/>
                <a:gd name="T33" fmla="*/ 78 h 141"/>
                <a:gd name="T34" fmla="*/ 32 w 210"/>
                <a:gd name="T35" fmla="*/ 48 h 141"/>
                <a:gd name="T36" fmla="*/ 2 w 210"/>
                <a:gd name="T37" fmla="*/ 38 h 141"/>
                <a:gd name="T38" fmla="*/ 0 w 210"/>
                <a:gd name="T39" fmla="*/ 35 h 141"/>
                <a:gd name="T40" fmla="*/ 2 w 210"/>
                <a:gd name="T41" fmla="*/ 33 h 141"/>
                <a:gd name="T42" fmla="*/ 104 w 210"/>
                <a:gd name="T43" fmla="*/ 0 h 141"/>
                <a:gd name="T44" fmla="*/ 105 w 210"/>
                <a:gd name="T45" fmla="*/ 0 h 141"/>
                <a:gd name="T46" fmla="*/ 106 w 210"/>
                <a:gd name="T47" fmla="*/ 0 h 141"/>
                <a:gd name="T48" fmla="*/ 208 w 210"/>
                <a:gd name="T49" fmla="*/ 33 h 141"/>
                <a:gd name="T50" fmla="*/ 210 w 210"/>
                <a:gd name="T51" fmla="*/ 35 h 141"/>
                <a:gd name="T52" fmla="*/ 208 w 210"/>
                <a:gd name="T53" fmla="*/ 38 h 141"/>
                <a:gd name="T54" fmla="*/ 164 w 210"/>
                <a:gd name="T55" fmla="*/ 94 h 141"/>
                <a:gd name="T56" fmla="*/ 105 w 210"/>
                <a:gd name="T57" fmla="*/ 117 h 141"/>
                <a:gd name="T58" fmla="*/ 46 w 210"/>
                <a:gd name="T59" fmla="*/ 94 h 141"/>
                <a:gd name="T60" fmla="*/ 48 w 210"/>
                <a:gd name="T61" fmla="*/ 65 h 141"/>
                <a:gd name="T62" fmla="*/ 101 w 210"/>
                <a:gd name="T63" fmla="*/ 82 h 141"/>
                <a:gd name="T64" fmla="*/ 105 w 210"/>
                <a:gd name="T65" fmla="*/ 82 h 141"/>
                <a:gd name="T66" fmla="*/ 109 w 210"/>
                <a:gd name="T67" fmla="*/ 82 h 141"/>
                <a:gd name="T68" fmla="*/ 162 w 210"/>
                <a:gd name="T69" fmla="*/ 65 h 141"/>
                <a:gd name="T70" fmla="*/ 164 w 210"/>
                <a:gd name="T71" fmla="*/ 9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0" h="141">
                  <a:moveTo>
                    <a:pt x="208" y="38"/>
                  </a:moveTo>
                  <a:cubicBezTo>
                    <a:pt x="106" y="70"/>
                    <a:pt x="106" y="70"/>
                    <a:pt x="106" y="70"/>
                  </a:cubicBezTo>
                  <a:cubicBezTo>
                    <a:pt x="106" y="71"/>
                    <a:pt x="105" y="71"/>
                    <a:pt x="105" y="71"/>
                  </a:cubicBezTo>
                  <a:cubicBezTo>
                    <a:pt x="105" y="71"/>
                    <a:pt x="104" y="71"/>
                    <a:pt x="104" y="70"/>
                  </a:cubicBezTo>
                  <a:cubicBezTo>
                    <a:pt x="44" y="52"/>
                    <a:pt x="44" y="52"/>
                    <a:pt x="44" y="52"/>
                  </a:cubicBezTo>
                  <a:cubicBezTo>
                    <a:pt x="39" y="56"/>
                    <a:pt x="36" y="66"/>
                    <a:pt x="35" y="78"/>
                  </a:cubicBezTo>
                  <a:cubicBezTo>
                    <a:pt x="38" y="80"/>
                    <a:pt x="41" y="84"/>
                    <a:pt x="41" y="88"/>
                  </a:cubicBezTo>
                  <a:cubicBezTo>
                    <a:pt x="41" y="92"/>
                    <a:pt x="38" y="96"/>
                    <a:pt x="35" y="98"/>
                  </a:cubicBezTo>
                  <a:cubicBezTo>
                    <a:pt x="41" y="138"/>
                    <a:pt x="41" y="138"/>
                    <a:pt x="41" y="138"/>
                  </a:cubicBezTo>
                  <a:cubicBezTo>
                    <a:pt x="41" y="138"/>
                    <a:pt x="40" y="139"/>
                    <a:pt x="40" y="140"/>
                  </a:cubicBezTo>
                  <a:cubicBezTo>
                    <a:pt x="39" y="141"/>
                    <a:pt x="38" y="141"/>
                    <a:pt x="38" y="141"/>
                  </a:cubicBezTo>
                  <a:cubicBezTo>
                    <a:pt x="20" y="141"/>
                    <a:pt x="20" y="141"/>
                    <a:pt x="20" y="141"/>
                  </a:cubicBezTo>
                  <a:cubicBezTo>
                    <a:pt x="19" y="141"/>
                    <a:pt x="18" y="141"/>
                    <a:pt x="18" y="140"/>
                  </a:cubicBezTo>
                  <a:cubicBezTo>
                    <a:pt x="17" y="139"/>
                    <a:pt x="17" y="138"/>
                    <a:pt x="17" y="138"/>
                  </a:cubicBezTo>
                  <a:cubicBezTo>
                    <a:pt x="22" y="98"/>
                    <a:pt x="22" y="98"/>
                    <a:pt x="22" y="98"/>
                  </a:cubicBezTo>
                  <a:cubicBezTo>
                    <a:pt x="19" y="96"/>
                    <a:pt x="17" y="92"/>
                    <a:pt x="17" y="88"/>
                  </a:cubicBezTo>
                  <a:cubicBezTo>
                    <a:pt x="17" y="84"/>
                    <a:pt x="20" y="80"/>
                    <a:pt x="23" y="78"/>
                  </a:cubicBezTo>
                  <a:cubicBezTo>
                    <a:pt x="24" y="67"/>
                    <a:pt x="26" y="56"/>
                    <a:pt x="32" y="48"/>
                  </a:cubicBezTo>
                  <a:cubicBezTo>
                    <a:pt x="2" y="38"/>
                    <a:pt x="2" y="38"/>
                    <a:pt x="2" y="38"/>
                  </a:cubicBezTo>
                  <a:cubicBezTo>
                    <a:pt x="0" y="38"/>
                    <a:pt x="0" y="37"/>
                    <a:pt x="0" y="35"/>
                  </a:cubicBezTo>
                  <a:cubicBezTo>
                    <a:pt x="0" y="34"/>
                    <a:pt x="0" y="33"/>
                    <a:pt x="2" y="33"/>
                  </a:cubicBezTo>
                  <a:cubicBezTo>
                    <a:pt x="104" y="0"/>
                    <a:pt x="104" y="0"/>
                    <a:pt x="104" y="0"/>
                  </a:cubicBezTo>
                  <a:cubicBezTo>
                    <a:pt x="104" y="0"/>
                    <a:pt x="105" y="0"/>
                    <a:pt x="105" y="0"/>
                  </a:cubicBezTo>
                  <a:cubicBezTo>
                    <a:pt x="105" y="0"/>
                    <a:pt x="106" y="0"/>
                    <a:pt x="106" y="0"/>
                  </a:cubicBezTo>
                  <a:cubicBezTo>
                    <a:pt x="208" y="33"/>
                    <a:pt x="208" y="33"/>
                    <a:pt x="208" y="33"/>
                  </a:cubicBezTo>
                  <a:cubicBezTo>
                    <a:pt x="210" y="33"/>
                    <a:pt x="210" y="34"/>
                    <a:pt x="210" y="35"/>
                  </a:cubicBezTo>
                  <a:cubicBezTo>
                    <a:pt x="210" y="37"/>
                    <a:pt x="210" y="38"/>
                    <a:pt x="208" y="38"/>
                  </a:cubicBezTo>
                  <a:close/>
                  <a:moveTo>
                    <a:pt x="164" y="94"/>
                  </a:moveTo>
                  <a:cubicBezTo>
                    <a:pt x="164" y="107"/>
                    <a:pt x="137" y="117"/>
                    <a:pt x="105" y="117"/>
                  </a:cubicBezTo>
                  <a:cubicBezTo>
                    <a:pt x="73" y="117"/>
                    <a:pt x="46" y="107"/>
                    <a:pt x="46" y="94"/>
                  </a:cubicBezTo>
                  <a:cubicBezTo>
                    <a:pt x="48" y="65"/>
                    <a:pt x="48" y="65"/>
                    <a:pt x="48" y="65"/>
                  </a:cubicBezTo>
                  <a:cubicBezTo>
                    <a:pt x="101" y="82"/>
                    <a:pt x="101" y="82"/>
                    <a:pt x="101" y="82"/>
                  </a:cubicBezTo>
                  <a:cubicBezTo>
                    <a:pt x="102" y="82"/>
                    <a:pt x="104" y="82"/>
                    <a:pt x="105" y="82"/>
                  </a:cubicBezTo>
                  <a:cubicBezTo>
                    <a:pt x="106" y="82"/>
                    <a:pt x="108" y="82"/>
                    <a:pt x="109" y="82"/>
                  </a:cubicBezTo>
                  <a:cubicBezTo>
                    <a:pt x="162" y="65"/>
                    <a:pt x="162" y="65"/>
                    <a:pt x="162" y="65"/>
                  </a:cubicBezTo>
                  <a:lnTo>
                    <a:pt x="164" y="94"/>
                  </a:lnTo>
                  <a:close/>
                </a:path>
              </a:pathLst>
            </a:custGeom>
            <a:solidFill>
              <a:srgbClr val="FFFFFF"/>
            </a:solidFill>
            <a:ln>
              <a:noFill/>
            </a:ln>
          </p:spPr>
          <p:txBody>
            <a:bodyPr vert="horz" wrap="square" lIns="96757" tIns="48378" rIns="96757" bIns="48378" numCol="1" anchor="t" anchorCtr="0" compatLnSpc="1">
              <a:prstTxWarp prst="textNoShape">
                <a:avLst/>
              </a:prstTxWarp>
            </a:bodyPr>
            <a:lstStyle/>
            <a:p>
              <a:pPr algn="ctr" defTabSz="967527" fontAlgn="base">
                <a:spcBef>
                  <a:spcPct val="0"/>
                </a:spcBef>
                <a:spcAft>
                  <a:spcPct val="0"/>
                </a:spcAft>
                <a:defRPr/>
              </a:pPr>
              <a:endParaRPr lang="en-US" sz="2963" kern="0">
                <a:solidFill>
                  <a:srgbClr val="000000"/>
                </a:solidFill>
                <a:latin typeface="微软雅黑"/>
                <a:ea typeface="微软雅黑"/>
                <a:sym typeface="Gill Sans" charset="0"/>
              </a:endParaRPr>
            </a:p>
          </p:txBody>
        </p:sp>
      </p:grpSp>
      <p:grpSp>
        <p:nvGrpSpPr>
          <p:cNvPr id="118" name="Group 14"/>
          <p:cNvGrpSpPr/>
          <p:nvPr/>
        </p:nvGrpSpPr>
        <p:grpSpPr>
          <a:xfrm>
            <a:off x="5261472" y="4932004"/>
            <a:ext cx="1111281" cy="947533"/>
            <a:chOff x="3897771" y="3699175"/>
            <a:chExt cx="823252" cy="710758"/>
          </a:xfrm>
        </p:grpSpPr>
        <p:grpSp>
          <p:nvGrpSpPr>
            <p:cNvPr id="119" name="Group 226"/>
            <p:cNvGrpSpPr/>
            <p:nvPr/>
          </p:nvGrpSpPr>
          <p:grpSpPr>
            <a:xfrm>
              <a:off x="3897771" y="3699175"/>
              <a:ext cx="823252" cy="710758"/>
              <a:chOff x="3755667" y="1931353"/>
              <a:chExt cx="680374" cy="587404"/>
            </a:xfrm>
          </p:grpSpPr>
          <p:sp>
            <p:nvSpPr>
              <p:cNvPr id="121" name="Freeform 46"/>
              <p:cNvSpPr>
                <a:spLocks/>
              </p:cNvSpPr>
              <p:nvPr/>
            </p:nvSpPr>
            <p:spPr bwMode="auto">
              <a:xfrm>
                <a:off x="3755667" y="1931353"/>
                <a:ext cx="680374" cy="587404"/>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1F497D"/>
              </a:solidFill>
              <a:ln w="0">
                <a:noFill/>
                <a:prstDash val="solid"/>
                <a:round/>
                <a:headEnd/>
                <a:tailEnd/>
              </a:ln>
            </p:spPr>
            <p:txBody>
              <a:bodyPr vert="horz" wrap="square" lIns="96757" tIns="48378" rIns="96757" bIns="48378" numCol="1" anchor="t" anchorCtr="0" compatLnSpc="1">
                <a:prstTxWarp prst="textNoShape">
                  <a:avLst/>
                </a:prstTxWarp>
              </a:bodyPr>
              <a:lstStyle/>
              <a:p>
                <a:pPr algn="ctr" defTabSz="967527" fontAlgn="base">
                  <a:spcBef>
                    <a:spcPct val="0"/>
                  </a:spcBef>
                  <a:spcAft>
                    <a:spcPct val="0"/>
                  </a:spcAft>
                  <a:defRPr/>
                </a:pPr>
                <a:endParaRPr lang="en-US" sz="2963" kern="0">
                  <a:solidFill>
                    <a:srgbClr val="000000"/>
                  </a:solidFill>
                  <a:latin typeface="微软雅黑"/>
                  <a:ea typeface="微软雅黑"/>
                  <a:sym typeface="Gill Sans" charset="0"/>
                </a:endParaRPr>
              </a:p>
            </p:txBody>
          </p:sp>
          <p:sp>
            <p:nvSpPr>
              <p:cNvPr id="122" name="Freeform 46"/>
              <p:cNvSpPr>
                <a:spLocks/>
              </p:cNvSpPr>
              <p:nvPr/>
            </p:nvSpPr>
            <p:spPr bwMode="auto">
              <a:xfrm>
                <a:off x="3840267" y="2004393"/>
                <a:ext cx="511175" cy="441325"/>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FFFFFF"/>
              </a:solidFill>
              <a:ln w="0">
                <a:noFill/>
                <a:prstDash val="solid"/>
                <a:round/>
                <a:headEnd/>
                <a:tailEnd/>
              </a:ln>
            </p:spPr>
            <p:txBody>
              <a:bodyPr vert="horz" wrap="square" lIns="96757" tIns="48378" rIns="96757" bIns="48378" numCol="1" anchor="t" anchorCtr="0" compatLnSpc="1">
                <a:prstTxWarp prst="textNoShape">
                  <a:avLst/>
                </a:prstTxWarp>
              </a:bodyPr>
              <a:lstStyle/>
              <a:p>
                <a:pPr algn="ctr" defTabSz="967527" fontAlgn="base">
                  <a:spcBef>
                    <a:spcPct val="0"/>
                  </a:spcBef>
                  <a:spcAft>
                    <a:spcPct val="0"/>
                  </a:spcAft>
                  <a:defRPr/>
                </a:pPr>
                <a:endParaRPr lang="en-US" sz="2963" kern="0">
                  <a:solidFill>
                    <a:srgbClr val="000000"/>
                  </a:solidFill>
                  <a:latin typeface="微软雅黑"/>
                  <a:ea typeface="微软雅黑"/>
                  <a:sym typeface="Gill Sans" charset="0"/>
                </a:endParaRPr>
              </a:p>
            </p:txBody>
          </p:sp>
        </p:grpSp>
        <p:sp>
          <p:nvSpPr>
            <p:cNvPr id="120" name="Freeform 10"/>
            <p:cNvSpPr>
              <a:spLocks noEditPoints="1"/>
            </p:cNvSpPr>
            <p:nvPr/>
          </p:nvSpPr>
          <p:spPr bwMode="auto">
            <a:xfrm>
              <a:off x="4160844" y="3911642"/>
              <a:ext cx="309068" cy="285823"/>
            </a:xfrm>
            <a:custGeom>
              <a:avLst/>
              <a:gdLst>
                <a:gd name="T0" fmla="*/ 152 w 152"/>
                <a:gd name="T1" fmla="*/ 114 h 140"/>
                <a:gd name="T2" fmla="*/ 149 w 152"/>
                <a:gd name="T3" fmla="*/ 117 h 140"/>
                <a:gd name="T4" fmla="*/ 129 w 152"/>
                <a:gd name="T5" fmla="*/ 117 h 140"/>
                <a:gd name="T6" fmla="*/ 129 w 152"/>
                <a:gd name="T7" fmla="*/ 131 h 140"/>
                <a:gd name="T8" fmla="*/ 120 w 152"/>
                <a:gd name="T9" fmla="*/ 140 h 140"/>
                <a:gd name="T10" fmla="*/ 32 w 152"/>
                <a:gd name="T11" fmla="*/ 140 h 140"/>
                <a:gd name="T12" fmla="*/ 23 w 152"/>
                <a:gd name="T13" fmla="*/ 131 h 140"/>
                <a:gd name="T14" fmla="*/ 23 w 152"/>
                <a:gd name="T15" fmla="*/ 117 h 140"/>
                <a:gd name="T16" fmla="*/ 3 w 152"/>
                <a:gd name="T17" fmla="*/ 117 h 140"/>
                <a:gd name="T18" fmla="*/ 0 w 152"/>
                <a:gd name="T19" fmla="*/ 114 h 140"/>
                <a:gd name="T20" fmla="*/ 0 w 152"/>
                <a:gd name="T21" fmla="*/ 76 h 140"/>
                <a:gd name="T22" fmla="*/ 17 w 152"/>
                <a:gd name="T23" fmla="*/ 58 h 140"/>
                <a:gd name="T24" fmla="*/ 23 w 152"/>
                <a:gd name="T25" fmla="*/ 58 h 140"/>
                <a:gd name="T26" fmla="*/ 23 w 152"/>
                <a:gd name="T27" fmla="*/ 8 h 140"/>
                <a:gd name="T28" fmla="*/ 32 w 152"/>
                <a:gd name="T29" fmla="*/ 0 h 140"/>
                <a:gd name="T30" fmla="*/ 94 w 152"/>
                <a:gd name="T31" fmla="*/ 0 h 140"/>
                <a:gd name="T32" fmla="*/ 109 w 152"/>
                <a:gd name="T33" fmla="*/ 6 h 140"/>
                <a:gd name="T34" fmla="*/ 123 w 152"/>
                <a:gd name="T35" fmla="*/ 20 h 140"/>
                <a:gd name="T36" fmla="*/ 129 w 152"/>
                <a:gd name="T37" fmla="*/ 35 h 140"/>
                <a:gd name="T38" fmla="*/ 129 w 152"/>
                <a:gd name="T39" fmla="*/ 58 h 140"/>
                <a:gd name="T40" fmla="*/ 135 w 152"/>
                <a:gd name="T41" fmla="*/ 58 h 140"/>
                <a:gd name="T42" fmla="*/ 152 w 152"/>
                <a:gd name="T43" fmla="*/ 76 h 140"/>
                <a:gd name="T44" fmla="*/ 152 w 152"/>
                <a:gd name="T45" fmla="*/ 114 h 140"/>
                <a:gd name="T46" fmla="*/ 117 w 152"/>
                <a:gd name="T47" fmla="*/ 70 h 140"/>
                <a:gd name="T48" fmla="*/ 117 w 152"/>
                <a:gd name="T49" fmla="*/ 35 h 140"/>
                <a:gd name="T50" fmla="*/ 102 w 152"/>
                <a:gd name="T51" fmla="*/ 35 h 140"/>
                <a:gd name="T52" fmla="*/ 94 w 152"/>
                <a:gd name="T53" fmla="*/ 26 h 140"/>
                <a:gd name="T54" fmla="*/ 94 w 152"/>
                <a:gd name="T55" fmla="*/ 11 h 140"/>
                <a:gd name="T56" fmla="*/ 35 w 152"/>
                <a:gd name="T57" fmla="*/ 11 h 140"/>
                <a:gd name="T58" fmla="*/ 35 w 152"/>
                <a:gd name="T59" fmla="*/ 70 h 140"/>
                <a:gd name="T60" fmla="*/ 117 w 152"/>
                <a:gd name="T61" fmla="*/ 70 h 140"/>
                <a:gd name="T62" fmla="*/ 117 w 152"/>
                <a:gd name="T63" fmla="*/ 129 h 140"/>
                <a:gd name="T64" fmla="*/ 117 w 152"/>
                <a:gd name="T65" fmla="*/ 105 h 140"/>
                <a:gd name="T66" fmla="*/ 35 w 152"/>
                <a:gd name="T67" fmla="*/ 105 h 140"/>
                <a:gd name="T68" fmla="*/ 35 w 152"/>
                <a:gd name="T69" fmla="*/ 129 h 140"/>
                <a:gd name="T70" fmla="*/ 117 w 152"/>
                <a:gd name="T71" fmla="*/ 129 h 140"/>
                <a:gd name="T72" fmla="*/ 135 w 152"/>
                <a:gd name="T73" fmla="*/ 70 h 140"/>
                <a:gd name="T74" fmla="*/ 129 w 152"/>
                <a:gd name="T75" fmla="*/ 76 h 140"/>
                <a:gd name="T76" fmla="*/ 135 w 152"/>
                <a:gd name="T77" fmla="*/ 82 h 140"/>
                <a:gd name="T78" fmla="*/ 140 w 152"/>
                <a:gd name="T79" fmla="*/ 76 h 140"/>
                <a:gd name="T80" fmla="*/ 135 w 152"/>
                <a:gd name="T81" fmla="*/ 7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2" h="140">
                  <a:moveTo>
                    <a:pt x="152" y="114"/>
                  </a:moveTo>
                  <a:cubicBezTo>
                    <a:pt x="152" y="115"/>
                    <a:pt x="151" y="117"/>
                    <a:pt x="149" y="117"/>
                  </a:cubicBezTo>
                  <a:cubicBezTo>
                    <a:pt x="129" y="117"/>
                    <a:pt x="129" y="117"/>
                    <a:pt x="129" y="117"/>
                  </a:cubicBezTo>
                  <a:cubicBezTo>
                    <a:pt x="129" y="131"/>
                    <a:pt x="129" y="131"/>
                    <a:pt x="129" y="131"/>
                  </a:cubicBezTo>
                  <a:cubicBezTo>
                    <a:pt x="129" y="136"/>
                    <a:pt x="125" y="140"/>
                    <a:pt x="120" y="140"/>
                  </a:cubicBezTo>
                  <a:cubicBezTo>
                    <a:pt x="32" y="140"/>
                    <a:pt x="32" y="140"/>
                    <a:pt x="32" y="140"/>
                  </a:cubicBezTo>
                  <a:cubicBezTo>
                    <a:pt x="27" y="140"/>
                    <a:pt x="23" y="136"/>
                    <a:pt x="23" y="131"/>
                  </a:cubicBezTo>
                  <a:cubicBezTo>
                    <a:pt x="23" y="117"/>
                    <a:pt x="23" y="117"/>
                    <a:pt x="23" y="117"/>
                  </a:cubicBezTo>
                  <a:cubicBezTo>
                    <a:pt x="3" y="117"/>
                    <a:pt x="3" y="117"/>
                    <a:pt x="3" y="117"/>
                  </a:cubicBezTo>
                  <a:cubicBezTo>
                    <a:pt x="1" y="117"/>
                    <a:pt x="0" y="115"/>
                    <a:pt x="0" y="114"/>
                  </a:cubicBezTo>
                  <a:cubicBezTo>
                    <a:pt x="0" y="76"/>
                    <a:pt x="0" y="76"/>
                    <a:pt x="0" y="76"/>
                  </a:cubicBezTo>
                  <a:cubicBezTo>
                    <a:pt x="0" y="66"/>
                    <a:pt x="8" y="58"/>
                    <a:pt x="17" y="58"/>
                  </a:cubicBezTo>
                  <a:cubicBezTo>
                    <a:pt x="23" y="58"/>
                    <a:pt x="23" y="58"/>
                    <a:pt x="23" y="58"/>
                  </a:cubicBezTo>
                  <a:cubicBezTo>
                    <a:pt x="23" y="8"/>
                    <a:pt x="23" y="8"/>
                    <a:pt x="23" y="8"/>
                  </a:cubicBezTo>
                  <a:cubicBezTo>
                    <a:pt x="23" y="4"/>
                    <a:pt x="27" y="0"/>
                    <a:pt x="32" y="0"/>
                  </a:cubicBezTo>
                  <a:cubicBezTo>
                    <a:pt x="94" y="0"/>
                    <a:pt x="94" y="0"/>
                    <a:pt x="94" y="0"/>
                  </a:cubicBezTo>
                  <a:cubicBezTo>
                    <a:pt x="98" y="0"/>
                    <a:pt x="105" y="2"/>
                    <a:pt x="109" y="6"/>
                  </a:cubicBezTo>
                  <a:cubicBezTo>
                    <a:pt x="123" y="20"/>
                    <a:pt x="123" y="20"/>
                    <a:pt x="123" y="20"/>
                  </a:cubicBezTo>
                  <a:cubicBezTo>
                    <a:pt x="126" y="23"/>
                    <a:pt x="129" y="30"/>
                    <a:pt x="129" y="35"/>
                  </a:cubicBezTo>
                  <a:cubicBezTo>
                    <a:pt x="129" y="58"/>
                    <a:pt x="129" y="58"/>
                    <a:pt x="129" y="58"/>
                  </a:cubicBezTo>
                  <a:cubicBezTo>
                    <a:pt x="135" y="58"/>
                    <a:pt x="135" y="58"/>
                    <a:pt x="135" y="58"/>
                  </a:cubicBezTo>
                  <a:cubicBezTo>
                    <a:pt x="144" y="58"/>
                    <a:pt x="152" y="66"/>
                    <a:pt x="152" y="76"/>
                  </a:cubicBezTo>
                  <a:lnTo>
                    <a:pt x="152" y="114"/>
                  </a:lnTo>
                  <a:close/>
                  <a:moveTo>
                    <a:pt x="117" y="70"/>
                  </a:moveTo>
                  <a:cubicBezTo>
                    <a:pt x="117" y="35"/>
                    <a:pt x="117" y="35"/>
                    <a:pt x="117" y="35"/>
                  </a:cubicBezTo>
                  <a:cubicBezTo>
                    <a:pt x="102" y="35"/>
                    <a:pt x="102" y="35"/>
                    <a:pt x="102" y="35"/>
                  </a:cubicBezTo>
                  <a:cubicBezTo>
                    <a:pt x="98" y="35"/>
                    <a:pt x="94" y="31"/>
                    <a:pt x="94" y="26"/>
                  </a:cubicBezTo>
                  <a:cubicBezTo>
                    <a:pt x="94" y="11"/>
                    <a:pt x="94" y="11"/>
                    <a:pt x="94" y="11"/>
                  </a:cubicBezTo>
                  <a:cubicBezTo>
                    <a:pt x="35" y="11"/>
                    <a:pt x="35" y="11"/>
                    <a:pt x="35" y="11"/>
                  </a:cubicBezTo>
                  <a:cubicBezTo>
                    <a:pt x="35" y="70"/>
                    <a:pt x="35" y="70"/>
                    <a:pt x="35" y="70"/>
                  </a:cubicBezTo>
                  <a:lnTo>
                    <a:pt x="117" y="70"/>
                  </a:lnTo>
                  <a:close/>
                  <a:moveTo>
                    <a:pt x="117" y="129"/>
                  </a:moveTo>
                  <a:cubicBezTo>
                    <a:pt x="117" y="105"/>
                    <a:pt x="117" y="105"/>
                    <a:pt x="117" y="105"/>
                  </a:cubicBezTo>
                  <a:cubicBezTo>
                    <a:pt x="35" y="105"/>
                    <a:pt x="35" y="105"/>
                    <a:pt x="35" y="105"/>
                  </a:cubicBezTo>
                  <a:cubicBezTo>
                    <a:pt x="35" y="129"/>
                    <a:pt x="35" y="129"/>
                    <a:pt x="35" y="129"/>
                  </a:cubicBezTo>
                  <a:lnTo>
                    <a:pt x="117" y="129"/>
                  </a:lnTo>
                  <a:close/>
                  <a:moveTo>
                    <a:pt x="135" y="70"/>
                  </a:moveTo>
                  <a:cubicBezTo>
                    <a:pt x="131" y="70"/>
                    <a:pt x="129" y="73"/>
                    <a:pt x="129" y="76"/>
                  </a:cubicBezTo>
                  <a:cubicBezTo>
                    <a:pt x="129" y="79"/>
                    <a:pt x="131" y="82"/>
                    <a:pt x="135" y="82"/>
                  </a:cubicBezTo>
                  <a:cubicBezTo>
                    <a:pt x="138" y="82"/>
                    <a:pt x="140" y="79"/>
                    <a:pt x="140" y="76"/>
                  </a:cubicBezTo>
                  <a:cubicBezTo>
                    <a:pt x="140" y="73"/>
                    <a:pt x="138" y="70"/>
                    <a:pt x="135" y="70"/>
                  </a:cubicBezTo>
                  <a:close/>
                </a:path>
              </a:pathLst>
            </a:custGeom>
            <a:solidFill>
              <a:srgbClr val="1F4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757" tIns="48378" rIns="96757" bIns="48378" numCol="1" anchor="t" anchorCtr="0" compatLnSpc="1">
              <a:prstTxWarp prst="textNoShape">
                <a:avLst/>
              </a:prstTxWarp>
            </a:bodyPr>
            <a:lstStyle/>
            <a:p>
              <a:pPr algn="ctr" defTabSz="967527" fontAlgn="base">
                <a:spcBef>
                  <a:spcPct val="0"/>
                </a:spcBef>
                <a:spcAft>
                  <a:spcPct val="0"/>
                </a:spcAft>
                <a:defRPr/>
              </a:pPr>
              <a:endParaRPr lang="en-US" sz="2963" kern="0">
                <a:solidFill>
                  <a:srgbClr val="000000"/>
                </a:solidFill>
                <a:latin typeface="微软雅黑"/>
                <a:ea typeface="微软雅黑"/>
                <a:sym typeface="Gill Sans" charset="0"/>
              </a:endParaRPr>
            </a:p>
          </p:txBody>
        </p:sp>
      </p:grpSp>
      <p:grpSp>
        <p:nvGrpSpPr>
          <p:cNvPr id="123" name="Group 3"/>
          <p:cNvGrpSpPr/>
          <p:nvPr/>
        </p:nvGrpSpPr>
        <p:grpSpPr>
          <a:xfrm>
            <a:off x="4973217" y="2493045"/>
            <a:ext cx="1111281" cy="947533"/>
            <a:chOff x="3684228" y="1869676"/>
            <a:chExt cx="823252" cy="710758"/>
          </a:xfrm>
        </p:grpSpPr>
        <p:grpSp>
          <p:nvGrpSpPr>
            <p:cNvPr id="124" name="Group 1"/>
            <p:cNvGrpSpPr/>
            <p:nvPr/>
          </p:nvGrpSpPr>
          <p:grpSpPr>
            <a:xfrm>
              <a:off x="3684228" y="1869676"/>
              <a:ext cx="823252" cy="710758"/>
              <a:chOff x="3755667" y="1931353"/>
              <a:chExt cx="680374" cy="587404"/>
            </a:xfrm>
            <a:solidFill>
              <a:srgbClr val="FFFFFF"/>
            </a:solidFill>
          </p:grpSpPr>
          <p:sp>
            <p:nvSpPr>
              <p:cNvPr id="126" name="Freeform 46"/>
              <p:cNvSpPr>
                <a:spLocks/>
              </p:cNvSpPr>
              <p:nvPr/>
            </p:nvSpPr>
            <p:spPr bwMode="auto">
              <a:xfrm>
                <a:off x="3755667" y="1931353"/>
                <a:ext cx="680374" cy="587404"/>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1F497D"/>
              </a:solidFill>
              <a:ln w="0">
                <a:noFill/>
                <a:prstDash val="solid"/>
                <a:round/>
                <a:headEnd/>
                <a:tailEnd/>
              </a:ln>
            </p:spPr>
            <p:txBody>
              <a:bodyPr vert="horz" wrap="square" lIns="96757" tIns="48378" rIns="96757" bIns="48378" numCol="1" anchor="t" anchorCtr="0" compatLnSpc="1">
                <a:prstTxWarp prst="textNoShape">
                  <a:avLst/>
                </a:prstTxWarp>
              </a:bodyPr>
              <a:lstStyle/>
              <a:p>
                <a:pPr algn="ctr" defTabSz="967527" fontAlgn="base">
                  <a:spcBef>
                    <a:spcPct val="0"/>
                  </a:spcBef>
                  <a:spcAft>
                    <a:spcPct val="0"/>
                  </a:spcAft>
                  <a:defRPr/>
                </a:pPr>
                <a:endParaRPr lang="en-US" sz="2963" kern="0">
                  <a:solidFill>
                    <a:srgbClr val="000000"/>
                  </a:solidFill>
                  <a:latin typeface="微软雅黑"/>
                  <a:ea typeface="微软雅黑"/>
                  <a:sym typeface="Gill Sans" charset="0"/>
                </a:endParaRPr>
              </a:p>
            </p:txBody>
          </p:sp>
          <p:sp>
            <p:nvSpPr>
              <p:cNvPr id="127" name="Freeform 46"/>
              <p:cNvSpPr>
                <a:spLocks/>
              </p:cNvSpPr>
              <p:nvPr/>
            </p:nvSpPr>
            <p:spPr bwMode="auto">
              <a:xfrm>
                <a:off x="3840267" y="2004393"/>
                <a:ext cx="511175" cy="441325"/>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grpFill/>
              <a:ln w="0">
                <a:noFill/>
                <a:prstDash val="solid"/>
                <a:round/>
                <a:headEnd/>
                <a:tailEnd/>
              </a:ln>
            </p:spPr>
            <p:txBody>
              <a:bodyPr vert="horz" wrap="square" lIns="96757" tIns="48378" rIns="96757" bIns="48378" numCol="1" anchor="t" anchorCtr="0" compatLnSpc="1">
                <a:prstTxWarp prst="textNoShape">
                  <a:avLst/>
                </a:prstTxWarp>
              </a:bodyPr>
              <a:lstStyle/>
              <a:p>
                <a:pPr algn="ctr" defTabSz="967527" fontAlgn="base">
                  <a:spcBef>
                    <a:spcPct val="0"/>
                  </a:spcBef>
                  <a:spcAft>
                    <a:spcPct val="0"/>
                  </a:spcAft>
                  <a:defRPr/>
                </a:pPr>
                <a:endParaRPr lang="en-US" sz="2963" kern="0">
                  <a:solidFill>
                    <a:srgbClr val="000000"/>
                  </a:solidFill>
                  <a:latin typeface="微软雅黑"/>
                  <a:ea typeface="微软雅黑"/>
                  <a:sym typeface="Gill Sans" charset="0"/>
                </a:endParaRPr>
              </a:p>
            </p:txBody>
          </p:sp>
        </p:grpSp>
        <p:sp>
          <p:nvSpPr>
            <p:cNvPr id="125" name="Freeform 11"/>
            <p:cNvSpPr>
              <a:spLocks noEditPoints="1"/>
            </p:cNvSpPr>
            <p:nvPr/>
          </p:nvSpPr>
          <p:spPr bwMode="auto">
            <a:xfrm>
              <a:off x="3950778" y="2059444"/>
              <a:ext cx="290153" cy="341524"/>
            </a:xfrm>
            <a:custGeom>
              <a:avLst/>
              <a:gdLst>
                <a:gd name="T0" fmla="*/ 118 w 129"/>
                <a:gd name="T1" fmla="*/ 87 h 152"/>
                <a:gd name="T2" fmla="*/ 107 w 129"/>
                <a:gd name="T3" fmla="*/ 99 h 152"/>
                <a:gd name="T4" fmla="*/ 51 w 129"/>
                <a:gd name="T5" fmla="*/ 107 h 152"/>
                <a:gd name="T6" fmla="*/ 15 w 129"/>
                <a:gd name="T7" fmla="*/ 94 h 152"/>
                <a:gd name="T8" fmla="*/ 9 w 129"/>
                <a:gd name="T9" fmla="*/ 79 h 152"/>
                <a:gd name="T10" fmla="*/ 0 w 129"/>
                <a:gd name="T11" fmla="*/ 22 h 152"/>
                <a:gd name="T12" fmla="*/ 17 w 129"/>
                <a:gd name="T13" fmla="*/ 8 h 152"/>
                <a:gd name="T14" fmla="*/ 46 w 129"/>
                <a:gd name="T15" fmla="*/ 2 h 152"/>
                <a:gd name="T16" fmla="*/ 107 w 129"/>
                <a:gd name="T17" fmla="*/ 6 h 152"/>
                <a:gd name="T18" fmla="*/ 127 w 129"/>
                <a:gd name="T19" fmla="*/ 18 h 152"/>
                <a:gd name="T20" fmla="*/ 128 w 129"/>
                <a:gd name="T21" fmla="*/ 27 h 152"/>
                <a:gd name="T22" fmla="*/ 118 w 129"/>
                <a:gd name="T23" fmla="*/ 87 h 152"/>
                <a:gd name="T24" fmla="*/ 101 w 129"/>
                <a:gd name="T25" fmla="*/ 141 h 152"/>
                <a:gd name="T26" fmla="*/ 47 w 129"/>
                <a:gd name="T27" fmla="*/ 148 h 152"/>
                <a:gd name="T28" fmla="*/ 21 w 129"/>
                <a:gd name="T29" fmla="*/ 135 h 152"/>
                <a:gd name="T30" fmla="*/ 16 w 129"/>
                <a:gd name="T31" fmla="*/ 108 h 152"/>
                <a:gd name="T32" fmla="*/ 16 w 129"/>
                <a:gd name="T33" fmla="*/ 106 h 152"/>
                <a:gd name="T34" fmla="*/ 18 w 129"/>
                <a:gd name="T35" fmla="*/ 106 h 152"/>
                <a:gd name="T36" fmla="*/ 111 w 129"/>
                <a:gd name="T37" fmla="*/ 106 h 152"/>
                <a:gd name="T38" fmla="*/ 112 w 129"/>
                <a:gd name="T39" fmla="*/ 115 h 152"/>
                <a:gd name="T40" fmla="*/ 101 w 129"/>
                <a:gd name="T41" fmla="*/ 141 h 152"/>
                <a:gd name="T42" fmla="*/ 89 w 129"/>
                <a:gd name="T43" fmla="*/ 13 h 152"/>
                <a:gd name="T44" fmla="*/ 38 w 129"/>
                <a:gd name="T45" fmla="*/ 13 h 152"/>
                <a:gd name="T46" fmla="*/ 22 w 129"/>
                <a:gd name="T47" fmla="*/ 20 h 152"/>
                <a:gd name="T48" fmla="*/ 44 w 129"/>
                <a:gd name="T49" fmla="*/ 28 h 152"/>
                <a:gd name="T50" fmla="*/ 85 w 129"/>
                <a:gd name="T51" fmla="*/ 28 h 152"/>
                <a:gd name="T52" fmla="*/ 106 w 129"/>
                <a:gd name="T53" fmla="*/ 20 h 152"/>
                <a:gd name="T54" fmla="*/ 89 w 129"/>
                <a:gd name="T55" fmla="*/ 13 h 152"/>
                <a:gd name="T56" fmla="*/ 56 w 129"/>
                <a:gd name="T57" fmla="*/ 54 h 152"/>
                <a:gd name="T58" fmla="*/ 44 w 129"/>
                <a:gd name="T59" fmla="*/ 74 h 152"/>
                <a:gd name="T60" fmla="*/ 66 w 129"/>
                <a:gd name="T61" fmla="*/ 93 h 152"/>
                <a:gd name="T62" fmla="*/ 84 w 129"/>
                <a:gd name="T63" fmla="*/ 70 h 152"/>
                <a:gd name="T64" fmla="*/ 56 w 129"/>
                <a:gd name="T65" fmla="*/ 54 h 152"/>
                <a:gd name="T66" fmla="*/ 59 w 129"/>
                <a:gd name="T67" fmla="*/ 82 h 152"/>
                <a:gd name="T68" fmla="*/ 59 w 129"/>
                <a:gd name="T69" fmla="*/ 64 h 152"/>
                <a:gd name="T70" fmla="*/ 74 w 129"/>
                <a:gd name="T71" fmla="*/ 72 h 152"/>
                <a:gd name="T72" fmla="*/ 59 w 129"/>
                <a:gd name="T73"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9" h="152">
                  <a:moveTo>
                    <a:pt x="118" y="87"/>
                  </a:moveTo>
                  <a:cubicBezTo>
                    <a:pt x="117" y="93"/>
                    <a:pt x="111" y="96"/>
                    <a:pt x="107" y="99"/>
                  </a:cubicBezTo>
                  <a:cubicBezTo>
                    <a:pt x="89" y="107"/>
                    <a:pt x="69" y="109"/>
                    <a:pt x="51" y="107"/>
                  </a:cubicBezTo>
                  <a:cubicBezTo>
                    <a:pt x="38" y="106"/>
                    <a:pt x="25" y="102"/>
                    <a:pt x="15" y="94"/>
                  </a:cubicBezTo>
                  <a:cubicBezTo>
                    <a:pt x="10" y="90"/>
                    <a:pt x="10" y="84"/>
                    <a:pt x="9" y="79"/>
                  </a:cubicBezTo>
                  <a:cubicBezTo>
                    <a:pt x="6" y="60"/>
                    <a:pt x="2" y="41"/>
                    <a:pt x="0" y="22"/>
                  </a:cubicBezTo>
                  <a:cubicBezTo>
                    <a:pt x="1" y="14"/>
                    <a:pt x="10" y="10"/>
                    <a:pt x="17" y="8"/>
                  </a:cubicBezTo>
                  <a:cubicBezTo>
                    <a:pt x="26" y="4"/>
                    <a:pt x="36" y="3"/>
                    <a:pt x="46" y="2"/>
                  </a:cubicBezTo>
                  <a:cubicBezTo>
                    <a:pt x="66" y="0"/>
                    <a:pt x="87" y="1"/>
                    <a:pt x="107" y="6"/>
                  </a:cubicBezTo>
                  <a:cubicBezTo>
                    <a:pt x="115" y="9"/>
                    <a:pt x="122" y="12"/>
                    <a:pt x="127" y="18"/>
                  </a:cubicBezTo>
                  <a:cubicBezTo>
                    <a:pt x="129" y="20"/>
                    <a:pt x="129" y="24"/>
                    <a:pt x="128" y="27"/>
                  </a:cubicBezTo>
                  <a:cubicBezTo>
                    <a:pt x="125" y="47"/>
                    <a:pt x="121" y="67"/>
                    <a:pt x="118" y="87"/>
                  </a:cubicBezTo>
                  <a:close/>
                  <a:moveTo>
                    <a:pt x="101" y="141"/>
                  </a:moveTo>
                  <a:cubicBezTo>
                    <a:pt x="85" y="151"/>
                    <a:pt x="65" y="152"/>
                    <a:pt x="47" y="148"/>
                  </a:cubicBezTo>
                  <a:cubicBezTo>
                    <a:pt x="37" y="147"/>
                    <a:pt x="26" y="144"/>
                    <a:pt x="21" y="135"/>
                  </a:cubicBezTo>
                  <a:cubicBezTo>
                    <a:pt x="18" y="126"/>
                    <a:pt x="17" y="117"/>
                    <a:pt x="16" y="108"/>
                  </a:cubicBezTo>
                  <a:cubicBezTo>
                    <a:pt x="16" y="106"/>
                    <a:pt x="16" y="106"/>
                    <a:pt x="16" y="106"/>
                  </a:cubicBezTo>
                  <a:cubicBezTo>
                    <a:pt x="18" y="106"/>
                    <a:pt x="18" y="106"/>
                    <a:pt x="18" y="106"/>
                  </a:cubicBezTo>
                  <a:cubicBezTo>
                    <a:pt x="45" y="124"/>
                    <a:pt x="83" y="124"/>
                    <a:pt x="111" y="106"/>
                  </a:cubicBezTo>
                  <a:cubicBezTo>
                    <a:pt x="115" y="107"/>
                    <a:pt x="112" y="112"/>
                    <a:pt x="112" y="115"/>
                  </a:cubicBezTo>
                  <a:cubicBezTo>
                    <a:pt x="109" y="124"/>
                    <a:pt x="110" y="136"/>
                    <a:pt x="101" y="141"/>
                  </a:cubicBezTo>
                  <a:close/>
                  <a:moveTo>
                    <a:pt x="89" y="13"/>
                  </a:moveTo>
                  <a:cubicBezTo>
                    <a:pt x="72" y="11"/>
                    <a:pt x="55" y="10"/>
                    <a:pt x="38" y="13"/>
                  </a:cubicBezTo>
                  <a:cubicBezTo>
                    <a:pt x="32" y="14"/>
                    <a:pt x="26" y="15"/>
                    <a:pt x="22" y="20"/>
                  </a:cubicBezTo>
                  <a:cubicBezTo>
                    <a:pt x="28" y="26"/>
                    <a:pt x="36" y="27"/>
                    <a:pt x="44" y="28"/>
                  </a:cubicBezTo>
                  <a:cubicBezTo>
                    <a:pt x="57" y="29"/>
                    <a:pt x="71" y="30"/>
                    <a:pt x="85" y="28"/>
                  </a:cubicBezTo>
                  <a:cubicBezTo>
                    <a:pt x="92" y="27"/>
                    <a:pt x="101" y="26"/>
                    <a:pt x="106" y="20"/>
                  </a:cubicBezTo>
                  <a:cubicBezTo>
                    <a:pt x="102" y="15"/>
                    <a:pt x="95" y="14"/>
                    <a:pt x="89" y="13"/>
                  </a:cubicBezTo>
                  <a:close/>
                  <a:moveTo>
                    <a:pt x="56" y="54"/>
                  </a:moveTo>
                  <a:cubicBezTo>
                    <a:pt x="48" y="57"/>
                    <a:pt x="43" y="65"/>
                    <a:pt x="44" y="74"/>
                  </a:cubicBezTo>
                  <a:cubicBezTo>
                    <a:pt x="44" y="85"/>
                    <a:pt x="55" y="94"/>
                    <a:pt x="66" y="93"/>
                  </a:cubicBezTo>
                  <a:cubicBezTo>
                    <a:pt x="77" y="92"/>
                    <a:pt x="86" y="81"/>
                    <a:pt x="84" y="70"/>
                  </a:cubicBezTo>
                  <a:cubicBezTo>
                    <a:pt x="83" y="57"/>
                    <a:pt x="68" y="48"/>
                    <a:pt x="56" y="54"/>
                  </a:cubicBezTo>
                  <a:close/>
                  <a:moveTo>
                    <a:pt x="59" y="82"/>
                  </a:moveTo>
                  <a:cubicBezTo>
                    <a:pt x="52" y="79"/>
                    <a:pt x="52" y="67"/>
                    <a:pt x="59" y="64"/>
                  </a:cubicBezTo>
                  <a:cubicBezTo>
                    <a:pt x="65" y="60"/>
                    <a:pt x="74" y="65"/>
                    <a:pt x="74" y="72"/>
                  </a:cubicBezTo>
                  <a:cubicBezTo>
                    <a:pt x="75" y="80"/>
                    <a:pt x="66" y="86"/>
                    <a:pt x="59" y="82"/>
                  </a:cubicBezTo>
                  <a:close/>
                </a:path>
              </a:pathLst>
            </a:custGeom>
            <a:solidFill>
              <a:srgbClr val="1F4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757" tIns="48378" rIns="96757" bIns="48378" numCol="1" anchor="t" anchorCtr="0" compatLnSpc="1">
              <a:prstTxWarp prst="textNoShape">
                <a:avLst/>
              </a:prstTxWarp>
            </a:bodyPr>
            <a:lstStyle/>
            <a:p>
              <a:pPr algn="ctr" defTabSz="967527" fontAlgn="base">
                <a:spcBef>
                  <a:spcPct val="0"/>
                </a:spcBef>
                <a:spcAft>
                  <a:spcPct val="0"/>
                </a:spcAft>
                <a:defRPr/>
              </a:pPr>
              <a:endParaRPr lang="en-US" sz="2963" kern="0">
                <a:solidFill>
                  <a:srgbClr val="000000"/>
                </a:solidFill>
                <a:latin typeface="微软雅黑"/>
                <a:ea typeface="微软雅黑"/>
                <a:sym typeface="Gill Sans" charset="0"/>
              </a:endParaRPr>
            </a:p>
          </p:txBody>
        </p:sp>
      </p:grpSp>
      <p:sp>
        <p:nvSpPr>
          <p:cNvPr id="63" name="Rectangle 45">
            <a:extLst>
              <a:ext uri="{FF2B5EF4-FFF2-40B4-BE49-F238E27FC236}">
                <a16:creationId xmlns:a16="http://schemas.microsoft.com/office/drawing/2014/main" id="{2D8BE2A5-A461-4459-BACA-39CAA10FAF49}"/>
              </a:ext>
            </a:extLst>
          </p:cNvPr>
          <p:cNvSpPr>
            <a:spLocks/>
          </p:cNvSpPr>
          <p:nvPr/>
        </p:nvSpPr>
        <p:spPr bwMode="auto">
          <a:xfrm>
            <a:off x="-2674685" y="133350"/>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67527" fontAlgn="base">
              <a:lnSpc>
                <a:spcPct val="70000"/>
              </a:lnSpc>
              <a:spcBef>
                <a:spcPct val="0"/>
              </a:spcBef>
              <a:spcAft>
                <a:spcPct val="0"/>
              </a:spcAft>
            </a:pPr>
            <a:r>
              <a:rPr lang="zh-CN" altLang="en-US" sz="2800" dirty="0">
                <a:solidFill>
                  <a:schemeClr val="bg1">
                    <a:lumMod val="95000"/>
                    <a:lumOff val="5000"/>
                  </a:schemeClr>
                </a:solidFill>
                <a:latin typeface="微软雅黑"/>
                <a:ea typeface="微软雅黑"/>
                <a:cs typeface="Bebas Neue" charset="0"/>
                <a:sym typeface="Bebas Neue" charset="0"/>
              </a:rPr>
              <a:t>算法设计</a:t>
            </a:r>
            <a:endParaRPr lang="en-US" altLang="zh-CN" sz="2800" dirty="0">
              <a:solidFill>
                <a:schemeClr val="bg1">
                  <a:lumMod val="95000"/>
                  <a:lumOff val="5000"/>
                </a:schemeClr>
              </a:solidFill>
              <a:latin typeface="微软雅黑"/>
              <a:ea typeface="微软雅黑"/>
              <a:cs typeface="Bebas Neue" charset="0"/>
              <a:sym typeface="Bebas Neue" charset="0"/>
            </a:endParaRPr>
          </a:p>
        </p:txBody>
      </p:sp>
      <p:sp>
        <p:nvSpPr>
          <p:cNvPr id="64" name="矩形 63">
            <a:extLst>
              <a:ext uri="{FF2B5EF4-FFF2-40B4-BE49-F238E27FC236}">
                <a16:creationId xmlns:a16="http://schemas.microsoft.com/office/drawing/2014/main" id="{026F7527-FABE-4E68-AECE-EE8DCED5A7B6}"/>
              </a:ext>
            </a:extLst>
          </p:cNvPr>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a:extLst>
              <a:ext uri="{FF2B5EF4-FFF2-40B4-BE49-F238E27FC236}">
                <a16:creationId xmlns:a16="http://schemas.microsoft.com/office/drawing/2014/main" id="{2477AEA6-A399-AF44-9285-9B8AF3CF6C98}"/>
              </a:ext>
            </a:extLst>
          </p:cNvPr>
          <p:cNvSpPr txBox="1"/>
          <p:nvPr/>
        </p:nvSpPr>
        <p:spPr>
          <a:xfrm>
            <a:off x="5011838" y="1180618"/>
            <a:ext cx="1946367" cy="461665"/>
          </a:xfrm>
          <a:prstGeom prst="rect">
            <a:avLst/>
          </a:prstGeom>
          <a:noFill/>
        </p:spPr>
        <p:txBody>
          <a:bodyPr wrap="none" rtlCol="0">
            <a:spAutoFit/>
          </a:bodyPr>
          <a:lstStyle/>
          <a:p>
            <a:r>
              <a:rPr lang="en-US" sz="2400" b="1" dirty="0">
                <a:solidFill>
                  <a:schemeClr val="bg1"/>
                </a:solidFill>
              </a:rPr>
              <a:t>Prophet</a:t>
            </a:r>
            <a:r>
              <a:rPr lang="zh-CN" altLang="en-US" sz="2400" b="1" dirty="0">
                <a:solidFill>
                  <a:schemeClr val="bg1"/>
                </a:solidFill>
              </a:rPr>
              <a:t>模型</a:t>
            </a:r>
            <a:endParaRPr lang="en-US" sz="2400" b="1" dirty="0">
              <a:solidFill>
                <a:schemeClr val="bg1"/>
              </a:solidFill>
            </a:endParaRPr>
          </a:p>
        </p:txBody>
      </p:sp>
      <p:sp>
        <p:nvSpPr>
          <p:cNvPr id="3" name="TextBox 2">
            <a:extLst>
              <a:ext uri="{FF2B5EF4-FFF2-40B4-BE49-F238E27FC236}">
                <a16:creationId xmlns:a16="http://schemas.microsoft.com/office/drawing/2014/main" id="{F26CE99F-C79D-1B4E-81BE-AB5464AC2A14}"/>
              </a:ext>
            </a:extLst>
          </p:cNvPr>
          <p:cNvSpPr txBox="1"/>
          <p:nvPr/>
        </p:nvSpPr>
        <p:spPr>
          <a:xfrm>
            <a:off x="1930929" y="5074242"/>
            <a:ext cx="3216194" cy="430887"/>
          </a:xfrm>
          <a:prstGeom prst="rect">
            <a:avLst/>
          </a:prstGeom>
          <a:noFill/>
        </p:spPr>
        <p:txBody>
          <a:bodyPr wrap="square" rtlCol="0">
            <a:spAutoFit/>
          </a:bodyPr>
          <a:lstStyle/>
          <a:p>
            <a:r>
              <a:rPr lang="zh-CN" altLang="en-US" sz="1100" b="1" dirty="0">
                <a:solidFill>
                  <a:srgbClr val="000000"/>
                </a:solidFill>
                <a:latin typeface="微软雅黑 Light" panose="020B0502040204020203" pitchFamily="34" charset="-122"/>
                <a:ea typeface="微软雅黑 Light" panose="020B0502040204020203" pitchFamily="34" charset="-122"/>
              </a:rPr>
              <a:t>趋势项</a:t>
            </a:r>
            <a:r>
              <a:rPr lang="zh-CN" altLang="en-US" sz="1100" dirty="0">
                <a:solidFill>
                  <a:srgbClr val="000000"/>
                </a:solidFill>
                <a:latin typeface="微软雅黑 Light" panose="020B0502040204020203" pitchFamily="34" charset="-122"/>
                <a:ea typeface="微软雅黑 Light" panose="020B0502040204020203" pitchFamily="34" charset="-122"/>
              </a:rPr>
              <a:t>，表示非周期性的变化，如：饱和增长、分段线性两种</a:t>
            </a:r>
            <a:endParaRPr lang="en-US" sz="1100" dirty="0">
              <a:solidFill>
                <a:srgbClr val="00000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24137786"/>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strips(downLeft)">
                                      <p:cBhvr>
                                        <p:cTn id="7" dur="500"/>
                                        <p:tgtEl>
                                          <p:spTgt spid="12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right)">
                                      <p:cBhvr>
                                        <p:cTn id="11" dur="500"/>
                                        <p:tgtEl>
                                          <p:spTgt spid="71"/>
                                        </p:tgtEl>
                                      </p:cBhvr>
                                    </p:animEffect>
                                  </p:childTnLst>
                                </p:cTn>
                              </p:par>
                              <p:par>
                                <p:cTn id="12" presetID="53" presetClass="entr" presetSubtype="16" fill="hold" nodeType="withEffect">
                                  <p:stCondLst>
                                    <p:cond delay="0"/>
                                  </p:stCondLst>
                                  <p:childTnLst>
                                    <p:set>
                                      <p:cBhvr>
                                        <p:cTn id="13" dur="1" fill="hold">
                                          <p:stCondLst>
                                            <p:cond delay="0"/>
                                          </p:stCondLst>
                                        </p:cTn>
                                        <p:tgtEl>
                                          <p:spTgt spid="77"/>
                                        </p:tgtEl>
                                        <p:attrNameLst>
                                          <p:attrName>style.visibility</p:attrName>
                                        </p:attrNameLst>
                                      </p:cBhvr>
                                      <p:to>
                                        <p:strVal val="visible"/>
                                      </p:to>
                                    </p:set>
                                    <p:anim calcmode="lin" valueType="num">
                                      <p:cBhvr>
                                        <p:cTn id="14" dur="500" fill="hold"/>
                                        <p:tgtEl>
                                          <p:spTgt spid="77"/>
                                        </p:tgtEl>
                                        <p:attrNameLst>
                                          <p:attrName>ppt_w</p:attrName>
                                        </p:attrNameLst>
                                      </p:cBhvr>
                                      <p:tavLst>
                                        <p:tav tm="0">
                                          <p:val>
                                            <p:fltVal val="0"/>
                                          </p:val>
                                        </p:tav>
                                        <p:tav tm="100000">
                                          <p:val>
                                            <p:strVal val="#ppt_w"/>
                                          </p:val>
                                        </p:tav>
                                      </p:tavLst>
                                    </p:anim>
                                    <p:anim calcmode="lin" valueType="num">
                                      <p:cBhvr>
                                        <p:cTn id="15" dur="500" fill="hold"/>
                                        <p:tgtEl>
                                          <p:spTgt spid="77"/>
                                        </p:tgtEl>
                                        <p:attrNameLst>
                                          <p:attrName>ppt_h</p:attrName>
                                        </p:attrNameLst>
                                      </p:cBhvr>
                                      <p:tavLst>
                                        <p:tav tm="0">
                                          <p:val>
                                            <p:fltVal val="0"/>
                                          </p:val>
                                        </p:tav>
                                        <p:tav tm="100000">
                                          <p:val>
                                            <p:strVal val="#ppt_h"/>
                                          </p:val>
                                        </p:tav>
                                      </p:tavLst>
                                    </p:anim>
                                    <p:animEffect transition="in" filter="fade">
                                      <p:cBhvr>
                                        <p:cTn id="16" dur="500"/>
                                        <p:tgtEl>
                                          <p:spTgt spid="77"/>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wipe(left)">
                                      <p:cBhvr>
                                        <p:cTn id="20" dur="500"/>
                                        <p:tgtEl>
                                          <p:spTgt spid="72"/>
                                        </p:tgtEl>
                                      </p:cBhvr>
                                    </p:animEffect>
                                  </p:childTnLst>
                                </p:cTn>
                              </p:par>
                            </p:childTnLst>
                          </p:cTn>
                        </p:par>
                        <p:par>
                          <p:cTn id="21" fill="hold">
                            <p:stCondLst>
                              <p:cond delay="1500"/>
                            </p:stCondLst>
                            <p:childTnLst>
                              <p:par>
                                <p:cTn id="22" presetID="18" presetClass="entr" presetSubtype="12" fill="hold" nodeType="afterEffect">
                                  <p:stCondLst>
                                    <p:cond delay="0"/>
                                  </p:stCondLst>
                                  <p:childTnLst>
                                    <p:set>
                                      <p:cBhvr>
                                        <p:cTn id="23" dur="1" fill="hold">
                                          <p:stCondLst>
                                            <p:cond delay="0"/>
                                          </p:stCondLst>
                                        </p:cTn>
                                        <p:tgtEl>
                                          <p:spTgt spid="98"/>
                                        </p:tgtEl>
                                        <p:attrNameLst>
                                          <p:attrName>style.visibility</p:attrName>
                                        </p:attrNameLst>
                                      </p:cBhvr>
                                      <p:to>
                                        <p:strVal val="visible"/>
                                      </p:to>
                                    </p:set>
                                    <p:animEffect transition="in" filter="strips(downLeft)">
                                      <p:cBhvr>
                                        <p:cTn id="24" dur="500"/>
                                        <p:tgtEl>
                                          <p:spTgt spid="98"/>
                                        </p:tgtEl>
                                      </p:cBhvr>
                                    </p:animEffect>
                                  </p:childTnLst>
                                </p:cTn>
                              </p:par>
                            </p:childTnLst>
                          </p:cTn>
                        </p:par>
                        <p:par>
                          <p:cTn id="25" fill="hold">
                            <p:stCondLst>
                              <p:cond delay="2000"/>
                            </p:stCondLst>
                            <p:childTnLst>
                              <p:par>
                                <p:cTn id="26" presetID="22" presetClass="entr" presetSubtype="2" fill="hold" grpId="0" nodeType="after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wipe(right)">
                                      <p:cBhvr>
                                        <p:cTn id="28" dur="500"/>
                                        <p:tgtEl>
                                          <p:spTgt spid="73"/>
                                        </p:tgtEl>
                                      </p:cBhvr>
                                    </p:animEffect>
                                  </p:childTnLst>
                                </p:cTn>
                              </p:par>
                              <p:par>
                                <p:cTn id="29" presetID="53" presetClass="entr" presetSubtype="16" fill="hold" nodeType="withEffect">
                                  <p:stCondLst>
                                    <p:cond delay="0"/>
                                  </p:stCondLst>
                                  <p:childTnLst>
                                    <p:set>
                                      <p:cBhvr>
                                        <p:cTn id="30" dur="1" fill="hold">
                                          <p:stCondLst>
                                            <p:cond delay="0"/>
                                          </p:stCondLst>
                                        </p:cTn>
                                        <p:tgtEl>
                                          <p:spTgt spid="80"/>
                                        </p:tgtEl>
                                        <p:attrNameLst>
                                          <p:attrName>style.visibility</p:attrName>
                                        </p:attrNameLst>
                                      </p:cBhvr>
                                      <p:to>
                                        <p:strVal val="visible"/>
                                      </p:to>
                                    </p:set>
                                    <p:anim calcmode="lin" valueType="num">
                                      <p:cBhvr>
                                        <p:cTn id="31" dur="500" fill="hold"/>
                                        <p:tgtEl>
                                          <p:spTgt spid="80"/>
                                        </p:tgtEl>
                                        <p:attrNameLst>
                                          <p:attrName>ppt_w</p:attrName>
                                        </p:attrNameLst>
                                      </p:cBhvr>
                                      <p:tavLst>
                                        <p:tav tm="0">
                                          <p:val>
                                            <p:fltVal val="0"/>
                                          </p:val>
                                        </p:tav>
                                        <p:tav tm="100000">
                                          <p:val>
                                            <p:strVal val="#ppt_w"/>
                                          </p:val>
                                        </p:tav>
                                      </p:tavLst>
                                    </p:anim>
                                    <p:anim calcmode="lin" valueType="num">
                                      <p:cBhvr>
                                        <p:cTn id="32" dur="500" fill="hold"/>
                                        <p:tgtEl>
                                          <p:spTgt spid="80"/>
                                        </p:tgtEl>
                                        <p:attrNameLst>
                                          <p:attrName>ppt_h</p:attrName>
                                        </p:attrNameLst>
                                      </p:cBhvr>
                                      <p:tavLst>
                                        <p:tav tm="0">
                                          <p:val>
                                            <p:fltVal val="0"/>
                                          </p:val>
                                        </p:tav>
                                        <p:tav tm="100000">
                                          <p:val>
                                            <p:strVal val="#ppt_h"/>
                                          </p:val>
                                        </p:tav>
                                      </p:tavLst>
                                    </p:anim>
                                    <p:animEffect transition="in" filter="fade">
                                      <p:cBhvr>
                                        <p:cTn id="33" dur="500"/>
                                        <p:tgtEl>
                                          <p:spTgt spid="80"/>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74"/>
                                        </p:tgtEl>
                                        <p:attrNameLst>
                                          <p:attrName>style.visibility</p:attrName>
                                        </p:attrNameLst>
                                      </p:cBhvr>
                                      <p:to>
                                        <p:strVal val="visible"/>
                                      </p:to>
                                    </p:set>
                                    <p:animEffect transition="in" filter="wipe(left)">
                                      <p:cBhvr>
                                        <p:cTn id="37" dur="500"/>
                                        <p:tgtEl>
                                          <p:spTgt spid="74"/>
                                        </p:tgtEl>
                                      </p:cBhvr>
                                    </p:animEffect>
                                  </p:childTnLst>
                                </p:cTn>
                              </p:par>
                            </p:childTnLst>
                          </p:cTn>
                        </p:par>
                        <p:par>
                          <p:cTn id="38" fill="hold">
                            <p:stCondLst>
                              <p:cond delay="3000"/>
                            </p:stCondLst>
                            <p:childTnLst>
                              <p:par>
                                <p:cTn id="39" presetID="18" presetClass="entr" presetSubtype="12" fill="hold" nodeType="afterEffect">
                                  <p:stCondLst>
                                    <p:cond delay="0"/>
                                  </p:stCondLst>
                                  <p:childTnLst>
                                    <p:set>
                                      <p:cBhvr>
                                        <p:cTn id="40" dur="1" fill="hold">
                                          <p:stCondLst>
                                            <p:cond delay="0"/>
                                          </p:stCondLst>
                                        </p:cTn>
                                        <p:tgtEl>
                                          <p:spTgt spid="118"/>
                                        </p:tgtEl>
                                        <p:attrNameLst>
                                          <p:attrName>style.visibility</p:attrName>
                                        </p:attrNameLst>
                                      </p:cBhvr>
                                      <p:to>
                                        <p:strVal val="visible"/>
                                      </p:to>
                                    </p:set>
                                    <p:animEffect transition="in" filter="strips(downLeft)">
                                      <p:cBhvr>
                                        <p:cTn id="41" dur="500"/>
                                        <p:tgtEl>
                                          <p:spTgt spid="118"/>
                                        </p:tgtEl>
                                      </p:cBhvr>
                                    </p:animEffect>
                                  </p:childTnLst>
                                </p:cTn>
                              </p:par>
                            </p:childTnLst>
                          </p:cTn>
                        </p:par>
                        <p:par>
                          <p:cTn id="42" fill="hold">
                            <p:stCondLst>
                              <p:cond delay="3500"/>
                            </p:stCondLst>
                            <p:childTnLst>
                              <p:par>
                                <p:cTn id="43" presetID="22" presetClass="entr" presetSubtype="2" fill="hold" grpId="0" nodeType="after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wipe(right)">
                                      <p:cBhvr>
                                        <p:cTn id="45" dur="500"/>
                                        <p:tgtEl>
                                          <p:spTgt spid="75"/>
                                        </p:tgtEl>
                                      </p:cBhvr>
                                    </p:animEffect>
                                  </p:childTnLst>
                                </p:cTn>
                              </p:par>
                              <p:par>
                                <p:cTn id="46" presetID="53" presetClass="entr" presetSubtype="16" fill="hold" nodeType="withEffect">
                                  <p:stCondLst>
                                    <p:cond delay="0"/>
                                  </p:stCondLst>
                                  <p:childTnLst>
                                    <p:set>
                                      <p:cBhvr>
                                        <p:cTn id="47" dur="1" fill="hold">
                                          <p:stCondLst>
                                            <p:cond delay="0"/>
                                          </p:stCondLst>
                                        </p:cTn>
                                        <p:tgtEl>
                                          <p:spTgt spid="83"/>
                                        </p:tgtEl>
                                        <p:attrNameLst>
                                          <p:attrName>style.visibility</p:attrName>
                                        </p:attrNameLst>
                                      </p:cBhvr>
                                      <p:to>
                                        <p:strVal val="visible"/>
                                      </p:to>
                                    </p:set>
                                    <p:anim calcmode="lin" valueType="num">
                                      <p:cBhvr>
                                        <p:cTn id="48" dur="500" fill="hold"/>
                                        <p:tgtEl>
                                          <p:spTgt spid="83"/>
                                        </p:tgtEl>
                                        <p:attrNameLst>
                                          <p:attrName>ppt_w</p:attrName>
                                        </p:attrNameLst>
                                      </p:cBhvr>
                                      <p:tavLst>
                                        <p:tav tm="0">
                                          <p:val>
                                            <p:fltVal val="0"/>
                                          </p:val>
                                        </p:tav>
                                        <p:tav tm="100000">
                                          <p:val>
                                            <p:strVal val="#ppt_w"/>
                                          </p:val>
                                        </p:tav>
                                      </p:tavLst>
                                    </p:anim>
                                    <p:anim calcmode="lin" valueType="num">
                                      <p:cBhvr>
                                        <p:cTn id="49" dur="500" fill="hold"/>
                                        <p:tgtEl>
                                          <p:spTgt spid="83"/>
                                        </p:tgtEl>
                                        <p:attrNameLst>
                                          <p:attrName>ppt_h</p:attrName>
                                        </p:attrNameLst>
                                      </p:cBhvr>
                                      <p:tavLst>
                                        <p:tav tm="0">
                                          <p:val>
                                            <p:fltVal val="0"/>
                                          </p:val>
                                        </p:tav>
                                        <p:tav tm="100000">
                                          <p:val>
                                            <p:strVal val="#ppt_h"/>
                                          </p:val>
                                        </p:tav>
                                      </p:tavLst>
                                    </p:anim>
                                    <p:animEffect transition="in" filter="fade">
                                      <p:cBhvr>
                                        <p:cTn id="50" dur="500"/>
                                        <p:tgtEl>
                                          <p:spTgt spid="83"/>
                                        </p:tgtEl>
                                      </p:cBhvr>
                                    </p:animEffect>
                                  </p:childTnLst>
                                </p:cTn>
                              </p:par>
                            </p:childTnLst>
                          </p:cTn>
                        </p:par>
                        <p:par>
                          <p:cTn id="51" fill="hold">
                            <p:stCondLst>
                              <p:cond delay="4000"/>
                            </p:stCondLst>
                            <p:childTnLst>
                              <p:par>
                                <p:cTn id="52" presetID="22" presetClass="entr" presetSubtype="8" fill="hold" grpId="0" nodeType="afterEffect" nodePh="1">
                                  <p:stCondLst>
                                    <p:cond delay="0"/>
                                  </p:stCondLst>
                                  <p:endCondLst>
                                    <p:cond evt="begin" delay="0">
                                      <p:tn val="52"/>
                                    </p:cond>
                                  </p:endCondLst>
                                  <p:childTnLst>
                                    <p:set>
                                      <p:cBhvr>
                                        <p:cTn id="53" dur="1" fill="hold">
                                          <p:stCondLst>
                                            <p:cond delay="0"/>
                                          </p:stCondLst>
                                        </p:cTn>
                                        <p:tgtEl>
                                          <p:spTgt spid="76"/>
                                        </p:tgtEl>
                                        <p:attrNameLst>
                                          <p:attrName>style.visibility</p:attrName>
                                        </p:attrNameLst>
                                      </p:cBhvr>
                                      <p:to>
                                        <p:strVal val="visible"/>
                                      </p:to>
                                    </p:set>
                                    <p:animEffect transition="in" filter="wipe(left)">
                                      <p:cBhvr>
                                        <p:cTn id="54" dur="500"/>
                                        <p:tgtEl>
                                          <p:spTgt spid="76"/>
                                        </p:tgtEl>
                                      </p:cBhvr>
                                    </p:animEffect>
                                  </p:childTnLst>
                                </p:cTn>
                              </p:par>
                            </p:childTnLst>
                          </p:cTn>
                        </p:par>
                        <p:par>
                          <p:cTn id="55" fill="hold">
                            <p:stCondLst>
                              <p:cond delay="4500"/>
                            </p:stCondLst>
                            <p:childTnLst>
                              <p:par>
                                <p:cTn id="56" presetID="18" presetClass="entr" presetSubtype="12" fill="hold" nodeType="afterEffect">
                                  <p:stCondLst>
                                    <p:cond delay="0"/>
                                  </p:stCondLst>
                                  <p:childTnLst>
                                    <p:set>
                                      <p:cBhvr>
                                        <p:cTn id="57" dur="1" fill="hold">
                                          <p:stCondLst>
                                            <p:cond delay="0"/>
                                          </p:stCondLst>
                                        </p:cTn>
                                        <p:tgtEl>
                                          <p:spTgt spid="113"/>
                                        </p:tgtEl>
                                        <p:attrNameLst>
                                          <p:attrName>style.visibility</p:attrName>
                                        </p:attrNameLst>
                                      </p:cBhvr>
                                      <p:to>
                                        <p:strVal val="visible"/>
                                      </p:to>
                                    </p:set>
                                    <p:animEffect transition="in" filter="strips(downLeft)">
                                      <p:cBhvr>
                                        <p:cTn id="58" dur="500"/>
                                        <p:tgtEl>
                                          <p:spTgt spid="113"/>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wipe(left)">
                                      <p:cBhvr>
                                        <p:cTn id="62" dur="500"/>
                                        <p:tgtEl>
                                          <p:spTgt spid="68"/>
                                        </p:tgtEl>
                                      </p:cBhvr>
                                    </p:animEffect>
                                  </p:childTnLst>
                                </p:cTn>
                              </p:par>
                              <p:par>
                                <p:cTn id="63" presetID="53" presetClass="entr" presetSubtype="16" fill="hold" nodeType="withEffect">
                                  <p:stCondLst>
                                    <p:cond delay="0"/>
                                  </p:stCondLst>
                                  <p:childTnLst>
                                    <p:set>
                                      <p:cBhvr>
                                        <p:cTn id="64" dur="1" fill="hold">
                                          <p:stCondLst>
                                            <p:cond delay="0"/>
                                          </p:stCondLst>
                                        </p:cTn>
                                        <p:tgtEl>
                                          <p:spTgt spid="89"/>
                                        </p:tgtEl>
                                        <p:attrNameLst>
                                          <p:attrName>style.visibility</p:attrName>
                                        </p:attrNameLst>
                                      </p:cBhvr>
                                      <p:to>
                                        <p:strVal val="visible"/>
                                      </p:to>
                                    </p:set>
                                    <p:anim calcmode="lin" valueType="num">
                                      <p:cBhvr>
                                        <p:cTn id="65" dur="500" fill="hold"/>
                                        <p:tgtEl>
                                          <p:spTgt spid="89"/>
                                        </p:tgtEl>
                                        <p:attrNameLst>
                                          <p:attrName>ppt_w</p:attrName>
                                        </p:attrNameLst>
                                      </p:cBhvr>
                                      <p:tavLst>
                                        <p:tav tm="0">
                                          <p:val>
                                            <p:fltVal val="0"/>
                                          </p:val>
                                        </p:tav>
                                        <p:tav tm="100000">
                                          <p:val>
                                            <p:strVal val="#ppt_w"/>
                                          </p:val>
                                        </p:tav>
                                      </p:tavLst>
                                    </p:anim>
                                    <p:anim calcmode="lin" valueType="num">
                                      <p:cBhvr>
                                        <p:cTn id="66" dur="500" fill="hold"/>
                                        <p:tgtEl>
                                          <p:spTgt spid="89"/>
                                        </p:tgtEl>
                                        <p:attrNameLst>
                                          <p:attrName>ppt_h</p:attrName>
                                        </p:attrNameLst>
                                      </p:cBhvr>
                                      <p:tavLst>
                                        <p:tav tm="0">
                                          <p:val>
                                            <p:fltVal val="0"/>
                                          </p:val>
                                        </p:tav>
                                        <p:tav tm="100000">
                                          <p:val>
                                            <p:strVal val="#ppt_h"/>
                                          </p:val>
                                        </p:tav>
                                      </p:tavLst>
                                    </p:anim>
                                    <p:animEffect transition="in" filter="fade">
                                      <p:cBhvr>
                                        <p:cTn id="67" dur="500"/>
                                        <p:tgtEl>
                                          <p:spTgt spid="89"/>
                                        </p:tgtEl>
                                      </p:cBhvr>
                                    </p:animEffect>
                                  </p:childTnLst>
                                </p:cTn>
                              </p:par>
                            </p:childTnLst>
                          </p:cTn>
                        </p:par>
                        <p:par>
                          <p:cTn id="68" fill="hold">
                            <p:stCondLst>
                              <p:cond delay="5500"/>
                            </p:stCondLst>
                            <p:childTnLst>
                              <p:par>
                                <p:cTn id="69" presetID="22" presetClass="entr" presetSubtype="2" fill="hold" grpId="0" nodeType="afterEffect">
                                  <p:stCondLst>
                                    <p:cond delay="0"/>
                                  </p:stCondLst>
                                  <p:childTnLst>
                                    <p:set>
                                      <p:cBhvr>
                                        <p:cTn id="70" dur="1" fill="hold">
                                          <p:stCondLst>
                                            <p:cond delay="0"/>
                                          </p:stCondLst>
                                        </p:cTn>
                                        <p:tgtEl>
                                          <p:spTgt spid="86"/>
                                        </p:tgtEl>
                                        <p:attrNameLst>
                                          <p:attrName>style.visibility</p:attrName>
                                        </p:attrNameLst>
                                      </p:cBhvr>
                                      <p:to>
                                        <p:strVal val="visible"/>
                                      </p:to>
                                    </p:set>
                                    <p:animEffect transition="in" filter="wipe(right)">
                                      <p:cBhvr>
                                        <p:cTn id="71" dur="500"/>
                                        <p:tgtEl>
                                          <p:spTgt spid="86"/>
                                        </p:tgtEl>
                                      </p:cBhvr>
                                    </p:animEffect>
                                  </p:childTnLst>
                                </p:cTn>
                              </p:par>
                            </p:childTnLst>
                          </p:cTn>
                        </p:par>
                        <p:par>
                          <p:cTn id="72" fill="hold">
                            <p:stCondLst>
                              <p:cond delay="6000"/>
                            </p:stCondLst>
                            <p:childTnLst>
                              <p:par>
                                <p:cTn id="73" presetID="18" presetClass="entr" presetSubtype="12" fill="hold" nodeType="afterEffect">
                                  <p:stCondLst>
                                    <p:cond delay="0"/>
                                  </p:stCondLst>
                                  <p:childTnLst>
                                    <p:set>
                                      <p:cBhvr>
                                        <p:cTn id="74" dur="1" fill="hold">
                                          <p:stCondLst>
                                            <p:cond delay="0"/>
                                          </p:stCondLst>
                                        </p:cTn>
                                        <p:tgtEl>
                                          <p:spTgt spid="108"/>
                                        </p:tgtEl>
                                        <p:attrNameLst>
                                          <p:attrName>style.visibility</p:attrName>
                                        </p:attrNameLst>
                                      </p:cBhvr>
                                      <p:to>
                                        <p:strVal val="visible"/>
                                      </p:to>
                                    </p:set>
                                    <p:animEffect transition="in" filter="strips(downLeft)">
                                      <p:cBhvr>
                                        <p:cTn id="75" dur="500"/>
                                        <p:tgtEl>
                                          <p:spTgt spid="108"/>
                                        </p:tgtEl>
                                      </p:cBhvr>
                                    </p:animEffect>
                                  </p:childTnLst>
                                </p:cTn>
                              </p:par>
                            </p:childTnLst>
                          </p:cTn>
                        </p:par>
                        <p:par>
                          <p:cTn id="76" fill="hold">
                            <p:stCondLst>
                              <p:cond delay="6500"/>
                            </p:stCondLst>
                            <p:childTnLst>
                              <p:par>
                                <p:cTn id="77" presetID="22" presetClass="entr" presetSubtype="8" fill="hold" grpId="0" nodeType="afterEffect">
                                  <p:stCondLst>
                                    <p:cond delay="0"/>
                                  </p:stCondLst>
                                  <p:childTnLst>
                                    <p:set>
                                      <p:cBhvr>
                                        <p:cTn id="78" dur="1" fill="hold">
                                          <p:stCondLst>
                                            <p:cond delay="0"/>
                                          </p:stCondLst>
                                        </p:cTn>
                                        <p:tgtEl>
                                          <p:spTgt spid="69"/>
                                        </p:tgtEl>
                                        <p:attrNameLst>
                                          <p:attrName>style.visibility</p:attrName>
                                        </p:attrNameLst>
                                      </p:cBhvr>
                                      <p:to>
                                        <p:strVal val="visible"/>
                                      </p:to>
                                    </p:set>
                                    <p:animEffect transition="in" filter="wipe(left)">
                                      <p:cBhvr>
                                        <p:cTn id="79" dur="500"/>
                                        <p:tgtEl>
                                          <p:spTgt spid="69"/>
                                        </p:tgtEl>
                                      </p:cBhvr>
                                    </p:animEffect>
                                  </p:childTnLst>
                                </p:cTn>
                              </p:par>
                              <p:par>
                                <p:cTn id="80" presetID="53" presetClass="entr" presetSubtype="16" fill="hold" nodeType="withEffect">
                                  <p:stCondLst>
                                    <p:cond delay="0"/>
                                  </p:stCondLst>
                                  <p:childTnLst>
                                    <p:set>
                                      <p:cBhvr>
                                        <p:cTn id="81" dur="1" fill="hold">
                                          <p:stCondLst>
                                            <p:cond delay="0"/>
                                          </p:stCondLst>
                                        </p:cTn>
                                        <p:tgtEl>
                                          <p:spTgt spid="92"/>
                                        </p:tgtEl>
                                        <p:attrNameLst>
                                          <p:attrName>style.visibility</p:attrName>
                                        </p:attrNameLst>
                                      </p:cBhvr>
                                      <p:to>
                                        <p:strVal val="visible"/>
                                      </p:to>
                                    </p:set>
                                    <p:anim calcmode="lin" valueType="num">
                                      <p:cBhvr>
                                        <p:cTn id="82" dur="500" fill="hold"/>
                                        <p:tgtEl>
                                          <p:spTgt spid="92"/>
                                        </p:tgtEl>
                                        <p:attrNameLst>
                                          <p:attrName>ppt_w</p:attrName>
                                        </p:attrNameLst>
                                      </p:cBhvr>
                                      <p:tavLst>
                                        <p:tav tm="0">
                                          <p:val>
                                            <p:fltVal val="0"/>
                                          </p:val>
                                        </p:tav>
                                        <p:tav tm="100000">
                                          <p:val>
                                            <p:strVal val="#ppt_w"/>
                                          </p:val>
                                        </p:tav>
                                      </p:tavLst>
                                    </p:anim>
                                    <p:anim calcmode="lin" valueType="num">
                                      <p:cBhvr>
                                        <p:cTn id="83" dur="500" fill="hold"/>
                                        <p:tgtEl>
                                          <p:spTgt spid="92"/>
                                        </p:tgtEl>
                                        <p:attrNameLst>
                                          <p:attrName>ppt_h</p:attrName>
                                        </p:attrNameLst>
                                      </p:cBhvr>
                                      <p:tavLst>
                                        <p:tav tm="0">
                                          <p:val>
                                            <p:fltVal val="0"/>
                                          </p:val>
                                        </p:tav>
                                        <p:tav tm="100000">
                                          <p:val>
                                            <p:strVal val="#ppt_h"/>
                                          </p:val>
                                        </p:tav>
                                      </p:tavLst>
                                    </p:anim>
                                    <p:animEffect transition="in" filter="fade">
                                      <p:cBhvr>
                                        <p:cTn id="84" dur="500"/>
                                        <p:tgtEl>
                                          <p:spTgt spid="92"/>
                                        </p:tgtEl>
                                      </p:cBhvr>
                                    </p:animEffect>
                                  </p:childTnLst>
                                </p:cTn>
                              </p:par>
                            </p:childTnLst>
                          </p:cTn>
                        </p:par>
                        <p:par>
                          <p:cTn id="85" fill="hold">
                            <p:stCondLst>
                              <p:cond delay="7000"/>
                            </p:stCondLst>
                            <p:childTnLst>
                              <p:par>
                                <p:cTn id="86" presetID="22" presetClass="entr" presetSubtype="2" fill="hold" grpId="0" nodeType="afterEffect">
                                  <p:stCondLst>
                                    <p:cond delay="0"/>
                                  </p:stCondLst>
                                  <p:childTnLst>
                                    <p:set>
                                      <p:cBhvr>
                                        <p:cTn id="87" dur="1" fill="hold">
                                          <p:stCondLst>
                                            <p:cond delay="0"/>
                                          </p:stCondLst>
                                        </p:cTn>
                                        <p:tgtEl>
                                          <p:spTgt spid="87"/>
                                        </p:tgtEl>
                                        <p:attrNameLst>
                                          <p:attrName>style.visibility</p:attrName>
                                        </p:attrNameLst>
                                      </p:cBhvr>
                                      <p:to>
                                        <p:strVal val="visible"/>
                                      </p:to>
                                    </p:set>
                                    <p:animEffect transition="in" filter="wipe(right)">
                                      <p:cBhvr>
                                        <p:cTn id="88" dur="500"/>
                                        <p:tgtEl>
                                          <p:spTgt spid="87"/>
                                        </p:tgtEl>
                                      </p:cBhvr>
                                    </p:animEffect>
                                  </p:childTnLst>
                                </p:cTn>
                              </p:par>
                            </p:childTnLst>
                          </p:cTn>
                        </p:par>
                        <p:par>
                          <p:cTn id="89" fill="hold">
                            <p:stCondLst>
                              <p:cond delay="7500"/>
                            </p:stCondLst>
                            <p:childTnLst>
                              <p:par>
                                <p:cTn id="90" presetID="18" presetClass="entr" presetSubtype="12" fill="hold" nodeType="afterEffect">
                                  <p:stCondLst>
                                    <p:cond delay="0"/>
                                  </p:stCondLst>
                                  <p:childTnLst>
                                    <p:set>
                                      <p:cBhvr>
                                        <p:cTn id="91" dur="1" fill="hold">
                                          <p:stCondLst>
                                            <p:cond delay="0"/>
                                          </p:stCondLst>
                                        </p:cTn>
                                        <p:tgtEl>
                                          <p:spTgt spid="103"/>
                                        </p:tgtEl>
                                        <p:attrNameLst>
                                          <p:attrName>style.visibility</p:attrName>
                                        </p:attrNameLst>
                                      </p:cBhvr>
                                      <p:to>
                                        <p:strVal val="visible"/>
                                      </p:to>
                                    </p:set>
                                    <p:animEffect transition="in" filter="strips(downLeft)">
                                      <p:cBhvr>
                                        <p:cTn id="92" dur="500"/>
                                        <p:tgtEl>
                                          <p:spTgt spid="103"/>
                                        </p:tgtEl>
                                      </p:cBhvr>
                                    </p:animEffect>
                                  </p:childTnLst>
                                </p:cTn>
                              </p:par>
                            </p:childTnLst>
                          </p:cTn>
                        </p:par>
                        <p:par>
                          <p:cTn id="93" fill="hold">
                            <p:stCondLst>
                              <p:cond delay="8000"/>
                            </p:stCondLst>
                            <p:childTnLst>
                              <p:par>
                                <p:cTn id="94" presetID="22" presetClass="entr" presetSubtype="8" fill="hold" grpId="0" nodeType="afterEffect">
                                  <p:stCondLst>
                                    <p:cond delay="0"/>
                                  </p:stCondLst>
                                  <p:childTnLst>
                                    <p:set>
                                      <p:cBhvr>
                                        <p:cTn id="95" dur="1" fill="hold">
                                          <p:stCondLst>
                                            <p:cond delay="0"/>
                                          </p:stCondLst>
                                        </p:cTn>
                                        <p:tgtEl>
                                          <p:spTgt spid="70"/>
                                        </p:tgtEl>
                                        <p:attrNameLst>
                                          <p:attrName>style.visibility</p:attrName>
                                        </p:attrNameLst>
                                      </p:cBhvr>
                                      <p:to>
                                        <p:strVal val="visible"/>
                                      </p:to>
                                    </p:set>
                                    <p:animEffect transition="in" filter="wipe(left)">
                                      <p:cBhvr>
                                        <p:cTn id="96" dur="500"/>
                                        <p:tgtEl>
                                          <p:spTgt spid="70"/>
                                        </p:tgtEl>
                                      </p:cBhvr>
                                    </p:animEffect>
                                  </p:childTnLst>
                                </p:cTn>
                              </p:par>
                              <p:par>
                                <p:cTn id="97" presetID="53" presetClass="entr" presetSubtype="16" fill="hold" nodeType="withEffect">
                                  <p:stCondLst>
                                    <p:cond delay="0"/>
                                  </p:stCondLst>
                                  <p:childTnLst>
                                    <p:set>
                                      <p:cBhvr>
                                        <p:cTn id="98" dur="1" fill="hold">
                                          <p:stCondLst>
                                            <p:cond delay="0"/>
                                          </p:stCondLst>
                                        </p:cTn>
                                        <p:tgtEl>
                                          <p:spTgt spid="95"/>
                                        </p:tgtEl>
                                        <p:attrNameLst>
                                          <p:attrName>style.visibility</p:attrName>
                                        </p:attrNameLst>
                                      </p:cBhvr>
                                      <p:to>
                                        <p:strVal val="visible"/>
                                      </p:to>
                                    </p:set>
                                    <p:anim calcmode="lin" valueType="num">
                                      <p:cBhvr>
                                        <p:cTn id="99" dur="500" fill="hold"/>
                                        <p:tgtEl>
                                          <p:spTgt spid="95"/>
                                        </p:tgtEl>
                                        <p:attrNameLst>
                                          <p:attrName>ppt_w</p:attrName>
                                        </p:attrNameLst>
                                      </p:cBhvr>
                                      <p:tavLst>
                                        <p:tav tm="0">
                                          <p:val>
                                            <p:fltVal val="0"/>
                                          </p:val>
                                        </p:tav>
                                        <p:tav tm="100000">
                                          <p:val>
                                            <p:strVal val="#ppt_w"/>
                                          </p:val>
                                        </p:tav>
                                      </p:tavLst>
                                    </p:anim>
                                    <p:anim calcmode="lin" valueType="num">
                                      <p:cBhvr>
                                        <p:cTn id="100" dur="500" fill="hold"/>
                                        <p:tgtEl>
                                          <p:spTgt spid="95"/>
                                        </p:tgtEl>
                                        <p:attrNameLst>
                                          <p:attrName>ppt_h</p:attrName>
                                        </p:attrNameLst>
                                      </p:cBhvr>
                                      <p:tavLst>
                                        <p:tav tm="0">
                                          <p:val>
                                            <p:fltVal val="0"/>
                                          </p:val>
                                        </p:tav>
                                        <p:tav tm="100000">
                                          <p:val>
                                            <p:strVal val="#ppt_h"/>
                                          </p:val>
                                        </p:tav>
                                      </p:tavLst>
                                    </p:anim>
                                    <p:animEffect transition="in" filter="fade">
                                      <p:cBhvr>
                                        <p:cTn id="101" dur="500"/>
                                        <p:tgtEl>
                                          <p:spTgt spid="95"/>
                                        </p:tgtEl>
                                      </p:cBhvr>
                                    </p:animEffect>
                                  </p:childTnLst>
                                </p:cTn>
                              </p:par>
                            </p:childTnLst>
                          </p:cTn>
                        </p:par>
                        <p:par>
                          <p:cTn id="102" fill="hold">
                            <p:stCondLst>
                              <p:cond delay="8500"/>
                            </p:stCondLst>
                            <p:childTnLst>
                              <p:par>
                                <p:cTn id="103" presetID="22" presetClass="entr" presetSubtype="2" fill="hold" grpId="0" nodeType="afterEffect">
                                  <p:stCondLst>
                                    <p:cond delay="0"/>
                                  </p:stCondLst>
                                  <p:childTnLst>
                                    <p:set>
                                      <p:cBhvr>
                                        <p:cTn id="104" dur="1" fill="hold">
                                          <p:stCondLst>
                                            <p:cond delay="0"/>
                                          </p:stCondLst>
                                        </p:cTn>
                                        <p:tgtEl>
                                          <p:spTgt spid="88"/>
                                        </p:tgtEl>
                                        <p:attrNameLst>
                                          <p:attrName>style.visibility</p:attrName>
                                        </p:attrNameLst>
                                      </p:cBhvr>
                                      <p:to>
                                        <p:strVal val="visible"/>
                                      </p:to>
                                    </p:set>
                                    <p:animEffect transition="in" filter="wipe(right)">
                                      <p:cBhvr>
                                        <p:cTn id="105" dur="500"/>
                                        <p:tgtEl>
                                          <p:spTgt spid="88"/>
                                        </p:tgtEl>
                                      </p:cBhvr>
                                    </p:animEffect>
                                  </p:childTnLst>
                                </p:cTn>
                              </p:par>
                              <p:par>
                                <p:cTn id="106" presetID="16" presetClass="entr" presetSubtype="37" fill="hold" grpId="0" nodeType="withEffect">
                                  <p:stCondLst>
                                    <p:cond delay="0"/>
                                  </p:stCondLst>
                                  <p:childTnLst>
                                    <p:set>
                                      <p:cBhvr>
                                        <p:cTn id="107" dur="1" fill="hold">
                                          <p:stCondLst>
                                            <p:cond delay="0"/>
                                          </p:stCondLst>
                                        </p:cTn>
                                        <p:tgtEl>
                                          <p:spTgt spid="63"/>
                                        </p:tgtEl>
                                        <p:attrNameLst>
                                          <p:attrName>style.visibility</p:attrName>
                                        </p:attrNameLst>
                                      </p:cBhvr>
                                      <p:to>
                                        <p:strVal val="visible"/>
                                      </p:to>
                                    </p:set>
                                    <p:animEffect transition="in" filter="barn(outVertical)">
                                      <p:cBhvr>
                                        <p:cTn id="10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animBg="1"/>
      <p:bldP spid="71" grpId="0" animBg="1"/>
      <p:bldP spid="72" grpId="0"/>
      <p:bldP spid="73" grpId="0" animBg="1"/>
      <p:bldP spid="74" grpId="0"/>
      <p:bldP spid="75" grpId="0" animBg="1"/>
      <p:bldP spid="76" grpId="0"/>
      <p:bldP spid="86" grpId="0"/>
      <p:bldP spid="87" grpId="0"/>
      <p:bldP spid="88" grpId="0"/>
      <p:bldP spid="63" grpId="0"/>
    </p:bldLst>
  </p:timing>
  <p:extLst mod="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5">
            <a:extLst>
              <a:ext uri="{FF2B5EF4-FFF2-40B4-BE49-F238E27FC236}">
                <a16:creationId xmlns:a16="http://schemas.microsoft.com/office/drawing/2014/main" id="{93A41D6B-D7FC-412E-90EF-07411B82B21D}"/>
              </a:ext>
            </a:extLst>
          </p:cNvPr>
          <p:cNvSpPr>
            <a:spLocks/>
          </p:cNvSpPr>
          <p:nvPr/>
        </p:nvSpPr>
        <p:spPr bwMode="auto">
          <a:xfrm>
            <a:off x="-2674685" y="133350"/>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67527" fontAlgn="base">
              <a:lnSpc>
                <a:spcPct val="70000"/>
              </a:lnSpc>
              <a:spcBef>
                <a:spcPct val="0"/>
              </a:spcBef>
              <a:spcAft>
                <a:spcPct val="0"/>
              </a:spcAft>
            </a:pPr>
            <a:r>
              <a:rPr lang="zh-CN" altLang="en-US" sz="2800" dirty="0">
                <a:latin typeface="微软雅黑"/>
                <a:cs typeface="Bebas Neue" charset="0"/>
                <a:sym typeface="Bebas Neue" charset="0"/>
              </a:rPr>
              <a:t>算法设计</a:t>
            </a:r>
            <a:endParaRPr lang="en-US" altLang="zh-CN" sz="2800" dirty="0">
              <a:latin typeface="微软雅黑"/>
              <a:cs typeface="Bebas Neue" charset="0"/>
              <a:sym typeface="Bebas Neue" charset="0"/>
            </a:endParaRPr>
          </a:p>
        </p:txBody>
      </p:sp>
      <p:sp>
        <p:nvSpPr>
          <p:cNvPr id="35" name="矩形 34">
            <a:extLst>
              <a:ext uri="{FF2B5EF4-FFF2-40B4-BE49-F238E27FC236}">
                <a16:creationId xmlns:a16="http://schemas.microsoft.com/office/drawing/2014/main" id="{3952D3AC-FDB5-4172-81B2-34CAE1DE532D}"/>
              </a:ext>
            </a:extLst>
          </p:cNvPr>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a:extLst>
              <a:ext uri="{FF2B5EF4-FFF2-40B4-BE49-F238E27FC236}">
                <a16:creationId xmlns:a16="http://schemas.microsoft.com/office/drawing/2014/main" id="{9FD50926-5D55-D346-90AB-86C045F8803C}"/>
              </a:ext>
            </a:extLst>
          </p:cNvPr>
          <p:cNvSpPr txBox="1"/>
          <p:nvPr/>
        </p:nvSpPr>
        <p:spPr>
          <a:xfrm>
            <a:off x="736270" y="1104405"/>
            <a:ext cx="2558457" cy="369332"/>
          </a:xfrm>
          <a:prstGeom prst="rect">
            <a:avLst/>
          </a:prstGeom>
          <a:noFill/>
        </p:spPr>
        <p:txBody>
          <a:bodyPr wrap="none" rtlCol="0">
            <a:spAutoFit/>
          </a:bodyPr>
          <a:lstStyle/>
          <a:p>
            <a:r>
              <a:rPr lang="en-US" altLang="zh-CN" dirty="0"/>
              <a:t>1.</a:t>
            </a:r>
            <a:r>
              <a:rPr lang="zh-CN" altLang="en-US" dirty="0"/>
              <a:t> </a:t>
            </a:r>
            <a:r>
              <a:rPr lang="en-US" altLang="zh-CN" b="1" dirty="0" err="1">
                <a:latin typeface="微软雅黑 Light" panose="020B0502040204020203" pitchFamily="34" charset="-122"/>
                <a:ea typeface="微软雅黑 Light" panose="020B0502040204020203" pitchFamily="34" charset="-122"/>
              </a:rPr>
              <a:t>uv</a:t>
            </a:r>
            <a:r>
              <a:rPr lang="en-US" altLang="zh-CN" b="1" dirty="0">
                <a:latin typeface="微软雅黑 Light" panose="020B0502040204020203" pitchFamily="34" charset="-122"/>
                <a:ea typeface="微软雅黑 Light" panose="020B0502040204020203" pitchFamily="34" charset="-122"/>
              </a:rPr>
              <a:t>/</a:t>
            </a:r>
            <a:r>
              <a:rPr lang="en-US" altLang="zh-CN" b="1" dirty="0" err="1">
                <a:latin typeface="微软雅黑 Light" panose="020B0502040204020203" pitchFamily="34" charset="-122"/>
                <a:ea typeface="微软雅黑 Light" panose="020B0502040204020203" pitchFamily="34" charset="-122"/>
              </a:rPr>
              <a:t>pv</a:t>
            </a:r>
            <a:r>
              <a:rPr lang="en-US" altLang="zh-CN" b="1" dirty="0">
                <a:latin typeface="微软雅黑 Light" panose="020B0502040204020203" pitchFamily="34" charset="-122"/>
                <a:ea typeface="微软雅黑 Light" panose="020B0502040204020203" pitchFamily="34" charset="-122"/>
              </a:rPr>
              <a:t> of $pageview</a:t>
            </a:r>
            <a:endParaRPr lang="zh-CN" altLang="en-US" b="1" dirty="0">
              <a:latin typeface="微软雅黑 Light" panose="020B0502040204020203" pitchFamily="34" charset="-122"/>
              <a:ea typeface="微软雅黑 Light" panose="020B0502040204020203" pitchFamily="34" charset="-122"/>
            </a:endParaRPr>
          </a:p>
        </p:txBody>
      </p:sp>
      <p:sp>
        <p:nvSpPr>
          <p:cNvPr id="5" name="Rectangle 17">
            <a:extLst>
              <a:ext uri="{FF2B5EF4-FFF2-40B4-BE49-F238E27FC236}">
                <a16:creationId xmlns:a16="http://schemas.microsoft.com/office/drawing/2014/main" id="{42A79858-240D-8349-A6FA-F8BA45B8DF66}"/>
              </a:ext>
            </a:extLst>
          </p:cNvPr>
          <p:cNvSpPr>
            <a:spLocks/>
          </p:cNvSpPr>
          <p:nvPr/>
        </p:nvSpPr>
        <p:spPr bwMode="auto">
          <a:xfrm>
            <a:off x="1067836" y="1816237"/>
            <a:ext cx="4331157" cy="1310890"/>
          </a:xfrm>
          <a:prstGeom prst="rect">
            <a:avLst/>
          </a:prstGeom>
          <a:noFill/>
          <a:ln w="9525" cap="flat">
            <a:solidFill>
              <a:srgbClr val="1F497D"/>
            </a:solidFill>
            <a:prstDash val="solid"/>
            <a:miter lim="800000"/>
            <a:headEnd type="none" w="med" len="med"/>
            <a:tailEnd type="none" w="med" len="med"/>
          </a:ln>
        </p:spPr>
        <p:txBody>
          <a:bodyPr lIns="0" tIns="0" rIns="0" bIns="0"/>
          <a:lstStyle/>
          <a:p>
            <a:pPr algn="ctr" defTabSz="967527" fontAlgn="base">
              <a:spcBef>
                <a:spcPct val="0"/>
              </a:spcBef>
              <a:spcAft>
                <a:spcPct val="0"/>
              </a:spcAft>
              <a:defRPr/>
            </a:pPr>
            <a:endParaRPr lang="en-US" sz="2963" kern="0">
              <a:solidFill>
                <a:srgbClr val="000000"/>
              </a:solidFill>
              <a:latin typeface="微软雅黑"/>
              <a:ea typeface="微软雅黑"/>
              <a:sym typeface="Gill Sans" charset="0"/>
            </a:endParaRPr>
          </a:p>
        </p:txBody>
      </p:sp>
      <p:pic>
        <p:nvPicPr>
          <p:cNvPr id="3" name="Picture 2">
            <a:extLst>
              <a:ext uri="{FF2B5EF4-FFF2-40B4-BE49-F238E27FC236}">
                <a16:creationId xmlns:a16="http://schemas.microsoft.com/office/drawing/2014/main" id="{6B3990B4-942E-8844-A019-19B7E0EEBEAE}"/>
              </a:ext>
            </a:extLst>
          </p:cNvPr>
          <p:cNvPicPr>
            <a:picLocks noChangeAspect="1"/>
          </p:cNvPicPr>
          <p:nvPr/>
        </p:nvPicPr>
        <p:blipFill>
          <a:blip r:embed="rId3"/>
          <a:stretch>
            <a:fillRect/>
          </a:stretch>
        </p:blipFill>
        <p:spPr>
          <a:xfrm>
            <a:off x="1067836" y="2185571"/>
            <a:ext cx="4331157" cy="941556"/>
          </a:xfrm>
          <a:prstGeom prst="rect">
            <a:avLst/>
          </a:prstGeom>
        </p:spPr>
      </p:pic>
      <p:sp>
        <p:nvSpPr>
          <p:cNvPr id="6" name="TextBox 5">
            <a:extLst>
              <a:ext uri="{FF2B5EF4-FFF2-40B4-BE49-F238E27FC236}">
                <a16:creationId xmlns:a16="http://schemas.microsoft.com/office/drawing/2014/main" id="{C3BE56C1-B21C-0046-95F7-B786AC07FB25}"/>
              </a:ext>
            </a:extLst>
          </p:cNvPr>
          <p:cNvSpPr txBox="1"/>
          <p:nvPr/>
        </p:nvSpPr>
        <p:spPr>
          <a:xfrm>
            <a:off x="2549007" y="1816238"/>
            <a:ext cx="1107996" cy="369332"/>
          </a:xfrm>
          <a:prstGeom prst="rect">
            <a:avLst/>
          </a:prstGeom>
          <a:noFill/>
        </p:spPr>
        <p:txBody>
          <a:bodyPr wrap="none" rtlCol="0">
            <a:spAutoFit/>
          </a:bodyPr>
          <a:lstStyle/>
          <a:p>
            <a:r>
              <a:rPr lang="zh-CN" altLang="en-US" dirty="0"/>
              <a:t>模型预测</a:t>
            </a:r>
            <a:endParaRPr lang="en-US" dirty="0"/>
          </a:p>
        </p:txBody>
      </p:sp>
      <p:sp>
        <p:nvSpPr>
          <p:cNvPr id="9" name="Rectangle 17">
            <a:extLst>
              <a:ext uri="{FF2B5EF4-FFF2-40B4-BE49-F238E27FC236}">
                <a16:creationId xmlns:a16="http://schemas.microsoft.com/office/drawing/2014/main" id="{168EF0D7-96A3-814C-9FAA-2B20E8EF27FF}"/>
              </a:ext>
            </a:extLst>
          </p:cNvPr>
          <p:cNvSpPr>
            <a:spLocks/>
          </p:cNvSpPr>
          <p:nvPr/>
        </p:nvSpPr>
        <p:spPr bwMode="auto">
          <a:xfrm>
            <a:off x="6793007" y="1816237"/>
            <a:ext cx="4331157" cy="1310890"/>
          </a:xfrm>
          <a:prstGeom prst="rect">
            <a:avLst/>
          </a:prstGeom>
          <a:noFill/>
          <a:ln w="9525" cap="flat">
            <a:solidFill>
              <a:srgbClr val="1F497D"/>
            </a:solidFill>
            <a:prstDash val="solid"/>
            <a:miter lim="800000"/>
            <a:headEnd type="none" w="med" len="med"/>
            <a:tailEnd type="none" w="med" len="med"/>
          </a:ln>
        </p:spPr>
        <p:txBody>
          <a:bodyPr lIns="0" tIns="0" rIns="0" bIns="0"/>
          <a:lstStyle/>
          <a:p>
            <a:pPr algn="ctr" defTabSz="967527" fontAlgn="base">
              <a:spcBef>
                <a:spcPct val="0"/>
              </a:spcBef>
              <a:spcAft>
                <a:spcPct val="0"/>
              </a:spcAft>
              <a:defRPr/>
            </a:pPr>
            <a:endParaRPr lang="en-US" sz="2963" kern="0">
              <a:solidFill>
                <a:srgbClr val="000000"/>
              </a:solidFill>
              <a:latin typeface="微软雅黑"/>
              <a:ea typeface="微软雅黑"/>
              <a:sym typeface="Gill Sans" charset="0"/>
            </a:endParaRPr>
          </a:p>
        </p:txBody>
      </p:sp>
      <p:sp>
        <p:nvSpPr>
          <p:cNvPr id="11" name="TextBox 10">
            <a:extLst>
              <a:ext uri="{FF2B5EF4-FFF2-40B4-BE49-F238E27FC236}">
                <a16:creationId xmlns:a16="http://schemas.microsoft.com/office/drawing/2014/main" id="{136D7E05-0520-B242-9B8B-A94A34788360}"/>
              </a:ext>
            </a:extLst>
          </p:cNvPr>
          <p:cNvSpPr txBox="1"/>
          <p:nvPr/>
        </p:nvSpPr>
        <p:spPr>
          <a:xfrm>
            <a:off x="8274178" y="1816238"/>
            <a:ext cx="1107996" cy="369332"/>
          </a:xfrm>
          <a:prstGeom prst="rect">
            <a:avLst/>
          </a:prstGeom>
          <a:noFill/>
        </p:spPr>
        <p:txBody>
          <a:bodyPr wrap="none" rtlCol="0">
            <a:spAutoFit/>
          </a:bodyPr>
          <a:lstStyle/>
          <a:p>
            <a:r>
              <a:rPr lang="zh-CN" altLang="en-US" dirty="0"/>
              <a:t>规则调整</a:t>
            </a:r>
            <a:endParaRPr lang="en-US" dirty="0"/>
          </a:p>
        </p:txBody>
      </p:sp>
      <p:pic>
        <p:nvPicPr>
          <p:cNvPr id="12" name="Picture 11">
            <a:extLst>
              <a:ext uri="{FF2B5EF4-FFF2-40B4-BE49-F238E27FC236}">
                <a16:creationId xmlns:a16="http://schemas.microsoft.com/office/drawing/2014/main" id="{CB7A1448-F987-9747-A0DE-61473BD0A8D6}"/>
              </a:ext>
            </a:extLst>
          </p:cNvPr>
          <p:cNvPicPr>
            <a:picLocks noChangeAspect="1"/>
          </p:cNvPicPr>
          <p:nvPr/>
        </p:nvPicPr>
        <p:blipFill>
          <a:blip r:embed="rId4"/>
          <a:stretch>
            <a:fillRect/>
          </a:stretch>
        </p:blipFill>
        <p:spPr>
          <a:xfrm>
            <a:off x="6793008" y="2185570"/>
            <a:ext cx="4352862" cy="941556"/>
          </a:xfrm>
          <a:prstGeom prst="rect">
            <a:avLst/>
          </a:prstGeom>
        </p:spPr>
      </p:pic>
      <p:sp>
        <p:nvSpPr>
          <p:cNvPr id="19" name="Right Arrow 18">
            <a:extLst>
              <a:ext uri="{FF2B5EF4-FFF2-40B4-BE49-F238E27FC236}">
                <a16:creationId xmlns:a16="http://schemas.microsoft.com/office/drawing/2014/main" id="{7FB7C1AD-8D48-7F4A-8A6E-B1FB872D3DFD}"/>
              </a:ext>
            </a:extLst>
          </p:cNvPr>
          <p:cNvSpPr/>
          <p:nvPr/>
        </p:nvSpPr>
        <p:spPr>
          <a:xfrm>
            <a:off x="5398993" y="2470068"/>
            <a:ext cx="1394013" cy="28500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1" name="Picture 20">
            <a:extLst>
              <a:ext uri="{FF2B5EF4-FFF2-40B4-BE49-F238E27FC236}">
                <a16:creationId xmlns:a16="http://schemas.microsoft.com/office/drawing/2014/main" id="{2BE435DB-6450-A34A-BE6B-9C2A8C3A53DB}"/>
              </a:ext>
            </a:extLst>
          </p:cNvPr>
          <p:cNvPicPr>
            <a:picLocks noChangeAspect="1"/>
          </p:cNvPicPr>
          <p:nvPr/>
        </p:nvPicPr>
        <p:blipFill>
          <a:blip r:embed="rId5"/>
          <a:stretch>
            <a:fillRect/>
          </a:stretch>
        </p:blipFill>
        <p:spPr>
          <a:xfrm>
            <a:off x="6910118" y="3933001"/>
            <a:ext cx="4096934" cy="2649145"/>
          </a:xfrm>
          <a:prstGeom prst="rect">
            <a:avLst/>
          </a:prstGeom>
        </p:spPr>
      </p:pic>
      <p:pic>
        <p:nvPicPr>
          <p:cNvPr id="26" name="Picture 25">
            <a:extLst>
              <a:ext uri="{FF2B5EF4-FFF2-40B4-BE49-F238E27FC236}">
                <a16:creationId xmlns:a16="http://schemas.microsoft.com/office/drawing/2014/main" id="{49FEA9F4-3B09-784A-8FB0-26A46C085540}"/>
              </a:ext>
            </a:extLst>
          </p:cNvPr>
          <p:cNvPicPr>
            <a:picLocks noChangeAspect="1"/>
          </p:cNvPicPr>
          <p:nvPr/>
        </p:nvPicPr>
        <p:blipFill>
          <a:blip r:embed="rId6"/>
          <a:stretch>
            <a:fillRect/>
          </a:stretch>
        </p:blipFill>
        <p:spPr>
          <a:xfrm>
            <a:off x="1338334" y="3933001"/>
            <a:ext cx="4060659" cy="2649145"/>
          </a:xfrm>
          <a:prstGeom prst="rect">
            <a:avLst/>
          </a:prstGeom>
        </p:spPr>
      </p:pic>
    </p:spTree>
    <p:extLst>
      <p:ext uri="{BB962C8B-B14F-4D97-AF65-F5344CB8AC3E}">
        <p14:creationId xmlns:p14="http://schemas.microsoft.com/office/powerpoint/2010/main" val="2773687556"/>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outVertical)">
                                      <p:cBhvr>
                                        <p:cTn id="7" dur="500"/>
                                        <p:tgtEl>
                                          <p:spTgt spid="34"/>
                                        </p:tgtEl>
                                      </p:cBhvr>
                                    </p:animEffect>
                                  </p:childTnLst>
                                </p:cTn>
                              </p:par>
                              <p:par>
                                <p:cTn id="8" presetID="23"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childTnLst>
                                </p:cTn>
                              </p:par>
                              <p:par>
                                <p:cTn id="12" presetID="23" presetClass="entr" presetSubtype="16"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5">
            <a:extLst>
              <a:ext uri="{FF2B5EF4-FFF2-40B4-BE49-F238E27FC236}">
                <a16:creationId xmlns:a16="http://schemas.microsoft.com/office/drawing/2014/main" id="{93A41D6B-D7FC-412E-90EF-07411B82B21D}"/>
              </a:ext>
            </a:extLst>
          </p:cNvPr>
          <p:cNvSpPr>
            <a:spLocks/>
          </p:cNvSpPr>
          <p:nvPr/>
        </p:nvSpPr>
        <p:spPr bwMode="auto">
          <a:xfrm>
            <a:off x="-2674685" y="133350"/>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67527" fontAlgn="base">
              <a:lnSpc>
                <a:spcPct val="70000"/>
              </a:lnSpc>
              <a:spcBef>
                <a:spcPct val="0"/>
              </a:spcBef>
              <a:spcAft>
                <a:spcPct val="0"/>
              </a:spcAft>
            </a:pPr>
            <a:r>
              <a:rPr lang="zh-CN" altLang="en-US" sz="2800" dirty="0">
                <a:latin typeface="微软雅黑"/>
                <a:cs typeface="Bebas Neue" charset="0"/>
                <a:sym typeface="Bebas Neue" charset="0"/>
              </a:rPr>
              <a:t>算法设计</a:t>
            </a:r>
            <a:endParaRPr lang="en-US" altLang="zh-CN" sz="2800" dirty="0">
              <a:latin typeface="微软雅黑"/>
              <a:cs typeface="Bebas Neue" charset="0"/>
              <a:sym typeface="Bebas Neue" charset="0"/>
            </a:endParaRPr>
          </a:p>
        </p:txBody>
      </p:sp>
      <p:sp>
        <p:nvSpPr>
          <p:cNvPr id="35" name="矩形 34">
            <a:extLst>
              <a:ext uri="{FF2B5EF4-FFF2-40B4-BE49-F238E27FC236}">
                <a16:creationId xmlns:a16="http://schemas.microsoft.com/office/drawing/2014/main" id="{3952D3AC-FDB5-4172-81B2-34CAE1DE532D}"/>
              </a:ext>
            </a:extLst>
          </p:cNvPr>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a:extLst>
              <a:ext uri="{FF2B5EF4-FFF2-40B4-BE49-F238E27FC236}">
                <a16:creationId xmlns:a16="http://schemas.microsoft.com/office/drawing/2014/main" id="{9FD50926-5D55-D346-90AB-86C045F8803C}"/>
              </a:ext>
            </a:extLst>
          </p:cNvPr>
          <p:cNvSpPr txBox="1"/>
          <p:nvPr/>
        </p:nvSpPr>
        <p:spPr>
          <a:xfrm>
            <a:off x="736270" y="1104405"/>
            <a:ext cx="3223575" cy="369332"/>
          </a:xfrm>
          <a:prstGeom prst="rect">
            <a:avLst/>
          </a:prstGeom>
          <a:noFill/>
        </p:spPr>
        <p:txBody>
          <a:bodyPr wrap="none" rtlCol="0">
            <a:spAutoFit/>
          </a:bodyPr>
          <a:lstStyle/>
          <a:p>
            <a:r>
              <a:rPr lang="en-US" altLang="zh-CN" dirty="0"/>
              <a:t>2.</a:t>
            </a:r>
            <a:r>
              <a:rPr lang="zh-CN" altLang="en-US" dirty="0"/>
              <a:t> </a:t>
            </a:r>
            <a:r>
              <a:rPr lang="en-US" altLang="zh-CN" b="1" dirty="0" err="1">
                <a:latin typeface="微软雅黑 Light" panose="020B0502040204020203" pitchFamily="34" charset="-122"/>
                <a:ea typeface="微软雅黑 Light" panose="020B0502040204020203" pitchFamily="34" charset="-122"/>
              </a:rPr>
              <a:t>uv</a:t>
            </a:r>
            <a:r>
              <a:rPr lang="en-US" altLang="zh-CN" b="1" dirty="0">
                <a:latin typeface="微软雅黑 Light" panose="020B0502040204020203" pitchFamily="34" charset="-122"/>
                <a:ea typeface="微软雅黑 Light" panose="020B0502040204020203" pitchFamily="34" charset="-122"/>
              </a:rPr>
              <a:t>/</a:t>
            </a:r>
            <a:r>
              <a:rPr lang="en-US" altLang="zh-CN" b="1" dirty="0" err="1">
                <a:latin typeface="微软雅黑 Light" panose="020B0502040204020203" pitchFamily="34" charset="-122"/>
                <a:ea typeface="微软雅黑 Light" panose="020B0502040204020203" pitchFamily="34" charset="-122"/>
              </a:rPr>
              <a:t>pv</a:t>
            </a:r>
            <a:r>
              <a:rPr lang="en-US" altLang="zh-CN" b="1" dirty="0">
                <a:latin typeface="微软雅黑 Light" panose="020B0502040204020203" pitchFamily="34" charset="-122"/>
                <a:ea typeface="微软雅黑 Light" panose="020B0502040204020203" pitchFamily="34" charset="-122"/>
              </a:rPr>
              <a:t> of </a:t>
            </a:r>
            <a:r>
              <a:rPr lang="en-US" altLang="zh-CN" b="1" dirty="0" err="1">
                <a:latin typeface="微软雅黑 Light" panose="020B0502040204020203" pitchFamily="34" charset="-122"/>
                <a:ea typeface="微软雅黑 Light" panose="020B0502040204020203" pitchFamily="34" charset="-122"/>
              </a:rPr>
              <a:t>reg_input_success</a:t>
            </a:r>
            <a:endParaRPr lang="zh-CN" altLang="en-US" b="1" dirty="0">
              <a:latin typeface="微软雅黑 Light" panose="020B0502040204020203" pitchFamily="34" charset="-122"/>
              <a:ea typeface="微软雅黑 Light" panose="020B0502040204020203" pitchFamily="34" charset="-122"/>
            </a:endParaRPr>
          </a:p>
        </p:txBody>
      </p:sp>
      <p:sp>
        <p:nvSpPr>
          <p:cNvPr id="5" name="Rectangle 17">
            <a:extLst>
              <a:ext uri="{FF2B5EF4-FFF2-40B4-BE49-F238E27FC236}">
                <a16:creationId xmlns:a16="http://schemas.microsoft.com/office/drawing/2014/main" id="{42A79858-240D-8349-A6FA-F8BA45B8DF66}"/>
              </a:ext>
            </a:extLst>
          </p:cNvPr>
          <p:cNvSpPr>
            <a:spLocks/>
          </p:cNvSpPr>
          <p:nvPr/>
        </p:nvSpPr>
        <p:spPr bwMode="auto">
          <a:xfrm>
            <a:off x="1067836" y="1816237"/>
            <a:ext cx="4331157" cy="1310890"/>
          </a:xfrm>
          <a:prstGeom prst="rect">
            <a:avLst/>
          </a:prstGeom>
          <a:noFill/>
          <a:ln w="9525" cap="flat">
            <a:solidFill>
              <a:srgbClr val="1F497D"/>
            </a:solidFill>
            <a:prstDash val="solid"/>
            <a:miter lim="800000"/>
            <a:headEnd type="none" w="med" len="med"/>
            <a:tailEnd type="none" w="med" len="med"/>
          </a:ln>
        </p:spPr>
        <p:txBody>
          <a:bodyPr lIns="0" tIns="0" rIns="0" bIns="0"/>
          <a:lstStyle/>
          <a:p>
            <a:pPr algn="ctr" defTabSz="967527" fontAlgn="base">
              <a:spcBef>
                <a:spcPct val="0"/>
              </a:spcBef>
              <a:spcAft>
                <a:spcPct val="0"/>
              </a:spcAft>
              <a:defRPr/>
            </a:pPr>
            <a:endParaRPr lang="en-US" sz="2963" kern="0">
              <a:solidFill>
                <a:srgbClr val="000000"/>
              </a:solidFill>
              <a:latin typeface="微软雅黑"/>
              <a:ea typeface="微软雅黑"/>
              <a:sym typeface="Gill Sans" charset="0"/>
            </a:endParaRPr>
          </a:p>
        </p:txBody>
      </p:sp>
      <p:sp>
        <p:nvSpPr>
          <p:cNvPr id="6" name="TextBox 5">
            <a:extLst>
              <a:ext uri="{FF2B5EF4-FFF2-40B4-BE49-F238E27FC236}">
                <a16:creationId xmlns:a16="http://schemas.microsoft.com/office/drawing/2014/main" id="{C3BE56C1-B21C-0046-95F7-B786AC07FB25}"/>
              </a:ext>
            </a:extLst>
          </p:cNvPr>
          <p:cNvSpPr txBox="1"/>
          <p:nvPr/>
        </p:nvSpPr>
        <p:spPr>
          <a:xfrm>
            <a:off x="2549007" y="1816238"/>
            <a:ext cx="1107996" cy="369332"/>
          </a:xfrm>
          <a:prstGeom prst="rect">
            <a:avLst/>
          </a:prstGeom>
          <a:noFill/>
        </p:spPr>
        <p:txBody>
          <a:bodyPr wrap="none" rtlCol="0">
            <a:spAutoFit/>
          </a:bodyPr>
          <a:lstStyle/>
          <a:p>
            <a:r>
              <a:rPr lang="zh-CN" altLang="en-US" dirty="0"/>
              <a:t>模型预测</a:t>
            </a:r>
            <a:endParaRPr lang="en-US" dirty="0"/>
          </a:p>
        </p:txBody>
      </p:sp>
      <p:sp>
        <p:nvSpPr>
          <p:cNvPr id="9" name="Rectangle 17">
            <a:extLst>
              <a:ext uri="{FF2B5EF4-FFF2-40B4-BE49-F238E27FC236}">
                <a16:creationId xmlns:a16="http://schemas.microsoft.com/office/drawing/2014/main" id="{168EF0D7-96A3-814C-9FAA-2B20E8EF27FF}"/>
              </a:ext>
            </a:extLst>
          </p:cNvPr>
          <p:cNvSpPr>
            <a:spLocks/>
          </p:cNvSpPr>
          <p:nvPr/>
        </p:nvSpPr>
        <p:spPr bwMode="auto">
          <a:xfrm>
            <a:off x="6793007" y="1816237"/>
            <a:ext cx="4331157" cy="1310890"/>
          </a:xfrm>
          <a:prstGeom prst="rect">
            <a:avLst/>
          </a:prstGeom>
          <a:noFill/>
          <a:ln w="9525" cap="flat">
            <a:solidFill>
              <a:srgbClr val="1F497D"/>
            </a:solidFill>
            <a:prstDash val="solid"/>
            <a:miter lim="800000"/>
            <a:headEnd type="none" w="med" len="med"/>
            <a:tailEnd type="none" w="med" len="med"/>
          </a:ln>
        </p:spPr>
        <p:txBody>
          <a:bodyPr lIns="0" tIns="0" rIns="0" bIns="0"/>
          <a:lstStyle/>
          <a:p>
            <a:pPr algn="ctr" defTabSz="967527" fontAlgn="base">
              <a:spcBef>
                <a:spcPct val="0"/>
              </a:spcBef>
              <a:spcAft>
                <a:spcPct val="0"/>
              </a:spcAft>
              <a:defRPr/>
            </a:pPr>
            <a:endParaRPr lang="en-US" sz="2963" kern="0">
              <a:solidFill>
                <a:srgbClr val="000000"/>
              </a:solidFill>
              <a:latin typeface="微软雅黑"/>
              <a:ea typeface="微软雅黑"/>
              <a:sym typeface="Gill Sans" charset="0"/>
            </a:endParaRPr>
          </a:p>
        </p:txBody>
      </p:sp>
      <p:sp>
        <p:nvSpPr>
          <p:cNvPr id="11" name="TextBox 10">
            <a:extLst>
              <a:ext uri="{FF2B5EF4-FFF2-40B4-BE49-F238E27FC236}">
                <a16:creationId xmlns:a16="http://schemas.microsoft.com/office/drawing/2014/main" id="{136D7E05-0520-B242-9B8B-A94A34788360}"/>
              </a:ext>
            </a:extLst>
          </p:cNvPr>
          <p:cNvSpPr txBox="1"/>
          <p:nvPr/>
        </p:nvSpPr>
        <p:spPr>
          <a:xfrm>
            <a:off x="8274178" y="1816238"/>
            <a:ext cx="1107996" cy="369332"/>
          </a:xfrm>
          <a:prstGeom prst="rect">
            <a:avLst/>
          </a:prstGeom>
          <a:noFill/>
        </p:spPr>
        <p:txBody>
          <a:bodyPr wrap="none" rtlCol="0">
            <a:spAutoFit/>
          </a:bodyPr>
          <a:lstStyle/>
          <a:p>
            <a:r>
              <a:rPr lang="zh-CN" altLang="en-US" dirty="0"/>
              <a:t>预测差值</a:t>
            </a:r>
            <a:endParaRPr lang="en-US" dirty="0"/>
          </a:p>
        </p:txBody>
      </p:sp>
      <p:sp>
        <p:nvSpPr>
          <p:cNvPr id="19" name="Right Arrow 18">
            <a:extLst>
              <a:ext uri="{FF2B5EF4-FFF2-40B4-BE49-F238E27FC236}">
                <a16:creationId xmlns:a16="http://schemas.microsoft.com/office/drawing/2014/main" id="{7FB7C1AD-8D48-7F4A-8A6E-B1FB872D3DFD}"/>
              </a:ext>
            </a:extLst>
          </p:cNvPr>
          <p:cNvSpPr/>
          <p:nvPr/>
        </p:nvSpPr>
        <p:spPr>
          <a:xfrm>
            <a:off x="5398993" y="2470068"/>
            <a:ext cx="1394013" cy="28500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2DD50F09-9962-364C-97EC-CBFA91CA9B70}"/>
              </a:ext>
            </a:extLst>
          </p:cNvPr>
          <p:cNvPicPr>
            <a:picLocks noChangeAspect="1"/>
          </p:cNvPicPr>
          <p:nvPr/>
        </p:nvPicPr>
        <p:blipFill>
          <a:blip r:embed="rId3"/>
          <a:stretch>
            <a:fillRect/>
          </a:stretch>
        </p:blipFill>
        <p:spPr>
          <a:xfrm>
            <a:off x="1067835" y="2248111"/>
            <a:ext cx="4331157" cy="879017"/>
          </a:xfrm>
          <a:prstGeom prst="rect">
            <a:avLst/>
          </a:prstGeom>
        </p:spPr>
      </p:pic>
      <p:pic>
        <p:nvPicPr>
          <p:cNvPr id="7" name="Picture 6">
            <a:extLst>
              <a:ext uri="{FF2B5EF4-FFF2-40B4-BE49-F238E27FC236}">
                <a16:creationId xmlns:a16="http://schemas.microsoft.com/office/drawing/2014/main" id="{547FD58F-5588-0847-95FE-AEEC6AF9621B}"/>
              </a:ext>
            </a:extLst>
          </p:cNvPr>
          <p:cNvPicPr>
            <a:picLocks noChangeAspect="1"/>
          </p:cNvPicPr>
          <p:nvPr/>
        </p:nvPicPr>
        <p:blipFill>
          <a:blip r:embed="rId4"/>
          <a:stretch>
            <a:fillRect/>
          </a:stretch>
        </p:blipFill>
        <p:spPr>
          <a:xfrm>
            <a:off x="6793005" y="2185570"/>
            <a:ext cx="4331157" cy="941557"/>
          </a:xfrm>
          <a:prstGeom prst="rect">
            <a:avLst/>
          </a:prstGeom>
        </p:spPr>
      </p:pic>
      <p:sp>
        <p:nvSpPr>
          <p:cNvPr id="14" name="Rectangle 17">
            <a:extLst>
              <a:ext uri="{FF2B5EF4-FFF2-40B4-BE49-F238E27FC236}">
                <a16:creationId xmlns:a16="http://schemas.microsoft.com/office/drawing/2014/main" id="{21B3AAA5-861B-B34C-8343-55FF29BBAA81}"/>
              </a:ext>
            </a:extLst>
          </p:cNvPr>
          <p:cNvSpPr>
            <a:spLocks/>
          </p:cNvSpPr>
          <p:nvPr/>
        </p:nvSpPr>
        <p:spPr bwMode="auto">
          <a:xfrm>
            <a:off x="6793006" y="4272450"/>
            <a:ext cx="4331157" cy="1310890"/>
          </a:xfrm>
          <a:prstGeom prst="rect">
            <a:avLst/>
          </a:prstGeom>
          <a:noFill/>
          <a:ln w="9525" cap="flat">
            <a:solidFill>
              <a:srgbClr val="1F497D"/>
            </a:solidFill>
            <a:prstDash val="solid"/>
            <a:miter lim="800000"/>
            <a:headEnd type="none" w="med" len="med"/>
            <a:tailEnd type="none" w="med" len="med"/>
          </a:ln>
        </p:spPr>
        <p:txBody>
          <a:bodyPr lIns="0" tIns="0" rIns="0" bIns="0"/>
          <a:lstStyle/>
          <a:p>
            <a:pPr algn="ctr" defTabSz="967527" fontAlgn="base">
              <a:spcBef>
                <a:spcPct val="0"/>
              </a:spcBef>
              <a:spcAft>
                <a:spcPct val="0"/>
              </a:spcAft>
              <a:defRPr/>
            </a:pPr>
            <a:endParaRPr lang="en-US" sz="2963" kern="0">
              <a:solidFill>
                <a:srgbClr val="000000"/>
              </a:solidFill>
              <a:latin typeface="微软雅黑"/>
              <a:ea typeface="微软雅黑"/>
              <a:sym typeface="Gill Sans" charset="0"/>
            </a:endParaRPr>
          </a:p>
        </p:txBody>
      </p:sp>
      <p:sp>
        <p:nvSpPr>
          <p:cNvPr id="15" name="TextBox 14">
            <a:extLst>
              <a:ext uri="{FF2B5EF4-FFF2-40B4-BE49-F238E27FC236}">
                <a16:creationId xmlns:a16="http://schemas.microsoft.com/office/drawing/2014/main" id="{8959C37A-7D7F-CE46-AFC1-B926CBF6DC2D}"/>
              </a:ext>
            </a:extLst>
          </p:cNvPr>
          <p:cNvSpPr txBox="1"/>
          <p:nvPr/>
        </p:nvSpPr>
        <p:spPr>
          <a:xfrm>
            <a:off x="8274177" y="4272451"/>
            <a:ext cx="1107996" cy="369332"/>
          </a:xfrm>
          <a:prstGeom prst="rect">
            <a:avLst/>
          </a:prstGeom>
          <a:noFill/>
        </p:spPr>
        <p:txBody>
          <a:bodyPr wrap="none" rtlCol="0">
            <a:spAutoFit/>
          </a:bodyPr>
          <a:lstStyle/>
          <a:p>
            <a:r>
              <a:rPr lang="zh-CN" altLang="en-US" dirty="0"/>
              <a:t>规则调整</a:t>
            </a:r>
            <a:endParaRPr lang="en-US" dirty="0"/>
          </a:p>
        </p:txBody>
      </p:sp>
      <p:pic>
        <p:nvPicPr>
          <p:cNvPr id="8" name="Picture 7">
            <a:extLst>
              <a:ext uri="{FF2B5EF4-FFF2-40B4-BE49-F238E27FC236}">
                <a16:creationId xmlns:a16="http://schemas.microsoft.com/office/drawing/2014/main" id="{B8483A66-AE27-D540-B8E0-482CCD085042}"/>
              </a:ext>
            </a:extLst>
          </p:cNvPr>
          <p:cNvPicPr>
            <a:picLocks noChangeAspect="1"/>
          </p:cNvPicPr>
          <p:nvPr/>
        </p:nvPicPr>
        <p:blipFill>
          <a:blip r:embed="rId5"/>
          <a:stretch>
            <a:fillRect/>
          </a:stretch>
        </p:blipFill>
        <p:spPr>
          <a:xfrm>
            <a:off x="6793005" y="4641783"/>
            <a:ext cx="4331157" cy="941557"/>
          </a:xfrm>
          <a:prstGeom prst="rect">
            <a:avLst/>
          </a:prstGeom>
        </p:spPr>
      </p:pic>
      <p:sp>
        <p:nvSpPr>
          <p:cNvPr id="10" name="Down Arrow 9">
            <a:extLst>
              <a:ext uri="{FF2B5EF4-FFF2-40B4-BE49-F238E27FC236}">
                <a16:creationId xmlns:a16="http://schemas.microsoft.com/office/drawing/2014/main" id="{F26FCFEE-AF1A-434F-95F6-9EF200208EBE}"/>
              </a:ext>
            </a:extLst>
          </p:cNvPr>
          <p:cNvSpPr/>
          <p:nvPr/>
        </p:nvSpPr>
        <p:spPr>
          <a:xfrm>
            <a:off x="8680862" y="3127127"/>
            <a:ext cx="344385" cy="1145323"/>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710C06B0-6283-404E-AF03-41871AE9380B}"/>
              </a:ext>
            </a:extLst>
          </p:cNvPr>
          <p:cNvPicPr>
            <a:picLocks noChangeAspect="1"/>
          </p:cNvPicPr>
          <p:nvPr/>
        </p:nvPicPr>
        <p:blipFill>
          <a:blip r:embed="rId6"/>
          <a:stretch>
            <a:fillRect/>
          </a:stretch>
        </p:blipFill>
        <p:spPr>
          <a:xfrm>
            <a:off x="725177" y="3925441"/>
            <a:ext cx="2740812" cy="1863177"/>
          </a:xfrm>
          <a:prstGeom prst="rect">
            <a:avLst/>
          </a:prstGeom>
        </p:spPr>
      </p:pic>
      <p:pic>
        <p:nvPicPr>
          <p:cNvPr id="17" name="Picture 16">
            <a:extLst>
              <a:ext uri="{FF2B5EF4-FFF2-40B4-BE49-F238E27FC236}">
                <a16:creationId xmlns:a16="http://schemas.microsoft.com/office/drawing/2014/main" id="{B9A4E07E-E3B3-5C40-A894-C0E747525933}"/>
              </a:ext>
            </a:extLst>
          </p:cNvPr>
          <p:cNvPicPr>
            <a:picLocks noChangeAspect="1"/>
          </p:cNvPicPr>
          <p:nvPr/>
        </p:nvPicPr>
        <p:blipFill>
          <a:blip r:embed="rId7"/>
          <a:stretch>
            <a:fillRect/>
          </a:stretch>
        </p:blipFill>
        <p:spPr>
          <a:xfrm>
            <a:off x="3625716" y="3937494"/>
            <a:ext cx="2740812" cy="1851124"/>
          </a:xfrm>
          <a:prstGeom prst="rect">
            <a:avLst/>
          </a:prstGeom>
        </p:spPr>
      </p:pic>
    </p:spTree>
    <p:extLst>
      <p:ext uri="{BB962C8B-B14F-4D97-AF65-F5344CB8AC3E}">
        <p14:creationId xmlns:p14="http://schemas.microsoft.com/office/powerpoint/2010/main" val="184472845"/>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outVertical)">
                                      <p:cBhvr>
                                        <p:cTn id="7" dur="500"/>
                                        <p:tgtEl>
                                          <p:spTgt spid="34"/>
                                        </p:tgtEl>
                                      </p:cBhvr>
                                    </p:animEffect>
                                  </p:childTnLst>
                                </p:cTn>
                              </p:par>
                              <p:par>
                                <p:cTn id="8" presetID="23"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childTnLst>
                                </p:cTn>
                              </p:par>
                              <p:par>
                                <p:cTn id="12" presetID="23" presetClass="entr" presetSubtype="16"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childTnLst>
                                </p:cTn>
                              </p:par>
                              <p:par>
                                <p:cTn id="16" presetID="23" presetClass="entr" presetSubtype="16"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 grpId="0" animBg="1"/>
      <p:bldP spid="9"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5">
            <a:extLst>
              <a:ext uri="{FF2B5EF4-FFF2-40B4-BE49-F238E27FC236}">
                <a16:creationId xmlns:a16="http://schemas.microsoft.com/office/drawing/2014/main" id="{737154A8-B142-4C01-81A4-720EB4FC896F}"/>
              </a:ext>
            </a:extLst>
          </p:cNvPr>
          <p:cNvSpPr>
            <a:spLocks/>
          </p:cNvSpPr>
          <p:nvPr/>
        </p:nvSpPr>
        <p:spPr bwMode="auto">
          <a:xfrm>
            <a:off x="-2674685" y="133350"/>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67527" fontAlgn="base">
              <a:lnSpc>
                <a:spcPct val="70000"/>
              </a:lnSpc>
              <a:spcBef>
                <a:spcPct val="0"/>
              </a:spcBef>
              <a:spcAft>
                <a:spcPct val="0"/>
              </a:spcAft>
            </a:pPr>
            <a:r>
              <a:rPr lang="zh-CN" altLang="en-US" sz="2800" dirty="0">
                <a:solidFill>
                  <a:schemeClr val="bg1">
                    <a:lumMod val="95000"/>
                    <a:lumOff val="5000"/>
                  </a:schemeClr>
                </a:solidFill>
                <a:latin typeface="微软雅黑"/>
                <a:ea typeface="微软雅黑"/>
                <a:cs typeface="Bebas Neue" charset="0"/>
                <a:sym typeface="Bebas Neue" charset="0"/>
              </a:rPr>
              <a:t>模型拟合效果</a:t>
            </a:r>
            <a:endParaRPr lang="en-US" altLang="zh-CN" sz="2800" dirty="0">
              <a:solidFill>
                <a:schemeClr val="bg1">
                  <a:lumMod val="95000"/>
                  <a:lumOff val="5000"/>
                </a:schemeClr>
              </a:solidFill>
              <a:latin typeface="微软雅黑"/>
              <a:ea typeface="微软雅黑"/>
              <a:cs typeface="Bebas Neue" charset="0"/>
              <a:sym typeface="Bebas Neue" charset="0"/>
            </a:endParaRPr>
          </a:p>
        </p:txBody>
      </p:sp>
      <p:sp>
        <p:nvSpPr>
          <p:cNvPr id="20" name="矩形 19">
            <a:extLst>
              <a:ext uri="{FF2B5EF4-FFF2-40B4-BE49-F238E27FC236}">
                <a16:creationId xmlns:a16="http://schemas.microsoft.com/office/drawing/2014/main" id="{3E87139F-FACD-45D6-9C75-95290B5E58A5}"/>
              </a:ext>
            </a:extLst>
          </p:cNvPr>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55478" y="5237528"/>
            <a:ext cx="6096000" cy="369332"/>
          </a:xfrm>
          <a:prstGeom prst="rect">
            <a:avLst/>
          </a:prstGeom>
        </p:spPr>
        <p:txBody>
          <a:bodyPr>
            <a:spAutoFit/>
          </a:bodyPr>
          <a:lstStyle/>
          <a:p>
            <a:r>
              <a:rPr lang="zh-CN" altLang="en-US" dirty="0">
                <a:solidFill>
                  <a:srgbClr val="C00000"/>
                </a:solidFill>
              </a:rPr>
              <a:t> </a:t>
            </a:r>
          </a:p>
        </p:txBody>
      </p:sp>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372" y="1073353"/>
            <a:ext cx="7316354" cy="4501034"/>
          </a:xfrm>
          <a:prstGeom prst="rect">
            <a:avLst/>
          </a:prstGeom>
        </p:spPr>
      </p:pic>
      <p:sp>
        <p:nvSpPr>
          <p:cNvPr id="25" name="矩形 24"/>
          <p:cNvSpPr/>
          <p:nvPr/>
        </p:nvSpPr>
        <p:spPr>
          <a:xfrm>
            <a:off x="3261125" y="5731946"/>
            <a:ext cx="3929383" cy="307777"/>
          </a:xfrm>
          <a:prstGeom prst="rect">
            <a:avLst/>
          </a:prstGeom>
        </p:spPr>
        <p:txBody>
          <a:bodyPr wrap="square">
            <a:spAutoFit/>
          </a:bodyPr>
          <a:lstStyle/>
          <a:p>
            <a:r>
              <a:rPr lang="en-US" altLang="zh-CN" sz="1400" dirty="0">
                <a:solidFill>
                  <a:schemeClr val="bg1"/>
                </a:solidFill>
                <a:latin typeface="DengXian Light" charset="-122"/>
                <a:ea typeface="DengXian Light" charset="-122"/>
                <a:cs typeface="DengXian Light" charset="-122"/>
              </a:rPr>
              <a:t>Figure</a:t>
            </a:r>
            <a:r>
              <a:rPr lang="zh-CN" altLang="en-US" sz="1400" dirty="0">
                <a:solidFill>
                  <a:schemeClr val="bg1"/>
                </a:solidFill>
                <a:latin typeface="DengXian Light" charset="-122"/>
                <a:ea typeface="DengXian Light" charset="-122"/>
                <a:cs typeface="DengXian Light" charset="-122"/>
              </a:rPr>
              <a:t> </a:t>
            </a:r>
            <a:r>
              <a:rPr lang="en-US" altLang="zh-CN" sz="1400" dirty="0">
                <a:solidFill>
                  <a:schemeClr val="bg1"/>
                </a:solidFill>
                <a:latin typeface="DengXian Light" charset="-122"/>
                <a:ea typeface="DengXian Light" charset="-122"/>
                <a:cs typeface="DengXian Light" charset="-122"/>
              </a:rPr>
              <a:t>1</a:t>
            </a:r>
            <a:r>
              <a:rPr lang="zh-CN" altLang="en-US" sz="1400" dirty="0">
                <a:solidFill>
                  <a:schemeClr val="bg1"/>
                </a:solidFill>
                <a:latin typeface="DengXian Light" charset="-122"/>
                <a:ea typeface="DengXian Light" charset="-122"/>
                <a:cs typeface="DengXian Light" charset="-122"/>
              </a:rPr>
              <a:t>  </a:t>
            </a:r>
            <a:r>
              <a:rPr lang="en-US" altLang="zh-CN" sz="1400" dirty="0" err="1">
                <a:solidFill>
                  <a:schemeClr val="bg1"/>
                </a:solidFill>
                <a:latin typeface="DengXian Light" charset="-122"/>
                <a:ea typeface="DengXian Light" charset="-122"/>
                <a:cs typeface="DengXian Light" charset="-122"/>
              </a:rPr>
              <a:t>uv</a:t>
            </a:r>
            <a:r>
              <a:rPr lang="zh-CN" altLang="en-US" sz="1400" dirty="0">
                <a:solidFill>
                  <a:schemeClr val="bg1"/>
                </a:solidFill>
                <a:latin typeface="DengXian Light" charset="-122"/>
                <a:ea typeface="DengXian Light" charset="-122"/>
                <a:cs typeface="DengXian Light" charset="-122"/>
              </a:rPr>
              <a:t> </a:t>
            </a:r>
            <a:r>
              <a:rPr lang="en-US" altLang="zh-CN" sz="1400" dirty="0">
                <a:solidFill>
                  <a:schemeClr val="bg1"/>
                </a:solidFill>
                <a:latin typeface="DengXian Light" charset="-122"/>
                <a:ea typeface="DengXian Light" charset="-122"/>
                <a:cs typeface="DengXian Light" charset="-122"/>
              </a:rPr>
              <a:t>of</a:t>
            </a:r>
            <a:r>
              <a:rPr lang="zh-CN" altLang="en-US" sz="1400" dirty="0">
                <a:solidFill>
                  <a:schemeClr val="bg1"/>
                </a:solidFill>
                <a:latin typeface="DengXian Light" charset="-122"/>
                <a:ea typeface="DengXian Light" charset="-122"/>
                <a:cs typeface="DengXian Light" charset="-122"/>
              </a:rPr>
              <a:t> </a:t>
            </a:r>
            <a:r>
              <a:rPr lang="en-US" altLang="zh-CN" sz="1400" dirty="0">
                <a:solidFill>
                  <a:schemeClr val="bg1"/>
                </a:solidFill>
                <a:latin typeface="DengXian Light" charset="-122"/>
                <a:ea typeface="DengXian Light" charset="-122"/>
                <a:cs typeface="DengXian Light" charset="-122"/>
              </a:rPr>
              <a:t>$</a:t>
            </a:r>
            <a:r>
              <a:rPr lang="en-US" altLang="zh-CN" sz="1400" dirty="0" err="1">
                <a:solidFill>
                  <a:schemeClr val="bg1"/>
                </a:solidFill>
                <a:latin typeface="DengXian Light" charset="-122"/>
                <a:ea typeface="DengXian Light" charset="-122"/>
                <a:cs typeface="DengXian Light" charset="-122"/>
              </a:rPr>
              <a:t>pageview</a:t>
            </a:r>
            <a:endParaRPr lang="zh-CN" altLang="en-US" sz="1400" dirty="0">
              <a:solidFill>
                <a:schemeClr val="bg1"/>
              </a:solidFill>
              <a:latin typeface="DengXian Light" charset="-122"/>
              <a:ea typeface="DengXian Light" charset="-122"/>
              <a:cs typeface="DengXian Light" charset="-122"/>
            </a:endParaRPr>
          </a:p>
        </p:txBody>
      </p:sp>
    </p:spTree>
    <p:extLst>
      <p:ext uri="{BB962C8B-B14F-4D97-AF65-F5344CB8AC3E}">
        <p14:creationId xmlns:p14="http://schemas.microsoft.com/office/powerpoint/2010/main" val="2989139875"/>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5">
            <a:extLst>
              <a:ext uri="{FF2B5EF4-FFF2-40B4-BE49-F238E27FC236}">
                <a16:creationId xmlns:a16="http://schemas.microsoft.com/office/drawing/2014/main" id="{737154A8-B142-4C01-81A4-720EB4FC896F}"/>
              </a:ext>
            </a:extLst>
          </p:cNvPr>
          <p:cNvSpPr>
            <a:spLocks/>
          </p:cNvSpPr>
          <p:nvPr/>
        </p:nvSpPr>
        <p:spPr bwMode="auto">
          <a:xfrm>
            <a:off x="-2674685" y="133350"/>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67527" fontAlgn="base">
              <a:lnSpc>
                <a:spcPct val="70000"/>
              </a:lnSpc>
              <a:spcBef>
                <a:spcPct val="0"/>
              </a:spcBef>
              <a:spcAft>
                <a:spcPct val="0"/>
              </a:spcAft>
            </a:pPr>
            <a:r>
              <a:rPr lang="zh-CN" altLang="en-US" sz="2800" dirty="0">
                <a:solidFill>
                  <a:schemeClr val="bg1">
                    <a:lumMod val="95000"/>
                    <a:lumOff val="5000"/>
                  </a:schemeClr>
                </a:solidFill>
                <a:latin typeface="微软雅黑"/>
                <a:ea typeface="微软雅黑"/>
                <a:cs typeface="Bebas Neue" charset="0"/>
                <a:sym typeface="Bebas Neue" charset="0"/>
              </a:rPr>
              <a:t>模型拟合效果</a:t>
            </a:r>
            <a:endParaRPr lang="en-US" altLang="zh-CN" sz="2800" dirty="0">
              <a:solidFill>
                <a:schemeClr val="bg1">
                  <a:lumMod val="95000"/>
                  <a:lumOff val="5000"/>
                </a:schemeClr>
              </a:solidFill>
              <a:latin typeface="微软雅黑"/>
              <a:ea typeface="微软雅黑"/>
              <a:cs typeface="Bebas Neue" charset="0"/>
              <a:sym typeface="Bebas Neue" charset="0"/>
            </a:endParaRPr>
          </a:p>
        </p:txBody>
      </p:sp>
      <p:sp>
        <p:nvSpPr>
          <p:cNvPr id="20" name="矩形 19">
            <a:extLst>
              <a:ext uri="{FF2B5EF4-FFF2-40B4-BE49-F238E27FC236}">
                <a16:creationId xmlns:a16="http://schemas.microsoft.com/office/drawing/2014/main" id="{3E87139F-FACD-45D6-9C75-95290B5E58A5}"/>
              </a:ext>
            </a:extLst>
          </p:cNvPr>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55478" y="5237528"/>
            <a:ext cx="6096000" cy="369332"/>
          </a:xfrm>
          <a:prstGeom prst="rect">
            <a:avLst/>
          </a:prstGeom>
        </p:spPr>
        <p:txBody>
          <a:bodyPr>
            <a:spAutoFit/>
          </a:bodyPr>
          <a:lstStyle/>
          <a:p>
            <a:r>
              <a:rPr lang="zh-CN" altLang="en-US" dirty="0">
                <a:solidFill>
                  <a:srgbClr val="C00000"/>
                </a:solidFill>
              </a:rPr>
              <a:t> </a:t>
            </a:r>
          </a:p>
        </p:txBody>
      </p:sp>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372" y="1127244"/>
            <a:ext cx="7316354" cy="4393251"/>
          </a:xfrm>
          <a:prstGeom prst="rect">
            <a:avLst/>
          </a:prstGeom>
        </p:spPr>
      </p:pic>
      <p:sp>
        <p:nvSpPr>
          <p:cNvPr id="25" name="矩形 24"/>
          <p:cNvSpPr/>
          <p:nvPr/>
        </p:nvSpPr>
        <p:spPr>
          <a:xfrm>
            <a:off x="2918225" y="5606860"/>
            <a:ext cx="3929383" cy="307777"/>
          </a:xfrm>
          <a:prstGeom prst="rect">
            <a:avLst/>
          </a:prstGeom>
        </p:spPr>
        <p:txBody>
          <a:bodyPr wrap="square">
            <a:spAutoFit/>
          </a:bodyPr>
          <a:lstStyle/>
          <a:p>
            <a:r>
              <a:rPr lang="en-US" altLang="zh-CN" sz="1400" dirty="0">
                <a:solidFill>
                  <a:schemeClr val="bg1"/>
                </a:solidFill>
                <a:latin typeface="DengXian Light" charset="-122"/>
                <a:ea typeface="DengXian Light" charset="-122"/>
                <a:cs typeface="DengXian Light" charset="-122"/>
              </a:rPr>
              <a:t>Figure</a:t>
            </a:r>
            <a:r>
              <a:rPr lang="zh-CN" altLang="en-US" sz="1400" dirty="0">
                <a:solidFill>
                  <a:schemeClr val="bg1"/>
                </a:solidFill>
                <a:latin typeface="DengXian Light" charset="-122"/>
                <a:ea typeface="DengXian Light" charset="-122"/>
                <a:cs typeface="DengXian Light" charset="-122"/>
              </a:rPr>
              <a:t> </a:t>
            </a:r>
            <a:r>
              <a:rPr lang="en-US" altLang="zh-CN" sz="1400" dirty="0">
                <a:solidFill>
                  <a:schemeClr val="bg1"/>
                </a:solidFill>
                <a:latin typeface="DengXian Light" charset="-122"/>
                <a:ea typeface="DengXian Light" charset="-122"/>
                <a:cs typeface="DengXian Light" charset="-122"/>
              </a:rPr>
              <a:t>2</a:t>
            </a:r>
            <a:r>
              <a:rPr lang="zh-CN" altLang="en-US" sz="1400" dirty="0">
                <a:solidFill>
                  <a:schemeClr val="bg1"/>
                </a:solidFill>
                <a:latin typeface="DengXian Light" charset="-122"/>
                <a:ea typeface="DengXian Light" charset="-122"/>
                <a:cs typeface="DengXian Light" charset="-122"/>
              </a:rPr>
              <a:t>  </a:t>
            </a:r>
            <a:r>
              <a:rPr lang="en-US" altLang="zh-CN" sz="1400" dirty="0" err="1">
                <a:solidFill>
                  <a:schemeClr val="bg1"/>
                </a:solidFill>
                <a:latin typeface="DengXian Light" charset="-122"/>
                <a:ea typeface="DengXian Light" charset="-122"/>
                <a:cs typeface="DengXian Light" charset="-122"/>
              </a:rPr>
              <a:t>uv</a:t>
            </a:r>
            <a:r>
              <a:rPr lang="zh-CN" altLang="en-US" sz="1400" dirty="0">
                <a:solidFill>
                  <a:schemeClr val="bg1"/>
                </a:solidFill>
                <a:latin typeface="DengXian Light" charset="-122"/>
                <a:ea typeface="DengXian Light" charset="-122"/>
                <a:cs typeface="DengXian Light" charset="-122"/>
              </a:rPr>
              <a:t> </a:t>
            </a:r>
            <a:r>
              <a:rPr lang="en-US" altLang="zh-CN" sz="1400" dirty="0">
                <a:solidFill>
                  <a:schemeClr val="bg1"/>
                </a:solidFill>
                <a:latin typeface="DengXian Light" charset="-122"/>
                <a:ea typeface="DengXian Light" charset="-122"/>
                <a:cs typeface="DengXian Light" charset="-122"/>
              </a:rPr>
              <a:t>of</a:t>
            </a:r>
            <a:r>
              <a:rPr lang="zh-CN" altLang="en-US" sz="1400" dirty="0">
                <a:solidFill>
                  <a:schemeClr val="bg1"/>
                </a:solidFill>
                <a:latin typeface="DengXian Light" charset="-122"/>
                <a:ea typeface="DengXian Light" charset="-122"/>
                <a:cs typeface="DengXian Light" charset="-122"/>
              </a:rPr>
              <a:t> </a:t>
            </a:r>
            <a:r>
              <a:rPr lang="en-US" altLang="zh-CN" sz="1400" dirty="0" err="1">
                <a:solidFill>
                  <a:schemeClr val="bg1"/>
                </a:solidFill>
                <a:latin typeface="DengXian Light" charset="-122"/>
                <a:ea typeface="DengXian Light" charset="-122"/>
                <a:cs typeface="DengXian Light" charset="-122"/>
              </a:rPr>
              <a:t>reg_input_success</a:t>
            </a:r>
            <a:endParaRPr lang="zh-CN" altLang="en-US" sz="1400" dirty="0">
              <a:solidFill>
                <a:schemeClr val="bg1"/>
              </a:solidFill>
              <a:latin typeface="DengXian Light" charset="-122"/>
              <a:ea typeface="DengXian Light" charset="-122"/>
              <a:cs typeface="DengXian Light" charset="-122"/>
            </a:endParaRPr>
          </a:p>
        </p:txBody>
      </p:sp>
    </p:spTree>
    <p:extLst>
      <p:ext uri="{BB962C8B-B14F-4D97-AF65-F5344CB8AC3E}">
        <p14:creationId xmlns:p14="http://schemas.microsoft.com/office/powerpoint/2010/main" val="3354578986"/>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5">
            <a:extLst>
              <a:ext uri="{FF2B5EF4-FFF2-40B4-BE49-F238E27FC236}">
                <a16:creationId xmlns:a16="http://schemas.microsoft.com/office/drawing/2014/main" id="{737154A8-B142-4C01-81A4-720EB4FC896F}"/>
              </a:ext>
            </a:extLst>
          </p:cNvPr>
          <p:cNvSpPr>
            <a:spLocks/>
          </p:cNvSpPr>
          <p:nvPr/>
        </p:nvSpPr>
        <p:spPr bwMode="auto">
          <a:xfrm>
            <a:off x="-2674685" y="133350"/>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67527" fontAlgn="base">
              <a:lnSpc>
                <a:spcPct val="70000"/>
              </a:lnSpc>
              <a:spcBef>
                <a:spcPct val="0"/>
              </a:spcBef>
              <a:spcAft>
                <a:spcPct val="0"/>
              </a:spcAft>
            </a:pPr>
            <a:r>
              <a:rPr lang="zh-CN" altLang="en-US" sz="2800" dirty="0">
                <a:solidFill>
                  <a:schemeClr val="bg1">
                    <a:lumMod val="95000"/>
                    <a:lumOff val="5000"/>
                  </a:schemeClr>
                </a:solidFill>
                <a:latin typeface="微软雅黑"/>
                <a:ea typeface="微软雅黑"/>
                <a:cs typeface="Bebas Neue" charset="0"/>
                <a:sym typeface="Bebas Neue" charset="0"/>
              </a:rPr>
              <a:t>模型拟合效果</a:t>
            </a:r>
            <a:endParaRPr lang="en-US" altLang="zh-CN" sz="2800" dirty="0">
              <a:solidFill>
                <a:schemeClr val="bg1">
                  <a:lumMod val="95000"/>
                  <a:lumOff val="5000"/>
                </a:schemeClr>
              </a:solidFill>
              <a:latin typeface="微软雅黑"/>
              <a:ea typeface="微软雅黑"/>
              <a:cs typeface="Bebas Neue" charset="0"/>
              <a:sym typeface="Bebas Neue" charset="0"/>
            </a:endParaRPr>
          </a:p>
        </p:txBody>
      </p:sp>
      <p:sp>
        <p:nvSpPr>
          <p:cNvPr id="20" name="矩形 19">
            <a:extLst>
              <a:ext uri="{FF2B5EF4-FFF2-40B4-BE49-F238E27FC236}">
                <a16:creationId xmlns:a16="http://schemas.microsoft.com/office/drawing/2014/main" id="{3E87139F-FACD-45D6-9C75-95290B5E58A5}"/>
              </a:ext>
            </a:extLst>
          </p:cNvPr>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55478" y="5237528"/>
            <a:ext cx="6096000" cy="369332"/>
          </a:xfrm>
          <a:prstGeom prst="rect">
            <a:avLst/>
          </a:prstGeom>
        </p:spPr>
        <p:txBody>
          <a:bodyPr>
            <a:spAutoFit/>
          </a:bodyPr>
          <a:lstStyle/>
          <a:p>
            <a:r>
              <a:rPr lang="zh-CN" altLang="en-US" dirty="0">
                <a:solidFill>
                  <a:srgbClr val="C00000"/>
                </a:solidFill>
              </a:rPr>
              <a:t> </a:t>
            </a:r>
          </a:p>
        </p:txBody>
      </p:sp>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372" y="1119360"/>
            <a:ext cx="7316354" cy="4409020"/>
          </a:xfrm>
          <a:prstGeom prst="rect">
            <a:avLst/>
          </a:prstGeom>
        </p:spPr>
      </p:pic>
      <p:sp>
        <p:nvSpPr>
          <p:cNvPr id="25" name="矩形 24"/>
          <p:cNvSpPr/>
          <p:nvPr/>
        </p:nvSpPr>
        <p:spPr>
          <a:xfrm>
            <a:off x="2783143" y="5731946"/>
            <a:ext cx="3929383" cy="307777"/>
          </a:xfrm>
          <a:prstGeom prst="rect">
            <a:avLst/>
          </a:prstGeom>
        </p:spPr>
        <p:txBody>
          <a:bodyPr wrap="square">
            <a:spAutoFit/>
          </a:bodyPr>
          <a:lstStyle/>
          <a:p>
            <a:r>
              <a:rPr lang="en-US" altLang="zh-CN" sz="1400" dirty="0">
                <a:solidFill>
                  <a:schemeClr val="bg1"/>
                </a:solidFill>
                <a:latin typeface="DengXian Light" charset="-122"/>
                <a:ea typeface="DengXian Light" charset="-122"/>
                <a:cs typeface="DengXian Light" charset="-122"/>
              </a:rPr>
              <a:t>Figure</a:t>
            </a:r>
            <a:r>
              <a:rPr lang="zh-CN" altLang="en-US" sz="1400" dirty="0">
                <a:solidFill>
                  <a:schemeClr val="bg1"/>
                </a:solidFill>
                <a:latin typeface="DengXian Light" charset="-122"/>
                <a:ea typeface="DengXian Light" charset="-122"/>
                <a:cs typeface="DengXian Light" charset="-122"/>
              </a:rPr>
              <a:t> </a:t>
            </a:r>
            <a:r>
              <a:rPr lang="en-US" altLang="zh-CN" sz="1400" dirty="0">
                <a:solidFill>
                  <a:schemeClr val="bg1"/>
                </a:solidFill>
                <a:latin typeface="DengXian Light" charset="-122"/>
                <a:ea typeface="DengXian Light" charset="-122"/>
                <a:cs typeface="DengXian Light" charset="-122"/>
              </a:rPr>
              <a:t>3</a:t>
            </a:r>
            <a:r>
              <a:rPr lang="zh-CN" altLang="en-US" sz="1400" dirty="0">
                <a:solidFill>
                  <a:schemeClr val="bg1"/>
                </a:solidFill>
                <a:latin typeface="DengXian Light" charset="-122"/>
                <a:ea typeface="DengXian Light" charset="-122"/>
                <a:cs typeface="DengXian Light" charset="-122"/>
              </a:rPr>
              <a:t>  </a:t>
            </a:r>
            <a:r>
              <a:rPr lang="en-US" altLang="zh-CN" sz="1400" dirty="0">
                <a:solidFill>
                  <a:schemeClr val="bg1"/>
                </a:solidFill>
                <a:latin typeface="DengXian Light" charset="-122"/>
                <a:ea typeface="DengXian Light" charset="-122"/>
                <a:cs typeface="DengXian Light" charset="-122"/>
              </a:rPr>
              <a:t>(</a:t>
            </a:r>
            <a:r>
              <a:rPr lang="en-US" altLang="zh-CN" sz="1400" dirty="0" err="1">
                <a:solidFill>
                  <a:schemeClr val="bg1"/>
                </a:solidFill>
                <a:latin typeface="DengXian Light" charset="-122"/>
                <a:ea typeface="DengXian Light" charset="-122"/>
                <a:cs typeface="DengXian Light" charset="-122"/>
              </a:rPr>
              <a:t>pv-uv</a:t>
            </a:r>
            <a:r>
              <a:rPr lang="en-US" altLang="zh-CN" sz="1400" dirty="0">
                <a:solidFill>
                  <a:schemeClr val="bg1"/>
                </a:solidFill>
                <a:latin typeface="DengXian Light" charset="-122"/>
                <a:ea typeface="DengXian Light" charset="-122"/>
                <a:cs typeface="DengXian Light" charset="-122"/>
              </a:rPr>
              <a:t>) of </a:t>
            </a:r>
            <a:r>
              <a:rPr lang="en-US" altLang="zh-CN" sz="1400" dirty="0" err="1">
                <a:solidFill>
                  <a:schemeClr val="bg1"/>
                </a:solidFill>
                <a:latin typeface="DengXian Light" charset="-122"/>
                <a:ea typeface="DengXian Light" charset="-122"/>
                <a:cs typeface="DengXian Light" charset="-122"/>
              </a:rPr>
              <a:t>reg_input_success</a:t>
            </a:r>
            <a:endParaRPr lang="zh-CN" altLang="en-US" sz="1400" dirty="0">
              <a:solidFill>
                <a:schemeClr val="bg1"/>
              </a:solidFill>
              <a:latin typeface="DengXian Light" charset="-122"/>
              <a:ea typeface="DengXian Light" charset="-122"/>
              <a:cs typeface="DengXian Light" charset="-122"/>
            </a:endParaRPr>
          </a:p>
        </p:txBody>
      </p:sp>
    </p:spTree>
    <p:extLst>
      <p:ext uri="{BB962C8B-B14F-4D97-AF65-F5344CB8AC3E}">
        <p14:creationId xmlns:p14="http://schemas.microsoft.com/office/powerpoint/2010/main" val="280546668"/>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B376C07-1E91-4F5B-8512-6563D984E76B}"/>
              </a:ext>
            </a:extLst>
          </p:cNvPr>
          <p:cNvSpPr/>
          <p:nvPr/>
        </p:nvSpPr>
        <p:spPr>
          <a:xfrm>
            <a:off x="0" y="2117912"/>
            <a:ext cx="658906" cy="2622176"/>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5" name="文本框 4">
            <a:extLst>
              <a:ext uri="{FF2B5EF4-FFF2-40B4-BE49-F238E27FC236}">
                <a16:creationId xmlns:a16="http://schemas.microsoft.com/office/drawing/2014/main" id="{44A99563-3A1E-4CA2-BD47-57CEB8E770F6}"/>
              </a:ext>
            </a:extLst>
          </p:cNvPr>
          <p:cNvSpPr txBox="1"/>
          <p:nvPr/>
        </p:nvSpPr>
        <p:spPr>
          <a:xfrm>
            <a:off x="69784" y="2517413"/>
            <a:ext cx="492443" cy="1956547"/>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srgbClr val="FFFFFF"/>
                </a:solidFill>
                <a:effectLst/>
                <a:uLnTx/>
                <a:uFillTx/>
                <a:latin typeface="Century Gothic"/>
                <a:ea typeface="微软雅黑"/>
                <a:cs typeface="+mn-cs"/>
              </a:rPr>
              <a:t>BUSINESS</a:t>
            </a:r>
            <a:endParaRPr kumimoji="0" lang="zh-CN" altLang="en-US" sz="2000" b="1" i="0" u="none" strike="noStrike" kern="1200" cap="none" spc="0" normalizeH="0" baseline="0" noProof="0">
              <a:ln>
                <a:noFill/>
              </a:ln>
              <a:solidFill>
                <a:srgbClr val="FFFFFF"/>
              </a:solidFill>
              <a:effectLst/>
              <a:uLnTx/>
              <a:uFillTx/>
              <a:latin typeface="Century Gothic"/>
              <a:ea typeface="微软雅黑"/>
              <a:cs typeface="+mn-cs"/>
            </a:endParaRPr>
          </a:p>
        </p:txBody>
      </p:sp>
      <p:sp>
        <p:nvSpPr>
          <p:cNvPr id="7" name="文本框 6">
            <a:extLst>
              <a:ext uri="{FF2B5EF4-FFF2-40B4-BE49-F238E27FC236}">
                <a16:creationId xmlns:a16="http://schemas.microsoft.com/office/drawing/2014/main" id="{6F2AD4A0-E4F8-41EA-9D4C-B6B2F8E1F1AC}"/>
              </a:ext>
            </a:extLst>
          </p:cNvPr>
          <p:cNvSpPr txBox="1"/>
          <p:nvPr/>
        </p:nvSpPr>
        <p:spPr>
          <a:xfrm>
            <a:off x="1472452" y="1976716"/>
            <a:ext cx="434293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a:ln>
                  <a:noFill/>
                </a:ln>
                <a:solidFill>
                  <a:srgbClr val="4F81BD"/>
                </a:solidFill>
                <a:effectLst/>
                <a:uLnTx/>
                <a:uFillTx/>
                <a:latin typeface="Century Gothic"/>
                <a:ea typeface="微软雅黑"/>
                <a:cs typeface="+mn-cs"/>
              </a:rPr>
              <a:t>PART  FOUR</a:t>
            </a:r>
            <a:endParaRPr kumimoji="0" lang="zh-CN" altLang="en-US" sz="4800" b="1" i="0" u="none" strike="noStrike" kern="1200" cap="none" spc="0" normalizeH="0" baseline="0" noProof="0">
              <a:ln>
                <a:noFill/>
              </a:ln>
              <a:solidFill>
                <a:srgbClr val="4F81BD"/>
              </a:solidFill>
              <a:effectLst/>
              <a:uLnTx/>
              <a:uFillTx/>
              <a:latin typeface="Century Gothic"/>
              <a:ea typeface="微软雅黑"/>
              <a:cs typeface="+mn-cs"/>
            </a:endParaRPr>
          </a:p>
        </p:txBody>
      </p:sp>
      <p:sp>
        <p:nvSpPr>
          <p:cNvPr id="8" name="文本框 7">
            <a:extLst>
              <a:ext uri="{FF2B5EF4-FFF2-40B4-BE49-F238E27FC236}">
                <a16:creationId xmlns:a16="http://schemas.microsoft.com/office/drawing/2014/main" id="{BAD1E1AE-0CAF-4EAE-8E48-F15CAFB33880}"/>
              </a:ext>
            </a:extLst>
          </p:cNvPr>
          <p:cNvSpPr txBox="1"/>
          <p:nvPr/>
        </p:nvSpPr>
        <p:spPr>
          <a:xfrm>
            <a:off x="1472451" y="2899432"/>
            <a:ext cx="434293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5400" b="1" dirty="0">
                <a:solidFill>
                  <a:srgbClr val="000000"/>
                </a:solidFill>
                <a:latin typeface="微软雅黑 Light" panose="020B0502040204020203" pitchFamily="34" charset="-122"/>
                <a:ea typeface="微软雅黑 Light" panose="020B0502040204020203" pitchFamily="34" charset="-122"/>
              </a:rPr>
              <a:t>优势与不足</a:t>
            </a:r>
            <a:endParaRPr kumimoji="0" lang="zh-CN" altLang="en-US" sz="54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cxnSp>
        <p:nvCxnSpPr>
          <p:cNvPr id="12" name="直接连接符 11">
            <a:extLst>
              <a:ext uri="{FF2B5EF4-FFF2-40B4-BE49-F238E27FC236}">
                <a16:creationId xmlns:a16="http://schemas.microsoft.com/office/drawing/2014/main" id="{9656D800-0995-4ED6-90FF-0DA53070AD5F}"/>
              </a:ext>
            </a:extLst>
          </p:cNvPr>
          <p:cNvCxnSpPr/>
          <p:nvPr/>
        </p:nvCxnSpPr>
        <p:spPr>
          <a:xfrm>
            <a:off x="1667436" y="3853969"/>
            <a:ext cx="914400" cy="0"/>
          </a:xfrm>
          <a:prstGeom prst="line">
            <a:avLst/>
          </a:prstGeom>
          <a:ln w="41275">
            <a:solidFill>
              <a:srgbClr val="4F81BD"/>
            </a:solidFill>
          </a:ln>
        </p:spPr>
        <p:style>
          <a:lnRef idx="1">
            <a:schemeClr val="accent1"/>
          </a:lnRef>
          <a:fillRef idx="0">
            <a:schemeClr val="accent1"/>
          </a:fillRef>
          <a:effectRef idx="0">
            <a:schemeClr val="accent1"/>
          </a:effectRef>
          <a:fontRef idx="minor">
            <a:schemeClr val="tx1"/>
          </a:fontRef>
        </p:style>
      </p:cxnSp>
      <p:sp>
        <p:nvSpPr>
          <p:cNvPr id="13" name="平行四边形 6">
            <a:extLst>
              <a:ext uri="{FF2B5EF4-FFF2-40B4-BE49-F238E27FC236}">
                <a16:creationId xmlns:a16="http://schemas.microsoft.com/office/drawing/2014/main" id="{270C5034-9F5C-4224-9956-7CBDD7EC7041}"/>
              </a:ext>
            </a:extLst>
          </p:cNvPr>
          <p:cNvSpPr/>
          <p:nvPr/>
        </p:nvSpPr>
        <p:spPr>
          <a:xfrm rot="19586943">
            <a:off x="6535437" y="2121759"/>
            <a:ext cx="3911158" cy="1770937"/>
          </a:xfrm>
          <a:custGeom>
            <a:avLst/>
            <a:gdLst>
              <a:gd name="connsiteX0" fmla="*/ 0 w 4606366"/>
              <a:gd name="connsiteY0" fmla="*/ 1274301 h 1274301"/>
              <a:gd name="connsiteX1" fmla="*/ 318575 w 4606366"/>
              <a:gd name="connsiteY1" fmla="*/ 0 h 1274301"/>
              <a:gd name="connsiteX2" fmla="*/ 4606366 w 4606366"/>
              <a:gd name="connsiteY2" fmla="*/ 0 h 1274301"/>
              <a:gd name="connsiteX3" fmla="*/ 4287791 w 4606366"/>
              <a:gd name="connsiteY3" fmla="*/ 1274301 h 1274301"/>
              <a:gd name="connsiteX4" fmla="*/ 0 w 4606366"/>
              <a:gd name="connsiteY4" fmla="*/ 1274301 h 1274301"/>
              <a:gd name="connsiteX0" fmla="*/ 0 w 4606366"/>
              <a:gd name="connsiteY0" fmla="*/ 1274301 h 1274301"/>
              <a:gd name="connsiteX1" fmla="*/ 131438 w 4606366"/>
              <a:gd name="connsiteY1" fmla="*/ 682608 h 1274301"/>
              <a:gd name="connsiteX2" fmla="*/ 318575 w 4606366"/>
              <a:gd name="connsiteY2" fmla="*/ 0 h 1274301"/>
              <a:gd name="connsiteX3" fmla="*/ 4606366 w 4606366"/>
              <a:gd name="connsiteY3" fmla="*/ 0 h 1274301"/>
              <a:gd name="connsiteX4" fmla="*/ 4287791 w 4606366"/>
              <a:gd name="connsiteY4" fmla="*/ 1274301 h 1274301"/>
              <a:gd name="connsiteX5" fmla="*/ 0 w 4606366"/>
              <a:gd name="connsiteY5" fmla="*/ 1274301 h 1274301"/>
              <a:gd name="connsiteX0" fmla="*/ 345969 w 4474928"/>
              <a:gd name="connsiteY0" fmla="*/ 1284331 h 1284331"/>
              <a:gd name="connsiteX1" fmla="*/ 0 w 4474928"/>
              <a:gd name="connsiteY1" fmla="*/ 682608 h 1284331"/>
              <a:gd name="connsiteX2" fmla="*/ 187137 w 4474928"/>
              <a:gd name="connsiteY2" fmla="*/ 0 h 1284331"/>
              <a:gd name="connsiteX3" fmla="*/ 4474928 w 4474928"/>
              <a:gd name="connsiteY3" fmla="*/ 0 h 1284331"/>
              <a:gd name="connsiteX4" fmla="*/ 4156353 w 4474928"/>
              <a:gd name="connsiteY4" fmla="*/ 1274301 h 1284331"/>
              <a:gd name="connsiteX5" fmla="*/ 345969 w 4474928"/>
              <a:gd name="connsiteY5" fmla="*/ 1284331 h 1284331"/>
              <a:gd name="connsiteX0" fmla="*/ 554298 w 4683257"/>
              <a:gd name="connsiteY0" fmla="*/ 1284331 h 1284331"/>
              <a:gd name="connsiteX1" fmla="*/ 0 w 4683257"/>
              <a:gd name="connsiteY1" fmla="*/ 899429 h 1284331"/>
              <a:gd name="connsiteX2" fmla="*/ 395466 w 4683257"/>
              <a:gd name="connsiteY2" fmla="*/ 0 h 1284331"/>
              <a:gd name="connsiteX3" fmla="*/ 4683257 w 4683257"/>
              <a:gd name="connsiteY3" fmla="*/ 0 h 1284331"/>
              <a:gd name="connsiteX4" fmla="*/ 4364682 w 4683257"/>
              <a:gd name="connsiteY4" fmla="*/ 1274301 h 1284331"/>
              <a:gd name="connsiteX5" fmla="*/ 554298 w 4683257"/>
              <a:gd name="connsiteY5" fmla="*/ 1284331 h 1284331"/>
              <a:gd name="connsiteX0" fmla="*/ 408846 w 4683257"/>
              <a:gd name="connsiteY0" fmla="*/ 1284683 h 1284683"/>
              <a:gd name="connsiteX1" fmla="*/ 0 w 4683257"/>
              <a:gd name="connsiteY1" fmla="*/ 899429 h 1284683"/>
              <a:gd name="connsiteX2" fmla="*/ 395466 w 4683257"/>
              <a:gd name="connsiteY2" fmla="*/ 0 h 1284683"/>
              <a:gd name="connsiteX3" fmla="*/ 4683257 w 4683257"/>
              <a:gd name="connsiteY3" fmla="*/ 0 h 1284683"/>
              <a:gd name="connsiteX4" fmla="*/ 4364682 w 4683257"/>
              <a:gd name="connsiteY4" fmla="*/ 1274301 h 1284683"/>
              <a:gd name="connsiteX5" fmla="*/ 408846 w 4683257"/>
              <a:gd name="connsiteY5" fmla="*/ 1284683 h 1284683"/>
              <a:gd name="connsiteX0" fmla="*/ 1459511 w 5733922"/>
              <a:gd name="connsiteY0" fmla="*/ 1287609 h 1287609"/>
              <a:gd name="connsiteX1" fmla="*/ 1050665 w 5733922"/>
              <a:gd name="connsiteY1" fmla="*/ 902355 h 1287609"/>
              <a:gd name="connsiteX2" fmla="*/ 0 w 5733922"/>
              <a:gd name="connsiteY2" fmla="*/ 0 h 1287609"/>
              <a:gd name="connsiteX3" fmla="*/ 5733922 w 5733922"/>
              <a:gd name="connsiteY3" fmla="*/ 2926 h 1287609"/>
              <a:gd name="connsiteX4" fmla="*/ 5415347 w 5733922"/>
              <a:gd name="connsiteY4" fmla="*/ 1277227 h 1287609"/>
              <a:gd name="connsiteX5" fmla="*/ 1459511 w 5733922"/>
              <a:gd name="connsiteY5" fmla="*/ 1287609 h 1287609"/>
              <a:gd name="connsiteX0" fmla="*/ 1459511 w 5733922"/>
              <a:gd name="connsiteY0" fmla="*/ 1287609 h 1287609"/>
              <a:gd name="connsiteX1" fmla="*/ 1531017 w 5733922"/>
              <a:gd name="connsiteY1" fmla="*/ 544015 h 1287609"/>
              <a:gd name="connsiteX2" fmla="*/ 0 w 5733922"/>
              <a:gd name="connsiteY2" fmla="*/ 0 h 1287609"/>
              <a:gd name="connsiteX3" fmla="*/ 5733922 w 5733922"/>
              <a:gd name="connsiteY3" fmla="*/ 2926 h 1287609"/>
              <a:gd name="connsiteX4" fmla="*/ 5415347 w 5733922"/>
              <a:gd name="connsiteY4" fmla="*/ 1277227 h 1287609"/>
              <a:gd name="connsiteX5" fmla="*/ 1459511 w 5733922"/>
              <a:gd name="connsiteY5" fmla="*/ 1287609 h 1287609"/>
              <a:gd name="connsiteX0" fmla="*/ 1459511 w 5733922"/>
              <a:gd name="connsiteY0" fmla="*/ 1287609 h 1287609"/>
              <a:gd name="connsiteX1" fmla="*/ 1531017 w 5733922"/>
              <a:gd name="connsiteY1" fmla="*/ 544015 h 1287609"/>
              <a:gd name="connsiteX2" fmla="*/ 854662 w 5733922"/>
              <a:gd name="connsiteY2" fmla="*/ 311936 h 1287609"/>
              <a:gd name="connsiteX3" fmla="*/ 0 w 5733922"/>
              <a:gd name="connsiteY3" fmla="*/ 0 h 1287609"/>
              <a:gd name="connsiteX4" fmla="*/ 5733922 w 5733922"/>
              <a:gd name="connsiteY4" fmla="*/ 2926 h 1287609"/>
              <a:gd name="connsiteX5" fmla="*/ 5415347 w 5733922"/>
              <a:gd name="connsiteY5" fmla="*/ 1277227 h 1287609"/>
              <a:gd name="connsiteX6" fmla="*/ 1459511 w 5733922"/>
              <a:gd name="connsiteY6" fmla="*/ 1287609 h 1287609"/>
              <a:gd name="connsiteX0" fmla="*/ 1459511 w 5733922"/>
              <a:gd name="connsiteY0" fmla="*/ 1287609 h 1287609"/>
              <a:gd name="connsiteX1" fmla="*/ 1531017 w 5733922"/>
              <a:gd name="connsiteY1" fmla="*/ 544015 h 1287609"/>
              <a:gd name="connsiteX2" fmla="*/ 492945 w 5733922"/>
              <a:gd name="connsiteY2" fmla="*/ 516134 h 1287609"/>
              <a:gd name="connsiteX3" fmla="*/ 0 w 5733922"/>
              <a:gd name="connsiteY3" fmla="*/ 0 h 1287609"/>
              <a:gd name="connsiteX4" fmla="*/ 5733922 w 5733922"/>
              <a:gd name="connsiteY4" fmla="*/ 2926 h 1287609"/>
              <a:gd name="connsiteX5" fmla="*/ 5415347 w 5733922"/>
              <a:gd name="connsiteY5" fmla="*/ 1277227 h 1287609"/>
              <a:gd name="connsiteX6" fmla="*/ 1459511 w 5733922"/>
              <a:gd name="connsiteY6" fmla="*/ 1287609 h 1287609"/>
              <a:gd name="connsiteX0" fmla="*/ 966566 w 5240977"/>
              <a:gd name="connsiteY0" fmla="*/ 1284683 h 1284683"/>
              <a:gd name="connsiteX1" fmla="*/ 1038072 w 5240977"/>
              <a:gd name="connsiteY1" fmla="*/ 541089 h 1284683"/>
              <a:gd name="connsiteX2" fmla="*/ 0 w 5240977"/>
              <a:gd name="connsiteY2" fmla="*/ 513208 h 1284683"/>
              <a:gd name="connsiteX3" fmla="*/ 191133 w 5240977"/>
              <a:gd name="connsiteY3" fmla="*/ 5694 h 1284683"/>
              <a:gd name="connsiteX4" fmla="*/ 5240977 w 5240977"/>
              <a:gd name="connsiteY4" fmla="*/ 0 h 1284683"/>
              <a:gd name="connsiteX5" fmla="*/ 4922402 w 5240977"/>
              <a:gd name="connsiteY5" fmla="*/ 1274301 h 1284683"/>
              <a:gd name="connsiteX6" fmla="*/ 966566 w 5240977"/>
              <a:gd name="connsiteY6" fmla="*/ 1284683 h 1284683"/>
              <a:gd name="connsiteX0" fmla="*/ 1517487 w 5791898"/>
              <a:gd name="connsiteY0" fmla="*/ 1284683 h 1284683"/>
              <a:gd name="connsiteX1" fmla="*/ 1588993 w 5791898"/>
              <a:gd name="connsiteY1" fmla="*/ 541089 h 1284683"/>
              <a:gd name="connsiteX2" fmla="*/ 0 w 5791898"/>
              <a:gd name="connsiteY2" fmla="*/ 509160 h 1284683"/>
              <a:gd name="connsiteX3" fmla="*/ 742054 w 5791898"/>
              <a:gd name="connsiteY3" fmla="*/ 5694 h 1284683"/>
              <a:gd name="connsiteX4" fmla="*/ 5791898 w 5791898"/>
              <a:gd name="connsiteY4" fmla="*/ 0 h 1284683"/>
              <a:gd name="connsiteX5" fmla="*/ 5473323 w 5791898"/>
              <a:gd name="connsiteY5" fmla="*/ 1274301 h 1284683"/>
              <a:gd name="connsiteX6" fmla="*/ 1517487 w 5791898"/>
              <a:gd name="connsiteY6" fmla="*/ 1284683 h 1284683"/>
              <a:gd name="connsiteX0" fmla="*/ 1517487 w 5791898"/>
              <a:gd name="connsiteY0" fmla="*/ 1284683 h 1284683"/>
              <a:gd name="connsiteX1" fmla="*/ 1024276 w 5791898"/>
              <a:gd name="connsiteY1" fmla="*/ 532320 h 1284683"/>
              <a:gd name="connsiteX2" fmla="*/ 0 w 5791898"/>
              <a:gd name="connsiteY2" fmla="*/ 509160 h 1284683"/>
              <a:gd name="connsiteX3" fmla="*/ 742054 w 5791898"/>
              <a:gd name="connsiteY3" fmla="*/ 5694 h 1284683"/>
              <a:gd name="connsiteX4" fmla="*/ 5791898 w 5791898"/>
              <a:gd name="connsiteY4" fmla="*/ 0 h 1284683"/>
              <a:gd name="connsiteX5" fmla="*/ 5473323 w 5791898"/>
              <a:gd name="connsiteY5" fmla="*/ 1274301 h 1284683"/>
              <a:gd name="connsiteX6" fmla="*/ 1517487 w 5791898"/>
              <a:gd name="connsiteY6" fmla="*/ 1284683 h 1284683"/>
              <a:gd name="connsiteX0" fmla="*/ 1517487 w 5797578"/>
              <a:gd name="connsiteY0" fmla="*/ 1278989 h 1278989"/>
              <a:gd name="connsiteX1" fmla="*/ 1024276 w 5797578"/>
              <a:gd name="connsiteY1" fmla="*/ 526626 h 1278989"/>
              <a:gd name="connsiteX2" fmla="*/ 0 w 5797578"/>
              <a:gd name="connsiteY2" fmla="*/ 503466 h 1278989"/>
              <a:gd name="connsiteX3" fmla="*/ 742054 w 5797578"/>
              <a:gd name="connsiteY3" fmla="*/ 0 h 1278989"/>
              <a:gd name="connsiteX4" fmla="*/ 5797578 w 5797578"/>
              <a:gd name="connsiteY4" fmla="*/ 35636 h 1278989"/>
              <a:gd name="connsiteX5" fmla="*/ 5473323 w 5797578"/>
              <a:gd name="connsiteY5" fmla="*/ 1268607 h 1278989"/>
              <a:gd name="connsiteX6" fmla="*/ 1517487 w 5797578"/>
              <a:gd name="connsiteY6" fmla="*/ 1278989 h 1278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7578" h="1278989">
                <a:moveTo>
                  <a:pt x="1517487" y="1278989"/>
                </a:moveTo>
                <a:lnTo>
                  <a:pt x="1024276" y="526626"/>
                </a:lnTo>
                <a:lnTo>
                  <a:pt x="0" y="503466"/>
                </a:lnTo>
                <a:lnTo>
                  <a:pt x="742054" y="0"/>
                </a:lnTo>
                <a:lnTo>
                  <a:pt x="5797578" y="35636"/>
                </a:lnTo>
                <a:lnTo>
                  <a:pt x="5473323" y="1268607"/>
                </a:lnTo>
                <a:lnTo>
                  <a:pt x="1517487" y="1278989"/>
                </a:lnTo>
                <a:close/>
              </a:path>
            </a:pathLst>
          </a:custGeom>
          <a:solidFill>
            <a:srgbClr val="DFDFD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14" name="等腰三角形 13">
            <a:extLst>
              <a:ext uri="{FF2B5EF4-FFF2-40B4-BE49-F238E27FC236}">
                <a16:creationId xmlns:a16="http://schemas.microsoft.com/office/drawing/2014/main" id="{B5F2DAC6-4185-46F8-8A9B-2A83540D373E}"/>
              </a:ext>
            </a:extLst>
          </p:cNvPr>
          <p:cNvSpPr/>
          <p:nvPr/>
        </p:nvSpPr>
        <p:spPr>
          <a:xfrm rot="8681015">
            <a:off x="8162044" y="2884806"/>
            <a:ext cx="999067" cy="861264"/>
          </a:xfrm>
          <a:prstGeom prst="triangle">
            <a:avLst/>
          </a:prstGeom>
          <a:solidFill>
            <a:schemeClr val="tx1">
              <a:lumMod val="85000"/>
              <a:alpha val="7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15" name="等腰三角形 14">
            <a:extLst>
              <a:ext uri="{FF2B5EF4-FFF2-40B4-BE49-F238E27FC236}">
                <a16:creationId xmlns:a16="http://schemas.microsoft.com/office/drawing/2014/main" id="{FE38BBB1-2302-4F14-AC33-B1E7A291985C}"/>
              </a:ext>
            </a:extLst>
          </p:cNvPr>
          <p:cNvSpPr/>
          <p:nvPr/>
        </p:nvSpPr>
        <p:spPr>
          <a:xfrm rot="8681015">
            <a:off x="8198958" y="4177212"/>
            <a:ext cx="510208" cy="439834"/>
          </a:xfrm>
          <a:prstGeom prst="triangle">
            <a:avLst/>
          </a:prstGeom>
          <a:solidFill>
            <a:srgbClr val="00B0F0"/>
          </a:solidFill>
          <a:ln>
            <a:noFill/>
          </a:ln>
          <a:effectLst>
            <a:outerShdw blurRad="50800" dir="3000000" sx="103000" sy="103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18" name="等腰三角形 17">
            <a:extLst>
              <a:ext uri="{FF2B5EF4-FFF2-40B4-BE49-F238E27FC236}">
                <a16:creationId xmlns:a16="http://schemas.microsoft.com/office/drawing/2014/main" id="{DE5A528B-E2F9-467B-9D28-EC81813EBE52}"/>
              </a:ext>
            </a:extLst>
          </p:cNvPr>
          <p:cNvSpPr/>
          <p:nvPr/>
        </p:nvSpPr>
        <p:spPr>
          <a:xfrm rot="8681015">
            <a:off x="10119695" y="4386967"/>
            <a:ext cx="510208" cy="439834"/>
          </a:xfrm>
          <a:prstGeom prst="triangle">
            <a:avLst/>
          </a:prstGeom>
          <a:solidFill>
            <a:srgbClr val="DEDED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19" name="菱形 10">
            <a:extLst>
              <a:ext uri="{FF2B5EF4-FFF2-40B4-BE49-F238E27FC236}">
                <a16:creationId xmlns:a16="http://schemas.microsoft.com/office/drawing/2014/main" id="{DCB9D13E-EDB7-4C41-99ED-FF38A48B6C85}"/>
              </a:ext>
            </a:extLst>
          </p:cNvPr>
          <p:cNvSpPr/>
          <p:nvPr/>
        </p:nvSpPr>
        <p:spPr>
          <a:xfrm>
            <a:off x="8873922" y="1583297"/>
            <a:ext cx="3296384" cy="2010385"/>
          </a:xfrm>
          <a:custGeom>
            <a:avLst/>
            <a:gdLst>
              <a:gd name="connsiteX0" fmla="*/ 0 w 3242596"/>
              <a:gd name="connsiteY0" fmla="*/ 1032087 h 2064173"/>
              <a:gd name="connsiteX1" fmla="*/ 1621298 w 3242596"/>
              <a:gd name="connsiteY1" fmla="*/ 0 h 2064173"/>
              <a:gd name="connsiteX2" fmla="*/ 3242596 w 3242596"/>
              <a:gd name="connsiteY2" fmla="*/ 1032087 h 2064173"/>
              <a:gd name="connsiteX3" fmla="*/ 1621298 w 3242596"/>
              <a:gd name="connsiteY3" fmla="*/ 2064173 h 2064173"/>
              <a:gd name="connsiteX4" fmla="*/ 0 w 3242596"/>
              <a:gd name="connsiteY4" fmla="*/ 1032087 h 2064173"/>
              <a:gd name="connsiteX0" fmla="*/ 0 w 3296384"/>
              <a:gd name="connsiteY0" fmla="*/ 1032087 h 2064173"/>
              <a:gd name="connsiteX1" fmla="*/ 1621298 w 3296384"/>
              <a:gd name="connsiteY1" fmla="*/ 0 h 2064173"/>
              <a:gd name="connsiteX2" fmla="*/ 3296384 w 3296384"/>
              <a:gd name="connsiteY2" fmla="*/ 1045534 h 2064173"/>
              <a:gd name="connsiteX3" fmla="*/ 1621298 w 3296384"/>
              <a:gd name="connsiteY3" fmla="*/ 2064173 h 2064173"/>
              <a:gd name="connsiteX4" fmla="*/ 0 w 3296384"/>
              <a:gd name="connsiteY4" fmla="*/ 1032087 h 2064173"/>
              <a:gd name="connsiteX0" fmla="*/ 0 w 3296384"/>
              <a:gd name="connsiteY0" fmla="*/ 1032087 h 2010385"/>
              <a:gd name="connsiteX1" fmla="*/ 1621298 w 3296384"/>
              <a:gd name="connsiteY1" fmla="*/ 0 h 2010385"/>
              <a:gd name="connsiteX2" fmla="*/ 3296384 w 3296384"/>
              <a:gd name="connsiteY2" fmla="*/ 1045534 h 2010385"/>
              <a:gd name="connsiteX3" fmla="*/ 1621298 w 3296384"/>
              <a:gd name="connsiteY3" fmla="*/ 2010385 h 2010385"/>
              <a:gd name="connsiteX4" fmla="*/ 0 w 3296384"/>
              <a:gd name="connsiteY4" fmla="*/ 1032087 h 2010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384" h="2010385">
                <a:moveTo>
                  <a:pt x="0" y="1032087"/>
                </a:moveTo>
                <a:lnTo>
                  <a:pt x="1621298" y="0"/>
                </a:lnTo>
                <a:lnTo>
                  <a:pt x="3296384" y="1045534"/>
                </a:lnTo>
                <a:lnTo>
                  <a:pt x="1621298" y="2010385"/>
                </a:lnTo>
                <a:lnTo>
                  <a:pt x="0" y="1032087"/>
                </a:lnTo>
                <a:close/>
              </a:path>
            </a:pathLst>
          </a:custGeom>
          <a:solidFill>
            <a:schemeClr val="tx1"/>
          </a:solidFill>
          <a:ln>
            <a:noFill/>
          </a:ln>
          <a:effectLst>
            <a:outerShdw blurRad="38100" dist="38100" dir="8100000" sx="103000" sy="103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20" name="平行四边形 11">
            <a:extLst>
              <a:ext uri="{FF2B5EF4-FFF2-40B4-BE49-F238E27FC236}">
                <a16:creationId xmlns:a16="http://schemas.microsoft.com/office/drawing/2014/main" id="{CB6183F3-CADA-4556-89A2-61ADA80A3740}"/>
              </a:ext>
            </a:extLst>
          </p:cNvPr>
          <p:cNvSpPr/>
          <p:nvPr/>
        </p:nvSpPr>
        <p:spPr>
          <a:xfrm>
            <a:off x="8837594" y="2171947"/>
            <a:ext cx="2554711" cy="1416848"/>
          </a:xfrm>
          <a:custGeom>
            <a:avLst/>
            <a:gdLst>
              <a:gd name="connsiteX0" fmla="*/ 0 w 1723446"/>
              <a:gd name="connsiteY0" fmla="*/ 1295824 h 1295824"/>
              <a:gd name="connsiteX1" fmla="*/ 323956 w 1723446"/>
              <a:gd name="connsiteY1" fmla="*/ 0 h 1295824"/>
              <a:gd name="connsiteX2" fmla="*/ 1723446 w 1723446"/>
              <a:gd name="connsiteY2" fmla="*/ 0 h 1295824"/>
              <a:gd name="connsiteX3" fmla="*/ 1399490 w 1723446"/>
              <a:gd name="connsiteY3" fmla="*/ 1295824 h 1295824"/>
              <a:gd name="connsiteX4" fmla="*/ 0 w 1723446"/>
              <a:gd name="connsiteY4" fmla="*/ 1295824 h 1295824"/>
              <a:gd name="connsiteX0" fmla="*/ 79456 w 1802902"/>
              <a:gd name="connsiteY0" fmla="*/ 1295824 h 1295824"/>
              <a:gd name="connsiteX1" fmla="*/ 0 w 1802902"/>
              <a:gd name="connsiteY1" fmla="*/ 201706 h 1295824"/>
              <a:gd name="connsiteX2" fmla="*/ 1802902 w 1802902"/>
              <a:gd name="connsiteY2" fmla="*/ 0 h 1295824"/>
              <a:gd name="connsiteX3" fmla="*/ 1478946 w 1802902"/>
              <a:gd name="connsiteY3" fmla="*/ 1295824 h 1295824"/>
              <a:gd name="connsiteX4" fmla="*/ 79456 w 1802902"/>
              <a:gd name="connsiteY4" fmla="*/ 1295824 h 1295824"/>
              <a:gd name="connsiteX0" fmla="*/ 79456 w 1478946"/>
              <a:gd name="connsiteY0" fmla="*/ 1524424 h 1524424"/>
              <a:gd name="connsiteX1" fmla="*/ 0 w 1478946"/>
              <a:gd name="connsiteY1" fmla="*/ 430306 h 1524424"/>
              <a:gd name="connsiteX2" fmla="*/ 740585 w 1478946"/>
              <a:gd name="connsiteY2" fmla="*/ 0 h 1524424"/>
              <a:gd name="connsiteX3" fmla="*/ 1478946 w 1478946"/>
              <a:gd name="connsiteY3" fmla="*/ 1524424 h 1524424"/>
              <a:gd name="connsiteX4" fmla="*/ 79456 w 1478946"/>
              <a:gd name="connsiteY4" fmla="*/ 1524424 h 1524424"/>
              <a:gd name="connsiteX0" fmla="*/ 79456 w 2554711"/>
              <a:gd name="connsiteY0" fmla="*/ 1524424 h 1524424"/>
              <a:gd name="connsiteX1" fmla="*/ 0 w 2554711"/>
              <a:gd name="connsiteY1" fmla="*/ 430306 h 1524424"/>
              <a:gd name="connsiteX2" fmla="*/ 740585 w 2554711"/>
              <a:gd name="connsiteY2" fmla="*/ 0 h 1524424"/>
              <a:gd name="connsiteX3" fmla="*/ 2554711 w 2554711"/>
              <a:gd name="connsiteY3" fmla="*/ 905859 h 1524424"/>
              <a:gd name="connsiteX4" fmla="*/ 79456 w 2554711"/>
              <a:gd name="connsiteY4" fmla="*/ 1524424 h 1524424"/>
              <a:gd name="connsiteX0" fmla="*/ 1625868 w 2554711"/>
              <a:gd name="connsiteY0" fmla="*/ 1349612 h 1349612"/>
              <a:gd name="connsiteX1" fmla="*/ 0 w 2554711"/>
              <a:gd name="connsiteY1" fmla="*/ 430306 h 1349612"/>
              <a:gd name="connsiteX2" fmla="*/ 740585 w 2554711"/>
              <a:gd name="connsiteY2" fmla="*/ 0 h 1349612"/>
              <a:gd name="connsiteX3" fmla="*/ 2554711 w 2554711"/>
              <a:gd name="connsiteY3" fmla="*/ 905859 h 1349612"/>
              <a:gd name="connsiteX4" fmla="*/ 1625868 w 2554711"/>
              <a:gd name="connsiteY4" fmla="*/ 1349612 h 1349612"/>
              <a:gd name="connsiteX0" fmla="*/ 1666209 w 2554711"/>
              <a:gd name="connsiteY0" fmla="*/ 1376506 h 1376506"/>
              <a:gd name="connsiteX1" fmla="*/ 0 w 2554711"/>
              <a:gd name="connsiteY1" fmla="*/ 430306 h 1376506"/>
              <a:gd name="connsiteX2" fmla="*/ 740585 w 2554711"/>
              <a:gd name="connsiteY2" fmla="*/ 0 h 1376506"/>
              <a:gd name="connsiteX3" fmla="*/ 2554711 w 2554711"/>
              <a:gd name="connsiteY3" fmla="*/ 905859 h 1376506"/>
              <a:gd name="connsiteX4" fmla="*/ 1666209 w 2554711"/>
              <a:gd name="connsiteY4" fmla="*/ 1376506 h 1376506"/>
              <a:gd name="connsiteX0" fmla="*/ 1666209 w 2554711"/>
              <a:gd name="connsiteY0" fmla="*/ 1416848 h 1416848"/>
              <a:gd name="connsiteX1" fmla="*/ 0 w 2554711"/>
              <a:gd name="connsiteY1" fmla="*/ 470648 h 1416848"/>
              <a:gd name="connsiteX2" fmla="*/ 713691 w 2554711"/>
              <a:gd name="connsiteY2" fmla="*/ 0 h 1416848"/>
              <a:gd name="connsiteX3" fmla="*/ 2554711 w 2554711"/>
              <a:gd name="connsiteY3" fmla="*/ 946201 h 1416848"/>
              <a:gd name="connsiteX4" fmla="*/ 1666209 w 2554711"/>
              <a:gd name="connsiteY4" fmla="*/ 1416848 h 1416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4711" h="1416848">
                <a:moveTo>
                  <a:pt x="1666209" y="1416848"/>
                </a:moveTo>
                <a:lnTo>
                  <a:pt x="0" y="470648"/>
                </a:lnTo>
                <a:lnTo>
                  <a:pt x="713691" y="0"/>
                </a:lnTo>
                <a:lnTo>
                  <a:pt x="2554711" y="946201"/>
                </a:lnTo>
                <a:lnTo>
                  <a:pt x="1666209" y="1416848"/>
                </a:lnTo>
                <a:close/>
              </a:path>
            </a:pathLst>
          </a:custGeom>
          <a:solidFill>
            <a:srgbClr val="4F81B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21" name="等腰三角形 12">
            <a:extLst>
              <a:ext uri="{FF2B5EF4-FFF2-40B4-BE49-F238E27FC236}">
                <a16:creationId xmlns:a16="http://schemas.microsoft.com/office/drawing/2014/main" id="{62444EC4-2BBB-4E63-8E74-0C9C0448E125}"/>
              </a:ext>
            </a:extLst>
          </p:cNvPr>
          <p:cNvSpPr/>
          <p:nvPr/>
        </p:nvSpPr>
        <p:spPr>
          <a:xfrm rot="19800000">
            <a:off x="11079596" y="2146838"/>
            <a:ext cx="986856" cy="766613"/>
          </a:xfrm>
          <a:custGeom>
            <a:avLst/>
            <a:gdLst>
              <a:gd name="connsiteX0" fmla="*/ 0 w 986856"/>
              <a:gd name="connsiteY0" fmla="*/ 721831 h 721831"/>
              <a:gd name="connsiteX1" fmla="*/ 493428 w 986856"/>
              <a:gd name="connsiteY1" fmla="*/ 0 h 721831"/>
              <a:gd name="connsiteX2" fmla="*/ 986856 w 986856"/>
              <a:gd name="connsiteY2" fmla="*/ 721831 h 721831"/>
              <a:gd name="connsiteX3" fmla="*/ 0 w 986856"/>
              <a:gd name="connsiteY3" fmla="*/ 721831 h 721831"/>
              <a:gd name="connsiteX0" fmla="*/ 0 w 986856"/>
              <a:gd name="connsiteY0" fmla="*/ 766613 h 766613"/>
              <a:gd name="connsiteX1" fmla="*/ 550336 w 986856"/>
              <a:gd name="connsiteY1" fmla="*/ 0 h 766613"/>
              <a:gd name="connsiteX2" fmla="*/ 986856 w 986856"/>
              <a:gd name="connsiteY2" fmla="*/ 766613 h 766613"/>
              <a:gd name="connsiteX3" fmla="*/ 0 w 986856"/>
              <a:gd name="connsiteY3" fmla="*/ 766613 h 766613"/>
            </a:gdLst>
            <a:ahLst/>
            <a:cxnLst>
              <a:cxn ang="0">
                <a:pos x="connsiteX0" y="connsiteY0"/>
              </a:cxn>
              <a:cxn ang="0">
                <a:pos x="connsiteX1" y="connsiteY1"/>
              </a:cxn>
              <a:cxn ang="0">
                <a:pos x="connsiteX2" y="connsiteY2"/>
              </a:cxn>
              <a:cxn ang="0">
                <a:pos x="connsiteX3" y="connsiteY3"/>
              </a:cxn>
            </a:cxnLst>
            <a:rect l="l" t="t" r="r" b="b"/>
            <a:pathLst>
              <a:path w="986856" h="766613">
                <a:moveTo>
                  <a:pt x="0" y="766613"/>
                </a:moveTo>
                <a:lnTo>
                  <a:pt x="550336" y="0"/>
                </a:lnTo>
                <a:lnTo>
                  <a:pt x="986856" y="766613"/>
                </a:lnTo>
                <a:lnTo>
                  <a:pt x="0" y="766613"/>
                </a:lnTo>
                <a:close/>
              </a:path>
            </a:pathLst>
          </a:custGeom>
          <a:solidFill>
            <a:srgbClr val="4F81B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22" name="等腰三角形 21">
            <a:extLst>
              <a:ext uri="{FF2B5EF4-FFF2-40B4-BE49-F238E27FC236}">
                <a16:creationId xmlns:a16="http://schemas.microsoft.com/office/drawing/2014/main" id="{0AF69400-9920-4ADD-B641-A02F8F128422}"/>
              </a:ext>
            </a:extLst>
          </p:cNvPr>
          <p:cNvSpPr/>
          <p:nvPr/>
        </p:nvSpPr>
        <p:spPr>
          <a:xfrm rot="16200000">
            <a:off x="10320263" y="2763636"/>
            <a:ext cx="2010385" cy="1733090"/>
          </a:xfrm>
          <a:prstGeom prst="triangle">
            <a:avLst/>
          </a:prstGeom>
          <a:solidFill>
            <a:srgbClr val="00B0F0"/>
          </a:solidFill>
          <a:ln>
            <a:noFill/>
          </a:ln>
          <a:effectLst>
            <a:outerShdw blurRad="50800" dist="38100" dir="81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23" name="等腰三角形 22">
            <a:extLst>
              <a:ext uri="{FF2B5EF4-FFF2-40B4-BE49-F238E27FC236}">
                <a16:creationId xmlns:a16="http://schemas.microsoft.com/office/drawing/2014/main" id="{25F45BDD-4F80-4C6B-A786-DC866505C635}"/>
              </a:ext>
            </a:extLst>
          </p:cNvPr>
          <p:cNvSpPr/>
          <p:nvPr/>
        </p:nvSpPr>
        <p:spPr>
          <a:xfrm rot="8681015">
            <a:off x="10487418" y="3494999"/>
            <a:ext cx="510208" cy="439834"/>
          </a:xfrm>
          <a:prstGeom prst="triangle">
            <a:avLst/>
          </a:prstGeom>
          <a:solidFill>
            <a:srgbClr val="1B30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24" name="等腰三角形 23">
            <a:extLst>
              <a:ext uri="{FF2B5EF4-FFF2-40B4-BE49-F238E27FC236}">
                <a16:creationId xmlns:a16="http://schemas.microsoft.com/office/drawing/2014/main" id="{0B47B2B6-B83E-4D7D-9A3B-B3034B21F1A9}"/>
              </a:ext>
            </a:extLst>
          </p:cNvPr>
          <p:cNvSpPr/>
          <p:nvPr/>
        </p:nvSpPr>
        <p:spPr>
          <a:xfrm rot="16200000">
            <a:off x="10462329" y="1382549"/>
            <a:ext cx="510208" cy="439834"/>
          </a:xfrm>
          <a:prstGeom prst="triangle">
            <a:avLst/>
          </a:prstGeom>
          <a:solidFill>
            <a:srgbClr val="1B30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25" name="等腰三角形 24">
            <a:extLst>
              <a:ext uri="{FF2B5EF4-FFF2-40B4-BE49-F238E27FC236}">
                <a16:creationId xmlns:a16="http://schemas.microsoft.com/office/drawing/2014/main" id="{8F0D8BC2-4D1E-463A-921C-4AC788F96D5C}"/>
              </a:ext>
            </a:extLst>
          </p:cNvPr>
          <p:cNvSpPr/>
          <p:nvPr/>
        </p:nvSpPr>
        <p:spPr>
          <a:xfrm rot="5400000">
            <a:off x="11046828" y="1431399"/>
            <a:ext cx="405691" cy="349733"/>
          </a:xfrm>
          <a:prstGeom prst="triangl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26" name="等腰三角形 18">
            <a:extLst>
              <a:ext uri="{FF2B5EF4-FFF2-40B4-BE49-F238E27FC236}">
                <a16:creationId xmlns:a16="http://schemas.microsoft.com/office/drawing/2014/main" id="{D6A82B66-7C19-497D-B21C-234D69E002B0}"/>
              </a:ext>
            </a:extLst>
          </p:cNvPr>
          <p:cNvSpPr/>
          <p:nvPr/>
        </p:nvSpPr>
        <p:spPr>
          <a:xfrm rot="19800000">
            <a:off x="9264057" y="1225451"/>
            <a:ext cx="1104855" cy="756405"/>
          </a:xfrm>
          <a:custGeom>
            <a:avLst/>
            <a:gdLst>
              <a:gd name="connsiteX0" fmla="*/ 0 w 1137991"/>
              <a:gd name="connsiteY0" fmla="*/ 981026 h 981026"/>
              <a:gd name="connsiteX1" fmla="*/ 568996 w 1137991"/>
              <a:gd name="connsiteY1" fmla="*/ 0 h 981026"/>
              <a:gd name="connsiteX2" fmla="*/ 1137991 w 1137991"/>
              <a:gd name="connsiteY2" fmla="*/ 981026 h 981026"/>
              <a:gd name="connsiteX3" fmla="*/ 0 w 1137991"/>
              <a:gd name="connsiteY3" fmla="*/ 981026 h 981026"/>
              <a:gd name="connsiteX0" fmla="*/ 0 w 1104855"/>
              <a:gd name="connsiteY0" fmla="*/ 1031212 h 1031212"/>
              <a:gd name="connsiteX1" fmla="*/ 535860 w 1104855"/>
              <a:gd name="connsiteY1" fmla="*/ 0 h 1031212"/>
              <a:gd name="connsiteX2" fmla="*/ 1104855 w 1104855"/>
              <a:gd name="connsiteY2" fmla="*/ 981026 h 1031212"/>
              <a:gd name="connsiteX3" fmla="*/ 0 w 1104855"/>
              <a:gd name="connsiteY3" fmla="*/ 1031212 h 1031212"/>
            </a:gdLst>
            <a:ahLst/>
            <a:cxnLst>
              <a:cxn ang="0">
                <a:pos x="connsiteX0" y="connsiteY0"/>
              </a:cxn>
              <a:cxn ang="0">
                <a:pos x="connsiteX1" y="connsiteY1"/>
              </a:cxn>
              <a:cxn ang="0">
                <a:pos x="connsiteX2" y="connsiteY2"/>
              </a:cxn>
              <a:cxn ang="0">
                <a:pos x="connsiteX3" y="connsiteY3"/>
              </a:cxn>
            </a:cxnLst>
            <a:rect l="l" t="t" r="r" b="b"/>
            <a:pathLst>
              <a:path w="1104855" h="1031212">
                <a:moveTo>
                  <a:pt x="0" y="1031212"/>
                </a:moveTo>
                <a:lnTo>
                  <a:pt x="535860" y="0"/>
                </a:lnTo>
                <a:lnTo>
                  <a:pt x="1104855" y="981026"/>
                </a:lnTo>
                <a:lnTo>
                  <a:pt x="0" y="1031212"/>
                </a:lnTo>
                <a:close/>
              </a:path>
            </a:pathLst>
          </a:custGeom>
          <a:solidFill>
            <a:srgbClr val="1B30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27" name="梯形 19">
            <a:extLst>
              <a:ext uri="{FF2B5EF4-FFF2-40B4-BE49-F238E27FC236}">
                <a16:creationId xmlns:a16="http://schemas.microsoft.com/office/drawing/2014/main" id="{9EDC0015-55B0-44A8-B045-4D1713E003B8}"/>
              </a:ext>
            </a:extLst>
          </p:cNvPr>
          <p:cNvSpPr/>
          <p:nvPr/>
        </p:nvSpPr>
        <p:spPr>
          <a:xfrm rot="8948101">
            <a:off x="7888749" y="1769032"/>
            <a:ext cx="2069478" cy="757077"/>
          </a:xfrm>
          <a:custGeom>
            <a:avLst/>
            <a:gdLst>
              <a:gd name="connsiteX0" fmla="*/ 0 w 1126315"/>
              <a:gd name="connsiteY0" fmla="*/ 552153 h 552153"/>
              <a:gd name="connsiteX1" fmla="*/ 138038 w 1126315"/>
              <a:gd name="connsiteY1" fmla="*/ 0 h 552153"/>
              <a:gd name="connsiteX2" fmla="*/ 988277 w 1126315"/>
              <a:gd name="connsiteY2" fmla="*/ 0 h 552153"/>
              <a:gd name="connsiteX3" fmla="*/ 1126315 w 1126315"/>
              <a:gd name="connsiteY3" fmla="*/ 552153 h 552153"/>
              <a:gd name="connsiteX4" fmla="*/ 0 w 1126315"/>
              <a:gd name="connsiteY4" fmla="*/ 552153 h 552153"/>
              <a:gd name="connsiteX0" fmla="*/ 0 w 1582162"/>
              <a:gd name="connsiteY0" fmla="*/ 1000333 h 1000333"/>
              <a:gd name="connsiteX1" fmla="*/ 593885 w 1582162"/>
              <a:gd name="connsiteY1" fmla="*/ 0 h 1000333"/>
              <a:gd name="connsiteX2" fmla="*/ 1444124 w 1582162"/>
              <a:gd name="connsiteY2" fmla="*/ 0 h 1000333"/>
              <a:gd name="connsiteX3" fmla="*/ 1582162 w 1582162"/>
              <a:gd name="connsiteY3" fmla="*/ 552153 h 1000333"/>
              <a:gd name="connsiteX4" fmla="*/ 0 w 1582162"/>
              <a:gd name="connsiteY4" fmla="*/ 1000333 h 1000333"/>
              <a:gd name="connsiteX0" fmla="*/ 0 w 1582162"/>
              <a:gd name="connsiteY0" fmla="*/ 1009487 h 1009487"/>
              <a:gd name="connsiteX1" fmla="*/ 552357 w 1582162"/>
              <a:gd name="connsiteY1" fmla="*/ 0 h 1009487"/>
              <a:gd name="connsiteX2" fmla="*/ 1444124 w 1582162"/>
              <a:gd name="connsiteY2" fmla="*/ 9154 h 1009487"/>
              <a:gd name="connsiteX3" fmla="*/ 1582162 w 1582162"/>
              <a:gd name="connsiteY3" fmla="*/ 561307 h 1009487"/>
              <a:gd name="connsiteX4" fmla="*/ 0 w 1582162"/>
              <a:gd name="connsiteY4" fmla="*/ 1009487 h 1009487"/>
              <a:gd name="connsiteX0" fmla="*/ 0 w 1582162"/>
              <a:gd name="connsiteY0" fmla="*/ 1000333 h 1000333"/>
              <a:gd name="connsiteX1" fmla="*/ 515475 w 1582162"/>
              <a:gd name="connsiteY1" fmla="*/ 134 h 1000333"/>
              <a:gd name="connsiteX2" fmla="*/ 1444124 w 1582162"/>
              <a:gd name="connsiteY2" fmla="*/ 0 h 1000333"/>
              <a:gd name="connsiteX3" fmla="*/ 1582162 w 1582162"/>
              <a:gd name="connsiteY3" fmla="*/ 552153 h 1000333"/>
              <a:gd name="connsiteX4" fmla="*/ 0 w 1582162"/>
              <a:gd name="connsiteY4" fmla="*/ 1000333 h 1000333"/>
              <a:gd name="connsiteX0" fmla="*/ 0 w 1582162"/>
              <a:gd name="connsiteY0" fmla="*/ 1055658 h 1055658"/>
              <a:gd name="connsiteX1" fmla="*/ 515475 w 1582162"/>
              <a:gd name="connsiteY1" fmla="*/ 55459 h 1055658"/>
              <a:gd name="connsiteX2" fmla="*/ 1430191 w 1582162"/>
              <a:gd name="connsiteY2" fmla="*/ 0 h 1055658"/>
              <a:gd name="connsiteX3" fmla="*/ 1582162 w 1582162"/>
              <a:gd name="connsiteY3" fmla="*/ 607478 h 1055658"/>
              <a:gd name="connsiteX4" fmla="*/ 0 w 1582162"/>
              <a:gd name="connsiteY4" fmla="*/ 1055658 h 1055658"/>
              <a:gd name="connsiteX0" fmla="*/ 0 w 2069478"/>
              <a:gd name="connsiteY0" fmla="*/ 1055658 h 1055658"/>
              <a:gd name="connsiteX1" fmla="*/ 515475 w 2069478"/>
              <a:gd name="connsiteY1" fmla="*/ 55459 h 1055658"/>
              <a:gd name="connsiteX2" fmla="*/ 1430191 w 2069478"/>
              <a:gd name="connsiteY2" fmla="*/ 0 h 1055658"/>
              <a:gd name="connsiteX3" fmla="*/ 2069478 w 2069478"/>
              <a:gd name="connsiteY3" fmla="*/ 1024051 h 1055658"/>
              <a:gd name="connsiteX4" fmla="*/ 0 w 2069478"/>
              <a:gd name="connsiteY4" fmla="*/ 1055658 h 1055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9478" h="1055658">
                <a:moveTo>
                  <a:pt x="0" y="1055658"/>
                </a:moveTo>
                <a:lnTo>
                  <a:pt x="515475" y="55459"/>
                </a:lnTo>
                <a:lnTo>
                  <a:pt x="1430191" y="0"/>
                </a:lnTo>
                <a:lnTo>
                  <a:pt x="2069478" y="1024051"/>
                </a:lnTo>
                <a:lnTo>
                  <a:pt x="0" y="1055658"/>
                </a:lnTo>
                <a:close/>
              </a:path>
            </a:pathLst>
          </a:cu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30" name="等腰三角形 29">
            <a:extLst>
              <a:ext uri="{FF2B5EF4-FFF2-40B4-BE49-F238E27FC236}">
                <a16:creationId xmlns:a16="http://schemas.microsoft.com/office/drawing/2014/main" id="{00E828AD-451F-46B7-90B4-75F8EF1DD979}"/>
              </a:ext>
            </a:extLst>
          </p:cNvPr>
          <p:cNvSpPr/>
          <p:nvPr/>
        </p:nvSpPr>
        <p:spPr>
          <a:xfrm rot="8707643">
            <a:off x="9186532" y="3504363"/>
            <a:ext cx="999067" cy="861264"/>
          </a:xfrm>
          <a:prstGeom prst="triangle">
            <a:avLst/>
          </a:prstGeom>
          <a:solidFill>
            <a:srgbClr val="4F81B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31" name="等腰三角形 30">
            <a:extLst>
              <a:ext uri="{FF2B5EF4-FFF2-40B4-BE49-F238E27FC236}">
                <a16:creationId xmlns:a16="http://schemas.microsoft.com/office/drawing/2014/main" id="{86A05D21-E35E-4049-BAD5-A3AD7BD16B8C}"/>
              </a:ext>
            </a:extLst>
          </p:cNvPr>
          <p:cNvSpPr/>
          <p:nvPr/>
        </p:nvSpPr>
        <p:spPr>
          <a:xfrm rot="9000000">
            <a:off x="7597457" y="3363315"/>
            <a:ext cx="634552" cy="547027"/>
          </a:xfrm>
          <a:prstGeom prst="triangle">
            <a:avLst/>
          </a:prstGeom>
          <a:solidFill>
            <a:srgbClr val="4F81B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Tree>
    <p:extLst>
      <p:ext uri="{BB962C8B-B14F-4D97-AF65-F5344CB8AC3E}">
        <p14:creationId xmlns:p14="http://schemas.microsoft.com/office/powerpoint/2010/main" val="2832925475"/>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0FED448-437C-4B9A-92D1-77C0E2F4A606}"/>
              </a:ext>
            </a:extLst>
          </p:cNvPr>
          <p:cNvSpPr/>
          <p:nvPr/>
        </p:nvSpPr>
        <p:spPr>
          <a:xfrm>
            <a:off x="12024" y="259344"/>
            <a:ext cx="12192000" cy="6856950"/>
          </a:xfrm>
          <a:prstGeom prst="rect">
            <a:avLst/>
          </a:prstGeom>
          <a:solidFill>
            <a:schemeClr val="bg1">
              <a:lumMod val="75000"/>
              <a:lumOff val="2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57" tIns="48378" rIns="96757" bIns="48378" numCol="1" spcCol="0" rtlCol="0" fromWordArt="0" anchor="ctr" anchorCtr="0" forceAA="0" compatLnSpc="1">
            <a:prstTxWarp prst="textNoShape">
              <a:avLst/>
            </a:prstTxWarp>
            <a:noAutofit/>
          </a:bodyPr>
          <a:lstStyle/>
          <a:p>
            <a:pPr algn="ctr" defTabSz="967527"/>
            <a:endParaRPr lang="zh-CN" altLang="en-US" sz="1905">
              <a:solidFill>
                <a:srgbClr val="000000"/>
              </a:solidFill>
              <a:latin typeface="Century Gothic"/>
              <a:ea typeface="微软雅黑"/>
            </a:endParaRPr>
          </a:p>
        </p:txBody>
      </p:sp>
      <p:sp>
        <p:nvSpPr>
          <p:cNvPr id="2" name="矩形 1">
            <a:extLst>
              <a:ext uri="{FF2B5EF4-FFF2-40B4-BE49-F238E27FC236}">
                <a16:creationId xmlns:a16="http://schemas.microsoft.com/office/drawing/2014/main" id="{5C7F1DB6-269C-474C-BD6F-9040D41EEE48}"/>
              </a:ext>
            </a:extLst>
          </p:cNvPr>
          <p:cNvSpPr/>
          <p:nvPr/>
        </p:nvSpPr>
        <p:spPr>
          <a:xfrm>
            <a:off x="12024" y="2152650"/>
            <a:ext cx="12192000" cy="47048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57" tIns="48378" rIns="96757" bIns="48378" numCol="1" spcCol="0" rtlCol="0" fromWordArt="0" anchor="ctr" anchorCtr="0" forceAA="0" compatLnSpc="1">
            <a:prstTxWarp prst="textNoShape">
              <a:avLst/>
            </a:prstTxWarp>
            <a:noAutofit/>
          </a:bodyPr>
          <a:lstStyle/>
          <a:p>
            <a:pPr algn="ctr" defTabSz="967527"/>
            <a:endParaRPr lang="zh-CN" altLang="en-US" sz="2000">
              <a:solidFill>
                <a:srgbClr val="000000"/>
              </a:solidFill>
              <a:latin typeface="Century Gothic"/>
              <a:ea typeface="微软雅黑"/>
            </a:endParaRPr>
          </a:p>
        </p:txBody>
      </p:sp>
      <p:sp>
        <p:nvSpPr>
          <p:cNvPr id="5" name="文本框 4">
            <a:extLst>
              <a:ext uri="{FF2B5EF4-FFF2-40B4-BE49-F238E27FC236}">
                <a16:creationId xmlns:a16="http://schemas.microsoft.com/office/drawing/2014/main" id="{05A4AD32-05AF-4519-B599-F0CC9AF1807B}"/>
              </a:ext>
            </a:extLst>
          </p:cNvPr>
          <p:cNvSpPr txBox="1"/>
          <p:nvPr/>
        </p:nvSpPr>
        <p:spPr>
          <a:xfrm>
            <a:off x="5353050" y="259344"/>
            <a:ext cx="1485900" cy="707886"/>
          </a:xfrm>
          <a:prstGeom prst="rect">
            <a:avLst/>
          </a:prstGeom>
          <a:noFill/>
        </p:spPr>
        <p:txBody>
          <a:bodyPr wrap="square" rtlCol="0">
            <a:spAutoFit/>
          </a:bodyPr>
          <a:lstStyle/>
          <a:p>
            <a:pPr algn="dist"/>
            <a:r>
              <a:rPr lang="zh-CN" altLang="en-US" sz="4000"/>
              <a:t>目录</a:t>
            </a:r>
          </a:p>
        </p:txBody>
      </p:sp>
      <p:sp>
        <p:nvSpPr>
          <p:cNvPr id="22" name="文本框 21">
            <a:extLst>
              <a:ext uri="{FF2B5EF4-FFF2-40B4-BE49-F238E27FC236}">
                <a16:creationId xmlns:a16="http://schemas.microsoft.com/office/drawing/2014/main" id="{506C9D9A-64FA-4471-BA45-BD912E4C74C8}"/>
              </a:ext>
            </a:extLst>
          </p:cNvPr>
          <p:cNvSpPr txBox="1"/>
          <p:nvPr/>
        </p:nvSpPr>
        <p:spPr>
          <a:xfrm>
            <a:off x="4543425" y="931562"/>
            <a:ext cx="3105150" cy="707886"/>
          </a:xfrm>
          <a:prstGeom prst="rect">
            <a:avLst/>
          </a:prstGeom>
          <a:noFill/>
        </p:spPr>
        <p:txBody>
          <a:bodyPr wrap="square" rtlCol="0">
            <a:spAutoFit/>
          </a:bodyPr>
          <a:lstStyle/>
          <a:p>
            <a:pPr algn="dist"/>
            <a:r>
              <a:rPr lang="en-US" altLang="zh-CN" sz="4000"/>
              <a:t>CONTENTS</a:t>
            </a:r>
            <a:endParaRPr lang="zh-CN" altLang="en-US" sz="4000"/>
          </a:p>
        </p:txBody>
      </p:sp>
      <p:cxnSp>
        <p:nvCxnSpPr>
          <p:cNvPr id="7" name="直接连接符 6">
            <a:extLst>
              <a:ext uri="{FF2B5EF4-FFF2-40B4-BE49-F238E27FC236}">
                <a16:creationId xmlns:a16="http://schemas.microsoft.com/office/drawing/2014/main" id="{2BB093D6-0DE7-4767-9CAE-CF2479075858}"/>
              </a:ext>
            </a:extLst>
          </p:cNvPr>
          <p:cNvCxnSpPr/>
          <p:nvPr/>
        </p:nvCxnSpPr>
        <p:spPr>
          <a:xfrm>
            <a:off x="5667375" y="1782323"/>
            <a:ext cx="78105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Freeform 8">
            <a:extLst>
              <a:ext uri="{FF2B5EF4-FFF2-40B4-BE49-F238E27FC236}">
                <a16:creationId xmlns:a16="http://schemas.microsoft.com/office/drawing/2014/main" id="{EE2B79A9-43C3-4F2E-904A-A871C115D1D4}"/>
              </a:ext>
            </a:extLst>
          </p:cNvPr>
          <p:cNvSpPr>
            <a:spLocks noEditPoints="1"/>
          </p:cNvSpPr>
          <p:nvPr/>
        </p:nvSpPr>
        <p:spPr bwMode="auto">
          <a:xfrm>
            <a:off x="1535315" y="2873638"/>
            <a:ext cx="329794" cy="485323"/>
          </a:xfrm>
          <a:custGeom>
            <a:avLst/>
            <a:gdLst>
              <a:gd name="T0" fmla="*/ 85 w 94"/>
              <a:gd name="T1" fmla="*/ 44 h 140"/>
              <a:gd name="T2" fmla="*/ 45 w 94"/>
              <a:gd name="T3" fmla="*/ 90 h 140"/>
              <a:gd name="T4" fmla="*/ 26 w 94"/>
              <a:gd name="T5" fmla="*/ 105 h 140"/>
              <a:gd name="T6" fmla="*/ 26 w 94"/>
              <a:gd name="T7" fmla="*/ 108 h 140"/>
              <a:gd name="T8" fmla="*/ 35 w 94"/>
              <a:gd name="T9" fmla="*/ 123 h 140"/>
              <a:gd name="T10" fmla="*/ 17 w 94"/>
              <a:gd name="T11" fmla="*/ 140 h 140"/>
              <a:gd name="T12" fmla="*/ 0 w 94"/>
              <a:gd name="T13" fmla="*/ 123 h 140"/>
              <a:gd name="T14" fmla="*/ 9 w 94"/>
              <a:gd name="T15" fmla="*/ 108 h 140"/>
              <a:gd name="T16" fmla="*/ 9 w 94"/>
              <a:gd name="T17" fmla="*/ 33 h 140"/>
              <a:gd name="T18" fmla="*/ 0 w 94"/>
              <a:gd name="T19" fmla="*/ 17 h 140"/>
              <a:gd name="T20" fmla="*/ 17 w 94"/>
              <a:gd name="T21" fmla="*/ 0 h 140"/>
              <a:gd name="T22" fmla="*/ 35 w 94"/>
              <a:gd name="T23" fmla="*/ 17 h 140"/>
              <a:gd name="T24" fmla="*/ 26 w 94"/>
              <a:gd name="T25" fmla="*/ 33 h 140"/>
              <a:gd name="T26" fmla="*/ 26 w 94"/>
              <a:gd name="T27" fmla="*/ 78 h 140"/>
              <a:gd name="T28" fmla="*/ 40 w 94"/>
              <a:gd name="T29" fmla="*/ 73 h 140"/>
              <a:gd name="T30" fmla="*/ 67 w 94"/>
              <a:gd name="T31" fmla="*/ 44 h 140"/>
              <a:gd name="T32" fmla="*/ 58 w 94"/>
              <a:gd name="T33" fmla="*/ 29 h 140"/>
              <a:gd name="T34" fmla="*/ 76 w 94"/>
              <a:gd name="T35" fmla="*/ 11 h 140"/>
              <a:gd name="T36" fmla="*/ 94 w 94"/>
              <a:gd name="T37" fmla="*/ 29 h 140"/>
              <a:gd name="T38" fmla="*/ 85 w 94"/>
              <a:gd name="T39" fmla="*/ 44 h 140"/>
              <a:gd name="T40" fmla="*/ 17 w 94"/>
              <a:gd name="T41" fmla="*/ 9 h 140"/>
              <a:gd name="T42" fmla="*/ 9 w 94"/>
              <a:gd name="T43" fmla="*/ 17 h 140"/>
              <a:gd name="T44" fmla="*/ 17 w 94"/>
              <a:gd name="T45" fmla="*/ 26 h 140"/>
              <a:gd name="T46" fmla="*/ 26 w 94"/>
              <a:gd name="T47" fmla="*/ 17 h 140"/>
              <a:gd name="T48" fmla="*/ 17 w 94"/>
              <a:gd name="T49" fmla="*/ 9 h 140"/>
              <a:gd name="T50" fmla="*/ 17 w 94"/>
              <a:gd name="T51" fmla="*/ 114 h 140"/>
              <a:gd name="T52" fmla="*/ 9 w 94"/>
              <a:gd name="T53" fmla="*/ 123 h 140"/>
              <a:gd name="T54" fmla="*/ 17 w 94"/>
              <a:gd name="T55" fmla="*/ 132 h 140"/>
              <a:gd name="T56" fmla="*/ 26 w 94"/>
              <a:gd name="T57" fmla="*/ 123 h 140"/>
              <a:gd name="T58" fmla="*/ 17 w 94"/>
              <a:gd name="T59" fmla="*/ 114 h 140"/>
              <a:gd name="T60" fmla="*/ 76 w 94"/>
              <a:gd name="T61" fmla="*/ 20 h 140"/>
              <a:gd name="T62" fmla="*/ 67 w 94"/>
              <a:gd name="T63" fmla="*/ 29 h 140"/>
              <a:gd name="T64" fmla="*/ 76 w 94"/>
              <a:gd name="T65" fmla="*/ 38 h 140"/>
              <a:gd name="T66" fmla="*/ 85 w 94"/>
              <a:gd name="T67" fmla="*/ 29 h 140"/>
              <a:gd name="T68" fmla="*/ 76 w 94"/>
              <a:gd name="T69" fmla="*/ 2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140">
                <a:moveTo>
                  <a:pt x="85" y="44"/>
                </a:moveTo>
                <a:cubicBezTo>
                  <a:pt x="84" y="77"/>
                  <a:pt x="61" y="85"/>
                  <a:pt x="45" y="90"/>
                </a:cubicBezTo>
                <a:cubicBezTo>
                  <a:pt x="31" y="94"/>
                  <a:pt x="26" y="96"/>
                  <a:pt x="26" y="105"/>
                </a:cubicBezTo>
                <a:cubicBezTo>
                  <a:pt x="26" y="108"/>
                  <a:pt x="26" y="108"/>
                  <a:pt x="26" y="108"/>
                </a:cubicBezTo>
                <a:cubicBezTo>
                  <a:pt x="31" y="111"/>
                  <a:pt x="35" y="116"/>
                  <a:pt x="35" y="123"/>
                </a:cubicBezTo>
                <a:cubicBezTo>
                  <a:pt x="35" y="132"/>
                  <a:pt x="27" y="140"/>
                  <a:pt x="17" y="140"/>
                </a:cubicBezTo>
                <a:cubicBezTo>
                  <a:pt x="8" y="140"/>
                  <a:pt x="0" y="132"/>
                  <a:pt x="0" y="123"/>
                </a:cubicBezTo>
                <a:cubicBezTo>
                  <a:pt x="0" y="116"/>
                  <a:pt x="3" y="111"/>
                  <a:pt x="9" y="108"/>
                </a:cubicBezTo>
                <a:cubicBezTo>
                  <a:pt x="9" y="33"/>
                  <a:pt x="9" y="33"/>
                  <a:pt x="9" y="33"/>
                </a:cubicBezTo>
                <a:cubicBezTo>
                  <a:pt x="3" y="29"/>
                  <a:pt x="0" y="24"/>
                  <a:pt x="0" y="17"/>
                </a:cubicBezTo>
                <a:cubicBezTo>
                  <a:pt x="0" y="8"/>
                  <a:pt x="8" y="0"/>
                  <a:pt x="17" y="0"/>
                </a:cubicBezTo>
                <a:cubicBezTo>
                  <a:pt x="27" y="0"/>
                  <a:pt x="35" y="8"/>
                  <a:pt x="35" y="17"/>
                </a:cubicBezTo>
                <a:cubicBezTo>
                  <a:pt x="35" y="24"/>
                  <a:pt x="31" y="29"/>
                  <a:pt x="26" y="33"/>
                </a:cubicBezTo>
                <a:cubicBezTo>
                  <a:pt x="26" y="78"/>
                  <a:pt x="26" y="78"/>
                  <a:pt x="26" y="78"/>
                </a:cubicBezTo>
                <a:cubicBezTo>
                  <a:pt x="31" y="76"/>
                  <a:pt x="36" y="74"/>
                  <a:pt x="40" y="73"/>
                </a:cubicBezTo>
                <a:cubicBezTo>
                  <a:pt x="57" y="67"/>
                  <a:pt x="67" y="63"/>
                  <a:pt x="67" y="44"/>
                </a:cubicBezTo>
                <a:cubicBezTo>
                  <a:pt x="62" y="41"/>
                  <a:pt x="58" y="36"/>
                  <a:pt x="58" y="29"/>
                </a:cubicBezTo>
                <a:cubicBezTo>
                  <a:pt x="58" y="19"/>
                  <a:pt x="66" y="11"/>
                  <a:pt x="76" y="11"/>
                </a:cubicBezTo>
                <a:cubicBezTo>
                  <a:pt x="86" y="11"/>
                  <a:pt x="94" y="19"/>
                  <a:pt x="94" y="29"/>
                </a:cubicBezTo>
                <a:cubicBezTo>
                  <a:pt x="94" y="36"/>
                  <a:pt x="90" y="41"/>
                  <a:pt x="85" y="44"/>
                </a:cubicBezTo>
                <a:close/>
                <a:moveTo>
                  <a:pt x="17" y="9"/>
                </a:moveTo>
                <a:cubicBezTo>
                  <a:pt x="13" y="9"/>
                  <a:pt x="9" y="12"/>
                  <a:pt x="9" y="17"/>
                </a:cubicBezTo>
                <a:cubicBezTo>
                  <a:pt x="9" y="22"/>
                  <a:pt x="13" y="26"/>
                  <a:pt x="17" y="26"/>
                </a:cubicBezTo>
                <a:cubicBezTo>
                  <a:pt x="22" y="26"/>
                  <a:pt x="26" y="22"/>
                  <a:pt x="26" y="17"/>
                </a:cubicBezTo>
                <a:cubicBezTo>
                  <a:pt x="26" y="12"/>
                  <a:pt x="22" y="9"/>
                  <a:pt x="17" y="9"/>
                </a:cubicBezTo>
                <a:close/>
                <a:moveTo>
                  <a:pt x="17" y="114"/>
                </a:moveTo>
                <a:cubicBezTo>
                  <a:pt x="13" y="114"/>
                  <a:pt x="9" y="118"/>
                  <a:pt x="9" y="123"/>
                </a:cubicBezTo>
                <a:cubicBezTo>
                  <a:pt x="9" y="128"/>
                  <a:pt x="13" y="132"/>
                  <a:pt x="17" y="132"/>
                </a:cubicBezTo>
                <a:cubicBezTo>
                  <a:pt x="22" y="132"/>
                  <a:pt x="26" y="128"/>
                  <a:pt x="26" y="123"/>
                </a:cubicBezTo>
                <a:cubicBezTo>
                  <a:pt x="26" y="118"/>
                  <a:pt x="22" y="114"/>
                  <a:pt x="17" y="114"/>
                </a:cubicBezTo>
                <a:close/>
                <a:moveTo>
                  <a:pt x="76" y="20"/>
                </a:moveTo>
                <a:cubicBezTo>
                  <a:pt x="71" y="20"/>
                  <a:pt x="67" y="24"/>
                  <a:pt x="67" y="29"/>
                </a:cubicBezTo>
                <a:cubicBezTo>
                  <a:pt x="67" y="34"/>
                  <a:pt x="71" y="38"/>
                  <a:pt x="76" y="38"/>
                </a:cubicBezTo>
                <a:cubicBezTo>
                  <a:pt x="81" y="38"/>
                  <a:pt x="85" y="34"/>
                  <a:pt x="85" y="29"/>
                </a:cubicBezTo>
                <a:cubicBezTo>
                  <a:pt x="85" y="24"/>
                  <a:pt x="81" y="20"/>
                  <a:pt x="76" y="20"/>
                </a:cubicBezTo>
                <a:close/>
              </a:path>
            </a:pathLst>
          </a:custGeom>
          <a:solidFill>
            <a:srgbClr val="1F497D"/>
          </a:solidFill>
          <a:ln>
            <a:noFill/>
          </a:ln>
        </p:spPr>
        <p:txBody>
          <a:bodyPr vert="horz" wrap="square" lIns="96757" tIns="48378" rIns="96757" bIns="48378" numCol="1" anchor="t" anchorCtr="0" compatLnSpc="1">
            <a:prstTxWarp prst="textNoShape">
              <a:avLst/>
            </a:prstTxWarp>
          </a:bodyPr>
          <a:lstStyle/>
          <a:p>
            <a:pPr algn="ctr" defTabSz="967527" fontAlgn="base">
              <a:spcBef>
                <a:spcPct val="0"/>
              </a:spcBef>
              <a:spcAft>
                <a:spcPct val="0"/>
              </a:spcAft>
              <a:defRPr/>
            </a:pPr>
            <a:endParaRPr lang="en-US" sz="2963" kern="0">
              <a:solidFill>
                <a:srgbClr val="1F497D"/>
              </a:solidFill>
              <a:latin typeface="微软雅黑"/>
              <a:ea typeface="微软雅黑"/>
              <a:sym typeface="Gill Sans" charset="0"/>
            </a:endParaRPr>
          </a:p>
        </p:txBody>
      </p:sp>
      <p:sp>
        <p:nvSpPr>
          <p:cNvPr id="25" name="文本框 24">
            <a:extLst>
              <a:ext uri="{FF2B5EF4-FFF2-40B4-BE49-F238E27FC236}">
                <a16:creationId xmlns:a16="http://schemas.microsoft.com/office/drawing/2014/main" id="{100C9B2B-05A0-402D-98ED-B5808723101B}"/>
              </a:ext>
            </a:extLst>
          </p:cNvPr>
          <p:cNvSpPr txBox="1"/>
          <p:nvPr/>
        </p:nvSpPr>
        <p:spPr>
          <a:xfrm>
            <a:off x="834179" y="4045433"/>
            <a:ext cx="1732065" cy="400110"/>
          </a:xfrm>
          <a:prstGeom prst="rect">
            <a:avLst/>
          </a:prstGeom>
          <a:noFill/>
        </p:spPr>
        <p:txBody>
          <a:bodyPr wrap="square" rtlCol="0">
            <a:spAutoFit/>
          </a:bodyPr>
          <a:lstStyle/>
          <a:p>
            <a:pPr algn="ctr"/>
            <a:r>
              <a:rPr lang="zh-CN" altLang="en-US" sz="2000" b="1" dirty="0">
                <a:solidFill>
                  <a:schemeClr val="bg1"/>
                </a:solidFill>
                <a:latin typeface="微软雅黑 Light" panose="020B0502040204020203" pitchFamily="34" charset="-122"/>
                <a:ea typeface="微软雅黑 Light" panose="020B0502040204020203" pitchFamily="34" charset="-122"/>
              </a:rPr>
              <a:t>赛题理解</a:t>
            </a:r>
          </a:p>
        </p:txBody>
      </p:sp>
      <p:sp>
        <p:nvSpPr>
          <p:cNvPr id="26" name="Rectangle 7">
            <a:extLst>
              <a:ext uri="{FF2B5EF4-FFF2-40B4-BE49-F238E27FC236}">
                <a16:creationId xmlns:a16="http://schemas.microsoft.com/office/drawing/2014/main" id="{B262694B-BA3F-4574-8E23-99A04BECFF0A}"/>
              </a:ext>
            </a:extLst>
          </p:cNvPr>
          <p:cNvSpPr>
            <a:spLocks/>
          </p:cNvSpPr>
          <p:nvPr/>
        </p:nvSpPr>
        <p:spPr bwMode="auto">
          <a:xfrm>
            <a:off x="620879" y="4438939"/>
            <a:ext cx="2187707" cy="1119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defTabSz="967527" fontAlgn="base">
              <a:lnSpc>
                <a:spcPct val="200000"/>
              </a:lnSpc>
              <a:spcBef>
                <a:spcPct val="0"/>
              </a:spcBef>
              <a:spcAft>
                <a:spcPct val="0"/>
              </a:spcAft>
            </a:pPr>
            <a:r>
              <a:rPr lang="zh-CN" altLang="en-US" sz="1000" spc="106" dirty="0">
                <a:solidFill>
                  <a:schemeClr val="bg1">
                    <a:lumMod val="65000"/>
                    <a:lumOff val="35000"/>
                  </a:schemeClr>
                </a:solidFill>
                <a:latin typeface="微软雅黑"/>
                <a:ea typeface="微软雅黑"/>
                <a:cs typeface="Lato Light" charset="0"/>
                <a:sym typeface="Lato Light" charset="0"/>
              </a:rPr>
              <a:t>根据历史日期的</a:t>
            </a:r>
            <a:r>
              <a:rPr lang="en-US" altLang="zh-CN" sz="1000" spc="106" dirty="0" err="1">
                <a:solidFill>
                  <a:schemeClr val="bg1">
                    <a:lumMod val="65000"/>
                    <a:lumOff val="35000"/>
                  </a:schemeClr>
                </a:solidFill>
                <a:latin typeface="微软雅黑"/>
                <a:ea typeface="微软雅黑"/>
                <a:cs typeface="Lato Light" charset="0"/>
                <a:sym typeface="Lato Light" charset="0"/>
              </a:rPr>
              <a:t>pv</a:t>
            </a:r>
            <a:r>
              <a:rPr lang="zh-CN" altLang="en-US" sz="1000" spc="106" dirty="0">
                <a:solidFill>
                  <a:schemeClr val="bg1">
                    <a:lumMod val="65000"/>
                    <a:lumOff val="35000"/>
                  </a:schemeClr>
                </a:solidFill>
                <a:latin typeface="微软雅黑"/>
                <a:ea typeface="微软雅黑"/>
                <a:cs typeface="Lato Light" charset="0"/>
                <a:sym typeface="Lato Light" charset="0"/>
              </a:rPr>
              <a:t>与</a:t>
            </a:r>
            <a:r>
              <a:rPr lang="en-US" altLang="zh-CN" sz="1000" spc="106" dirty="0" err="1">
                <a:solidFill>
                  <a:schemeClr val="bg1">
                    <a:lumMod val="65000"/>
                    <a:lumOff val="35000"/>
                  </a:schemeClr>
                </a:solidFill>
                <a:latin typeface="微软雅黑"/>
                <a:ea typeface="微软雅黑"/>
                <a:cs typeface="Lato Light" charset="0"/>
                <a:sym typeface="Lato Light" charset="0"/>
              </a:rPr>
              <a:t>uv</a:t>
            </a:r>
            <a:r>
              <a:rPr lang="zh-CN" altLang="en-US" sz="1000" spc="106" dirty="0">
                <a:solidFill>
                  <a:schemeClr val="bg1">
                    <a:lumMod val="65000"/>
                    <a:lumOff val="35000"/>
                  </a:schemeClr>
                </a:solidFill>
                <a:latin typeface="微软雅黑"/>
                <a:ea typeface="微软雅黑"/>
                <a:cs typeface="Lato Light" charset="0"/>
                <a:sym typeface="Lato Light" charset="0"/>
              </a:rPr>
              <a:t>，预测接下来一周的流量</a:t>
            </a:r>
            <a:endParaRPr lang="en-US" sz="900" spc="106" dirty="0">
              <a:solidFill>
                <a:schemeClr val="bg1">
                  <a:lumMod val="65000"/>
                  <a:lumOff val="35000"/>
                </a:schemeClr>
              </a:solidFill>
              <a:latin typeface="微软雅黑"/>
              <a:ea typeface="微软雅黑"/>
              <a:cs typeface="Lato Light" charset="0"/>
              <a:sym typeface="Lato Light" charset="0"/>
            </a:endParaRPr>
          </a:p>
        </p:txBody>
      </p:sp>
      <p:sp>
        <p:nvSpPr>
          <p:cNvPr id="31" name="文本框 30">
            <a:extLst>
              <a:ext uri="{FF2B5EF4-FFF2-40B4-BE49-F238E27FC236}">
                <a16:creationId xmlns:a16="http://schemas.microsoft.com/office/drawing/2014/main" id="{BA0D9745-BA69-447C-BAE1-2E6DE3927039}"/>
              </a:ext>
            </a:extLst>
          </p:cNvPr>
          <p:cNvSpPr txBox="1"/>
          <p:nvPr/>
        </p:nvSpPr>
        <p:spPr>
          <a:xfrm>
            <a:off x="3653804" y="4045433"/>
            <a:ext cx="1732065" cy="400110"/>
          </a:xfrm>
          <a:prstGeom prst="rect">
            <a:avLst/>
          </a:prstGeom>
          <a:noFill/>
        </p:spPr>
        <p:txBody>
          <a:bodyPr wrap="square" rtlCol="0">
            <a:spAutoFit/>
          </a:bodyPr>
          <a:lstStyle/>
          <a:p>
            <a:pPr algn="ctr"/>
            <a:r>
              <a:rPr lang="zh-CN" altLang="en-US" sz="2000" b="1" dirty="0">
                <a:solidFill>
                  <a:schemeClr val="bg1"/>
                </a:solidFill>
                <a:latin typeface="微软雅黑 Light" panose="020B0502040204020203" pitchFamily="34" charset="-122"/>
                <a:ea typeface="微软雅黑 Light" panose="020B0502040204020203" pitchFamily="34" charset="-122"/>
              </a:rPr>
              <a:t>数据探索</a:t>
            </a:r>
          </a:p>
        </p:txBody>
      </p:sp>
      <p:sp>
        <p:nvSpPr>
          <p:cNvPr id="32" name="Rectangle 7">
            <a:extLst>
              <a:ext uri="{FF2B5EF4-FFF2-40B4-BE49-F238E27FC236}">
                <a16:creationId xmlns:a16="http://schemas.microsoft.com/office/drawing/2014/main" id="{CD48CBC4-DDA5-41B1-8C0B-7E33DE873760}"/>
              </a:ext>
            </a:extLst>
          </p:cNvPr>
          <p:cNvSpPr>
            <a:spLocks/>
          </p:cNvSpPr>
          <p:nvPr/>
        </p:nvSpPr>
        <p:spPr bwMode="auto">
          <a:xfrm>
            <a:off x="3466474" y="4438939"/>
            <a:ext cx="2187707" cy="1119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defTabSz="967527" fontAlgn="base">
              <a:lnSpc>
                <a:spcPct val="200000"/>
              </a:lnSpc>
              <a:spcBef>
                <a:spcPct val="0"/>
              </a:spcBef>
              <a:spcAft>
                <a:spcPct val="0"/>
              </a:spcAft>
            </a:pPr>
            <a:r>
              <a:rPr lang="zh-CN" altLang="en-US" sz="1000" spc="106" dirty="0">
                <a:solidFill>
                  <a:schemeClr val="bg1">
                    <a:lumMod val="65000"/>
                    <a:lumOff val="35000"/>
                  </a:schemeClr>
                </a:solidFill>
                <a:latin typeface="微软雅黑"/>
                <a:ea typeface="微软雅黑"/>
                <a:cs typeface="Lato Light" charset="0"/>
                <a:sym typeface="Lato Light" charset="0"/>
              </a:rPr>
              <a:t>通过历史流量的可视化，了解流量变化的周期性规律与趋势</a:t>
            </a:r>
            <a:endParaRPr lang="en-US" sz="900" spc="106" dirty="0">
              <a:solidFill>
                <a:schemeClr val="bg1">
                  <a:lumMod val="65000"/>
                  <a:lumOff val="35000"/>
                </a:schemeClr>
              </a:solidFill>
              <a:latin typeface="微软雅黑"/>
              <a:ea typeface="微软雅黑"/>
              <a:cs typeface="Lato Light" charset="0"/>
              <a:sym typeface="Lato Light" charset="0"/>
            </a:endParaRPr>
          </a:p>
        </p:txBody>
      </p:sp>
      <p:sp>
        <p:nvSpPr>
          <p:cNvPr id="34" name="文本框 33">
            <a:extLst>
              <a:ext uri="{FF2B5EF4-FFF2-40B4-BE49-F238E27FC236}">
                <a16:creationId xmlns:a16="http://schemas.microsoft.com/office/drawing/2014/main" id="{F28EA2A6-14A3-4585-9161-9B02B4C5E310}"/>
              </a:ext>
            </a:extLst>
          </p:cNvPr>
          <p:cNvSpPr txBox="1"/>
          <p:nvPr/>
        </p:nvSpPr>
        <p:spPr>
          <a:xfrm>
            <a:off x="6405421" y="4046659"/>
            <a:ext cx="1990098" cy="400110"/>
          </a:xfrm>
          <a:prstGeom prst="rect">
            <a:avLst/>
          </a:prstGeom>
          <a:noFill/>
        </p:spPr>
        <p:txBody>
          <a:bodyPr wrap="square" rtlCol="0">
            <a:spAutoFit/>
          </a:bodyPr>
          <a:lstStyle/>
          <a:p>
            <a:pPr algn="ctr"/>
            <a:r>
              <a:rPr lang="zh-CN" altLang="en-US" sz="2000" b="1" dirty="0">
                <a:solidFill>
                  <a:schemeClr val="bg1"/>
                </a:solidFill>
                <a:latin typeface="微软雅黑 Light" panose="020B0502040204020203" pitchFamily="34" charset="-122"/>
                <a:ea typeface="微软雅黑 Light" panose="020B0502040204020203" pitchFamily="34" charset="-122"/>
              </a:rPr>
              <a:t>算法与模型设计</a:t>
            </a:r>
          </a:p>
        </p:txBody>
      </p:sp>
      <p:sp>
        <p:nvSpPr>
          <p:cNvPr id="35" name="Rectangle 7">
            <a:extLst>
              <a:ext uri="{FF2B5EF4-FFF2-40B4-BE49-F238E27FC236}">
                <a16:creationId xmlns:a16="http://schemas.microsoft.com/office/drawing/2014/main" id="{E450CEB4-E29E-4FEA-B57A-BDDA136FA05C}"/>
              </a:ext>
            </a:extLst>
          </p:cNvPr>
          <p:cNvSpPr>
            <a:spLocks/>
          </p:cNvSpPr>
          <p:nvPr/>
        </p:nvSpPr>
        <p:spPr bwMode="auto">
          <a:xfrm>
            <a:off x="6312069" y="4484941"/>
            <a:ext cx="2187707" cy="1119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defTabSz="967527" fontAlgn="base">
              <a:lnSpc>
                <a:spcPct val="200000"/>
              </a:lnSpc>
              <a:spcBef>
                <a:spcPct val="0"/>
              </a:spcBef>
              <a:spcAft>
                <a:spcPct val="0"/>
              </a:spcAft>
            </a:pPr>
            <a:r>
              <a:rPr lang="zh-CN" altLang="en-US" sz="1000" spc="106" dirty="0">
                <a:solidFill>
                  <a:schemeClr val="bg1">
                    <a:lumMod val="65000"/>
                    <a:lumOff val="35000"/>
                  </a:schemeClr>
                </a:solidFill>
                <a:latin typeface="微软雅黑"/>
                <a:cs typeface="Lato Light" charset="0"/>
                <a:sym typeface="Lato Light" charset="0"/>
              </a:rPr>
              <a:t>使用基于时序的模型对流量趋势进行预测（</a:t>
            </a:r>
            <a:r>
              <a:rPr lang="en-US" altLang="zh-CN" sz="1000" spc="106" dirty="0">
                <a:solidFill>
                  <a:schemeClr val="bg1">
                    <a:lumMod val="65000"/>
                    <a:lumOff val="35000"/>
                  </a:schemeClr>
                </a:solidFill>
                <a:latin typeface="微软雅黑"/>
                <a:cs typeface="Lato Light" charset="0"/>
                <a:sym typeface="Lato Light" charset="0"/>
              </a:rPr>
              <a:t>prophet</a:t>
            </a:r>
            <a:r>
              <a:rPr lang="zh-CN" altLang="en-US" sz="1000" spc="106" dirty="0">
                <a:solidFill>
                  <a:schemeClr val="bg1">
                    <a:lumMod val="65000"/>
                    <a:lumOff val="35000"/>
                  </a:schemeClr>
                </a:solidFill>
                <a:latin typeface="微软雅黑"/>
                <a:cs typeface="Lato Light" charset="0"/>
                <a:sym typeface="Lato Light" charset="0"/>
              </a:rPr>
              <a:t>）</a:t>
            </a:r>
            <a:endParaRPr lang="en-US" sz="900" spc="106" dirty="0">
              <a:solidFill>
                <a:schemeClr val="bg1">
                  <a:lumMod val="65000"/>
                  <a:lumOff val="35000"/>
                </a:schemeClr>
              </a:solidFill>
              <a:latin typeface="微软雅黑"/>
              <a:ea typeface="微软雅黑"/>
              <a:cs typeface="Lato Light" charset="0"/>
              <a:sym typeface="Lato Light" charset="0"/>
            </a:endParaRPr>
          </a:p>
        </p:txBody>
      </p:sp>
      <p:sp>
        <p:nvSpPr>
          <p:cNvPr id="37" name="文本框 36">
            <a:extLst>
              <a:ext uri="{FF2B5EF4-FFF2-40B4-BE49-F238E27FC236}">
                <a16:creationId xmlns:a16="http://schemas.microsoft.com/office/drawing/2014/main" id="{CAA6EE6A-DD27-4597-8B98-152057FBE12E}"/>
              </a:ext>
            </a:extLst>
          </p:cNvPr>
          <p:cNvSpPr txBox="1"/>
          <p:nvPr/>
        </p:nvSpPr>
        <p:spPr>
          <a:xfrm>
            <a:off x="9146759" y="4036197"/>
            <a:ext cx="2057535" cy="400110"/>
          </a:xfrm>
          <a:prstGeom prst="rect">
            <a:avLst/>
          </a:prstGeom>
          <a:noFill/>
        </p:spPr>
        <p:txBody>
          <a:bodyPr wrap="square" rtlCol="0">
            <a:spAutoFit/>
          </a:bodyPr>
          <a:lstStyle/>
          <a:p>
            <a:pPr algn="ctr"/>
            <a:r>
              <a:rPr lang="zh-CN" altLang="en-US" sz="2000" b="1" dirty="0">
                <a:solidFill>
                  <a:schemeClr val="bg1"/>
                </a:solidFill>
                <a:latin typeface="微软雅黑 Light" panose="020B0502040204020203" pitchFamily="34" charset="-122"/>
                <a:ea typeface="微软雅黑 Light" panose="020B0502040204020203" pitchFamily="34" charset="-122"/>
              </a:rPr>
              <a:t>方案优势与不足</a:t>
            </a:r>
          </a:p>
        </p:txBody>
      </p:sp>
      <p:sp>
        <p:nvSpPr>
          <p:cNvPr id="38" name="Rectangle 7">
            <a:extLst>
              <a:ext uri="{FF2B5EF4-FFF2-40B4-BE49-F238E27FC236}">
                <a16:creationId xmlns:a16="http://schemas.microsoft.com/office/drawing/2014/main" id="{387FB434-5B10-4FB1-A527-B77E68DA8386}"/>
              </a:ext>
            </a:extLst>
          </p:cNvPr>
          <p:cNvSpPr>
            <a:spLocks/>
          </p:cNvSpPr>
          <p:nvPr/>
        </p:nvSpPr>
        <p:spPr bwMode="auto">
          <a:xfrm>
            <a:off x="8899889" y="4482497"/>
            <a:ext cx="2187707" cy="1119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defTabSz="967527" fontAlgn="base">
              <a:lnSpc>
                <a:spcPct val="200000"/>
              </a:lnSpc>
              <a:spcBef>
                <a:spcPct val="0"/>
              </a:spcBef>
              <a:spcAft>
                <a:spcPct val="0"/>
              </a:spcAft>
            </a:pPr>
            <a:r>
              <a:rPr lang="zh-CN" altLang="en-US" sz="1000" spc="106" dirty="0">
                <a:solidFill>
                  <a:schemeClr val="bg1">
                    <a:lumMod val="65000"/>
                    <a:lumOff val="35000"/>
                  </a:schemeClr>
                </a:solidFill>
                <a:latin typeface="微软雅黑"/>
                <a:ea typeface="微软雅黑"/>
                <a:cs typeface="Lato Light" charset="0"/>
                <a:sym typeface="Lato Light" charset="0"/>
              </a:rPr>
              <a:t>能准确刻画流量变化趋势；但只利用了历史数据，没有其他特征</a:t>
            </a:r>
            <a:endParaRPr lang="en-US" sz="900" spc="106" dirty="0">
              <a:solidFill>
                <a:schemeClr val="bg1">
                  <a:lumMod val="65000"/>
                  <a:lumOff val="35000"/>
                </a:schemeClr>
              </a:solidFill>
              <a:latin typeface="微软雅黑"/>
              <a:ea typeface="微软雅黑"/>
              <a:cs typeface="Lato Light" charset="0"/>
              <a:sym typeface="Lato Light" charset="0"/>
            </a:endParaRPr>
          </a:p>
        </p:txBody>
      </p:sp>
      <p:sp>
        <p:nvSpPr>
          <p:cNvPr id="39" name="Freeform 11">
            <a:extLst>
              <a:ext uri="{FF2B5EF4-FFF2-40B4-BE49-F238E27FC236}">
                <a16:creationId xmlns:a16="http://schemas.microsoft.com/office/drawing/2014/main" id="{9F492CFC-87C1-4674-81D5-479C48142DDB}"/>
              </a:ext>
            </a:extLst>
          </p:cNvPr>
          <p:cNvSpPr>
            <a:spLocks noEditPoints="1"/>
          </p:cNvSpPr>
          <p:nvPr/>
        </p:nvSpPr>
        <p:spPr bwMode="auto">
          <a:xfrm>
            <a:off x="4274227" y="2922211"/>
            <a:ext cx="416060" cy="409233"/>
          </a:xfrm>
          <a:custGeom>
            <a:avLst/>
            <a:gdLst>
              <a:gd name="T0" fmla="*/ 141 w 152"/>
              <a:gd name="T1" fmla="*/ 152 h 152"/>
              <a:gd name="T2" fmla="*/ 132 w 152"/>
              <a:gd name="T3" fmla="*/ 148 h 152"/>
              <a:gd name="T4" fmla="*/ 101 w 152"/>
              <a:gd name="T5" fmla="*/ 117 h 152"/>
              <a:gd name="T6" fmla="*/ 65 w 152"/>
              <a:gd name="T7" fmla="*/ 128 h 152"/>
              <a:gd name="T8" fmla="*/ 0 w 152"/>
              <a:gd name="T9" fmla="*/ 64 h 152"/>
              <a:gd name="T10" fmla="*/ 65 w 152"/>
              <a:gd name="T11" fmla="*/ 0 h 152"/>
              <a:gd name="T12" fmla="*/ 129 w 152"/>
              <a:gd name="T13" fmla="*/ 64 h 152"/>
              <a:gd name="T14" fmla="*/ 118 w 152"/>
              <a:gd name="T15" fmla="*/ 100 h 152"/>
              <a:gd name="T16" fmla="*/ 149 w 152"/>
              <a:gd name="T17" fmla="*/ 132 h 152"/>
              <a:gd name="T18" fmla="*/ 152 w 152"/>
              <a:gd name="T19" fmla="*/ 140 h 152"/>
              <a:gd name="T20" fmla="*/ 141 w 152"/>
              <a:gd name="T21" fmla="*/ 152 h 152"/>
              <a:gd name="T22" fmla="*/ 65 w 152"/>
              <a:gd name="T23" fmla="*/ 23 h 152"/>
              <a:gd name="T24" fmla="*/ 24 w 152"/>
              <a:gd name="T25" fmla="*/ 64 h 152"/>
              <a:gd name="T26" fmla="*/ 65 w 152"/>
              <a:gd name="T27" fmla="*/ 105 h 152"/>
              <a:gd name="T28" fmla="*/ 106 w 152"/>
              <a:gd name="T29" fmla="*/ 64 h 152"/>
              <a:gd name="T30" fmla="*/ 65 w 152"/>
              <a:gd name="T31"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152">
                <a:moveTo>
                  <a:pt x="141" y="152"/>
                </a:moveTo>
                <a:cubicBezTo>
                  <a:pt x="138" y="152"/>
                  <a:pt x="135" y="151"/>
                  <a:pt x="132" y="148"/>
                </a:cubicBezTo>
                <a:cubicBezTo>
                  <a:pt x="101" y="117"/>
                  <a:pt x="101" y="117"/>
                  <a:pt x="101" y="117"/>
                </a:cubicBezTo>
                <a:cubicBezTo>
                  <a:pt x="90" y="124"/>
                  <a:pt x="78" y="128"/>
                  <a:pt x="65" y="128"/>
                </a:cubicBezTo>
                <a:cubicBezTo>
                  <a:pt x="29" y="128"/>
                  <a:pt x="0" y="100"/>
                  <a:pt x="0" y="64"/>
                </a:cubicBezTo>
                <a:cubicBezTo>
                  <a:pt x="0" y="28"/>
                  <a:pt x="29" y="0"/>
                  <a:pt x="65" y="0"/>
                </a:cubicBezTo>
                <a:cubicBezTo>
                  <a:pt x="100" y="0"/>
                  <a:pt x="129" y="28"/>
                  <a:pt x="129" y="64"/>
                </a:cubicBezTo>
                <a:cubicBezTo>
                  <a:pt x="129" y="77"/>
                  <a:pt x="125" y="90"/>
                  <a:pt x="118" y="100"/>
                </a:cubicBezTo>
                <a:cubicBezTo>
                  <a:pt x="149" y="132"/>
                  <a:pt x="149" y="132"/>
                  <a:pt x="149" y="132"/>
                </a:cubicBezTo>
                <a:cubicBezTo>
                  <a:pt x="151" y="134"/>
                  <a:pt x="152" y="137"/>
                  <a:pt x="152" y="140"/>
                </a:cubicBezTo>
                <a:cubicBezTo>
                  <a:pt x="152" y="147"/>
                  <a:pt x="147" y="152"/>
                  <a:pt x="141" y="152"/>
                </a:cubicBezTo>
                <a:close/>
                <a:moveTo>
                  <a:pt x="65" y="23"/>
                </a:moveTo>
                <a:cubicBezTo>
                  <a:pt x="42" y="23"/>
                  <a:pt x="24" y="41"/>
                  <a:pt x="24" y="64"/>
                </a:cubicBezTo>
                <a:cubicBezTo>
                  <a:pt x="24" y="87"/>
                  <a:pt x="42" y="105"/>
                  <a:pt x="65" y="105"/>
                </a:cubicBezTo>
                <a:cubicBezTo>
                  <a:pt x="87" y="105"/>
                  <a:pt x="106" y="87"/>
                  <a:pt x="106" y="64"/>
                </a:cubicBezTo>
                <a:cubicBezTo>
                  <a:pt x="106" y="41"/>
                  <a:pt x="87" y="23"/>
                  <a:pt x="65" y="23"/>
                </a:cubicBezTo>
                <a:close/>
              </a:path>
            </a:pathLst>
          </a:custGeom>
          <a:solidFill>
            <a:srgbClr val="1F497D"/>
          </a:solidFill>
          <a:ln>
            <a:noFill/>
          </a:ln>
        </p:spPr>
        <p:txBody>
          <a:bodyPr vert="horz" wrap="square" lIns="96757" tIns="48378" rIns="96757" bIns="48378" numCol="1" anchor="t" anchorCtr="0" compatLnSpc="1">
            <a:prstTxWarp prst="textNoShape">
              <a:avLst/>
            </a:prstTxWarp>
          </a:bodyPr>
          <a:lstStyle/>
          <a:p>
            <a:pPr algn="ctr" defTabSz="967527" fontAlgn="base">
              <a:spcBef>
                <a:spcPct val="0"/>
              </a:spcBef>
              <a:spcAft>
                <a:spcPct val="0"/>
              </a:spcAft>
              <a:defRPr/>
            </a:pPr>
            <a:endParaRPr lang="en-US" sz="2963" kern="0">
              <a:solidFill>
                <a:srgbClr val="000000"/>
              </a:solidFill>
              <a:latin typeface="微软雅黑"/>
              <a:ea typeface="微软雅黑"/>
              <a:sym typeface="Gill Sans" charset="0"/>
            </a:endParaRPr>
          </a:p>
        </p:txBody>
      </p:sp>
      <p:sp>
        <p:nvSpPr>
          <p:cNvPr id="40" name="Freeform 8">
            <a:extLst>
              <a:ext uri="{FF2B5EF4-FFF2-40B4-BE49-F238E27FC236}">
                <a16:creationId xmlns:a16="http://schemas.microsoft.com/office/drawing/2014/main" id="{9632AFC2-961D-4903-89EF-E9517EB78934}"/>
              </a:ext>
            </a:extLst>
          </p:cNvPr>
          <p:cNvSpPr>
            <a:spLocks noEditPoints="1"/>
          </p:cNvSpPr>
          <p:nvPr/>
        </p:nvSpPr>
        <p:spPr bwMode="auto">
          <a:xfrm>
            <a:off x="7099406" y="2911836"/>
            <a:ext cx="416706" cy="400109"/>
          </a:xfrm>
          <a:custGeom>
            <a:avLst/>
            <a:gdLst>
              <a:gd name="T0" fmla="*/ 43 w 44"/>
              <a:gd name="T1" fmla="*/ 22 h 43"/>
              <a:gd name="T2" fmla="*/ 43 w 44"/>
              <a:gd name="T3" fmla="*/ 22 h 43"/>
              <a:gd name="T4" fmla="*/ 38 w 44"/>
              <a:gd name="T5" fmla="*/ 19 h 43"/>
              <a:gd name="T6" fmla="*/ 31 w 44"/>
              <a:gd name="T7" fmla="*/ 23 h 43"/>
              <a:gd name="T8" fmla="*/ 30 w 44"/>
              <a:gd name="T9" fmla="*/ 24 h 43"/>
              <a:gd name="T10" fmla="*/ 30 w 44"/>
              <a:gd name="T11" fmla="*/ 25 h 43"/>
              <a:gd name="T12" fmla="*/ 29 w 44"/>
              <a:gd name="T13" fmla="*/ 24 h 43"/>
              <a:gd name="T14" fmla="*/ 28 w 44"/>
              <a:gd name="T15" fmla="*/ 23 h 43"/>
              <a:gd name="T16" fmla="*/ 22 w 44"/>
              <a:gd name="T17" fmla="*/ 19 h 43"/>
              <a:gd name="T18" fmla="*/ 16 w 44"/>
              <a:gd name="T19" fmla="*/ 23 h 43"/>
              <a:gd name="T20" fmla="*/ 15 w 44"/>
              <a:gd name="T21" fmla="*/ 24 h 43"/>
              <a:gd name="T22" fmla="*/ 14 w 44"/>
              <a:gd name="T23" fmla="*/ 25 h 43"/>
              <a:gd name="T24" fmla="*/ 13 w 44"/>
              <a:gd name="T25" fmla="*/ 24 h 43"/>
              <a:gd name="T26" fmla="*/ 13 w 44"/>
              <a:gd name="T27" fmla="*/ 23 h 43"/>
              <a:gd name="T28" fmla="*/ 6 w 44"/>
              <a:gd name="T29" fmla="*/ 19 h 43"/>
              <a:gd name="T30" fmla="*/ 1 w 44"/>
              <a:gd name="T31" fmla="*/ 22 h 43"/>
              <a:gd name="T32" fmla="*/ 1 w 44"/>
              <a:gd name="T33" fmla="*/ 22 h 43"/>
              <a:gd name="T34" fmla="*/ 0 w 44"/>
              <a:gd name="T35" fmla="*/ 21 h 43"/>
              <a:gd name="T36" fmla="*/ 0 w 44"/>
              <a:gd name="T37" fmla="*/ 21 h 43"/>
              <a:gd name="T38" fmla="*/ 22 w 44"/>
              <a:gd name="T39" fmla="*/ 5 h 43"/>
              <a:gd name="T40" fmla="*/ 44 w 44"/>
              <a:gd name="T41" fmla="*/ 21 h 43"/>
              <a:gd name="T42" fmla="*/ 44 w 44"/>
              <a:gd name="T43" fmla="*/ 21 h 43"/>
              <a:gd name="T44" fmla="*/ 43 w 44"/>
              <a:gd name="T45" fmla="*/ 22 h 43"/>
              <a:gd name="T46" fmla="*/ 24 w 44"/>
              <a:gd name="T47" fmla="*/ 36 h 43"/>
              <a:gd name="T48" fmla="*/ 17 w 44"/>
              <a:gd name="T49" fmla="*/ 43 h 43"/>
              <a:gd name="T50" fmla="*/ 10 w 44"/>
              <a:gd name="T51" fmla="*/ 36 h 43"/>
              <a:gd name="T52" fmla="*/ 12 w 44"/>
              <a:gd name="T53" fmla="*/ 34 h 43"/>
              <a:gd name="T54" fmla="*/ 13 w 44"/>
              <a:gd name="T55" fmla="*/ 36 h 43"/>
              <a:gd name="T56" fmla="*/ 17 w 44"/>
              <a:gd name="T57" fmla="*/ 39 h 43"/>
              <a:gd name="T58" fmla="*/ 20 w 44"/>
              <a:gd name="T59" fmla="*/ 36 h 43"/>
              <a:gd name="T60" fmla="*/ 20 w 44"/>
              <a:gd name="T61" fmla="*/ 20 h 43"/>
              <a:gd name="T62" fmla="*/ 22 w 44"/>
              <a:gd name="T63" fmla="*/ 20 h 43"/>
              <a:gd name="T64" fmla="*/ 24 w 44"/>
              <a:gd name="T65" fmla="*/ 20 h 43"/>
              <a:gd name="T66" fmla="*/ 24 w 44"/>
              <a:gd name="T67" fmla="*/ 36 h 43"/>
              <a:gd name="T68" fmla="*/ 24 w 44"/>
              <a:gd name="T69" fmla="*/ 4 h 43"/>
              <a:gd name="T70" fmla="*/ 22 w 44"/>
              <a:gd name="T71" fmla="*/ 4 h 43"/>
              <a:gd name="T72" fmla="*/ 20 w 44"/>
              <a:gd name="T73" fmla="*/ 4 h 43"/>
              <a:gd name="T74" fmla="*/ 20 w 44"/>
              <a:gd name="T75" fmla="*/ 2 h 43"/>
              <a:gd name="T76" fmla="*/ 22 w 44"/>
              <a:gd name="T77" fmla="*/ 0 h 43"/>
              <a:gd name="T78" fmla="*/ 24 w 44"/>
              <a:gd name="T79" fmla="*/ 2 h 43"/>
              <a:gd name="T80" fmla="*/ 24 w 44"/>
              <a:gd name="T81" fmla="*/ 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 h="43">
                <a:moveTo>
                  <a:pt x="43" y="22"/>
                </a:moveTo>
                <a:cubicBezTo>
                  <a:pt x="43" y="22"/>
                  <a:pt x="43" y="22"/>
                  <a:pt x="43" y="22"/>
                </a:cubicBezTo>
                <a:cubicBezTo>
                  <a:pt x="41" y="20"/>
                  <a:pt x="40" y="19"/>
                  <a:pt x="38" y="19"/>
                </a:cubicBezTo>
                <a:cubicBezTo>
                  <a:pt x="35" y="19"/>
                  <a:pt x="33" y="21"/>
                  <a:pt x="31" y="23"/>
                </a:cubicBezTo>
                <a:cubicBezTo>
                  <a:pt x="31" y="23"/>
                  <a:pt x="31" y="24"/>
                  <a:pt x="30" y="24"/>
                </a:cubicBezTo>
                <a:cubicBezTo>
                  <a:pt x="30" y="25"/>
                  <a:pt x="30" y="25"/>
                  <a:pt x="30" y="25"/>
                </a:cubicBezTo>
                <a:cubicBezTo>
                  <a:pt x="29" y="25"/>
                  <a:pt x="29" y="25"/>
                  <a:pt x="29" y="24"/>
                </a:cubicBezTo>
                <a:cubicBezTo>
                  <a:pt x="29" y="24"/>
                  <a:pt x="28" y="23"/>
                  <a:pt x="28" y="23"/>
                </a:cubicBezTo>
                <a:cubicBezTo>
                  <a:pt x="27" y="21"/>
                  <a:pt x="24" y="19"/>
                  <a:pt x="22" y="19"/>
                </a:cubicBezTo>
                <a:cubicBezTo>
                  <a:pt x="19" y="19"/>
                  <a:pt x="17" y="21"/>
                  <a:pt x="16" y="23"/>
                </a:cubicBezTo>
                <a:cubicBezTo>
                  <a:pt x="15" y="23"/>
                  <a:pt x="15" y="24"/>
                  <a:pt x="15" y="24"/>
                </a:cubicBezTo>
                <a:cubicBezTo>
                  <a:pt x="15" y="25"/>
                  <a:pt x="15" y="25"/>
                  <a:pt x="14" y="25"/>
                </a:cubicBezTo>
                <a:cubicBezTo>
                  <a:pt x="14" y="25"/>
                  <a:pt x="14" y="25"/>
                  <a:pt x="13" y="24"/>
                </a:cubicBezTo>
                <a:cubicBezTo>
                  <a:pt x="13" y="24"/>
                  <a:pt x="13" y="23"/>
                  <a:pt x="13" y="23"/>
                </a:cubicBezTo>
                <a:cubicBezTo>
                  <a:pt x="11" y="21"/>
                  <a:pt x="9" y="19"/>
                  <a:pt x="6" y="19"/>
                </a:cubicBezTo>
                <a:cubicBezTo>
                  <a:pt x="4" y="19"/>
                  <a:pt x="3" y="20"/>
                  <a:pt x="1" y="22"/>
                </a:cubicBezTo>
                <a:cubicBezTo>
                  <a:pt x="1" y="22"/>
                  <a:pt x="1" y="22"/>
                  <a:pt x="1" y="22"/>
                </a:cubicBezTo>
                <a:cubicBezTo>
                  <a:pt x="0" y="22"/>
                  <a:pt x="0" y="22"/>
                  <a:pt x="0" y="21"/>
                </a:cubicBezTo>
                <a:cubicBezTo>
                  <a:pt x="0" y="21"/>
                  <a:pt x="0" y="21"/>
                  <a:pt x="0" y="21"/>
                </a:cubicBezTo>
                <a:cubicBezTo>
                  <a:pt x="2" y="11"/>
                  <a:pt x="12" y="5"/>
                  <a:pt x="22" y="5"/>
                </a:cubicBezTo>
                <a:cubicBezTo>
                  <a:pt x="32" y="5"/>
                  <a:pt x="42" y="11"/>
                  <a:pt x="44" y="21"/>
                </a:cubicBezTo>
                <a:cubicBezTo>
                  <a:pt x="44" y="21"/>
                  <a:pt x="44" y="21"/>
                  <a:pt x="44" y="21"/>
                </a:cubicBezTo>
                <a:cubicBezTo>
                  <a:pt x="44" y="22"/>
                  <a:pt x="44" y="22"/>
                  <a:pt x="43" y="22"/>
                </a:cubicBezTo>
                <a:close/>
                <a:moveTo>
                  <a:pt x="24" y="36"/>
                </a:moveTo>
                <a:cubicBezTo>
                  <a:pt x="24" y="40"/>
                  <a:pt x="21" y="43"/>
                  <a:pt x="17" y="43"/>
                </a:cubicBezTo>
                <a:cubicBezTo>
                  <a:pt x="13" y="43"/>
                  <a:pt x="10" y="40"/>
                  <a:pt x="10" y="36"/>
                </a:cubicBezTo>
                <a:cubicBezTo>
                  <a:pt x="10" y="35"/>
                  <a:pt x="11" y="34"/>
                  <a:pt x="12" y="34"/>
                </a:cubicBezTo>
                <a:cubicBezTo>
                  <a:pt x="13" y="34"/>
                  <a:pt x="13" y="35"/>
                  <a:pt x="13" y="36"/>
                </a:cubicBezTo>
                <a:cubicBezTo>
                  <a:pt x="13" y="38"/>
                  <a:pt x="15" y="39"/>
                  <a:pt x="17" y="39"/>
                </a:cubicBezTo>
                <a:cubicBezTo>
                  <a:pt x="19" y="39"/>
                  <a:pt x="20" y="38"/>
                  <a:pt x="20" y="36"/>
                </a:cubicBezTo>
                <a:cubicBezTo>
                  <a:pt x="20" y="20"/>
                  <a:pt x="20" y="20"/>
                  <a:pt x="20" y="20"/>
                </a:cubicBezTo>
                <a:cubicBezTo>
                  <a:pt x="21" y="20"/>
                  <a:pt x="21" y="20"/>
                  <a:pt x="22" y="20"/>
                </a:cubicBezTo>
                <a:cubicBezTo>
                  <a:pt x="23" y="20"/>
                  <a:pt x="23" y="20"/>
                  <a:pt x="24" y="20"/>
                </a:cubicBezTo>
                <a:lnTo>
                  <a:pt x="24" y="36"/>
                </a:lnTo>
                <a:close/>
                <a:moveTo>
                  <a:pt x="24" y="4"/>
                </a:moveTo>
                <a:cubicBezTo>
                  <a:pt x="23" y="4"/>
                  <a:pt x="23" y="4"/>
                  <a:pt x="22" y="4"/>
                </a:cubicBezTo>
                <a:cubicBezTo>
                  <a:pt x="21" y="4"/>
                  <a:pt x="21" y="4"/>
                  <a:pt x="20" y="4"/>
                </a:cubicBezTo>
                <a:cubicBezTo>
                  <a:pt x="20" y="2"/>
                  <a:pt x="20" y="2"/>
                  <a:pt x="20" y="2"/>
                </a:cubicBezTo>
                <a:cubicBezTo>
                  <a:pt x="20" y="1"/>
                  <a:pt x="21" y="0"/>
                  <a:pt x="22" y="0"/>
                </a:cubicBezTo>
                <a:cubicBezTo>
                  <a:pt x="23" y="0"/>
                  <a:pt x="24" y="1"/>
                  <a:pt x="24" y="2"/>
                </a:cubicBezTo>
                <a:lnTo>
                  <a:pt x="24" y="4"/>
                </a:lnTo>
                <a:close/>
              </a:path>
            </a:pathLst>
          </a:custGeom>
          <a:solidFill>
            <a:srgbClr val="1F497D"/>
          </a:solidFill>
          <a:ln>
            <a:noFill/>
          </a:ln>
        </p:spPr>
        <p:txBody>
          <a:bodyPr vert="horz" wrap="square" lIns="96757" tIns="48378" rIns="96757" bIns="48378" numCol="1" anchor="t" anchorCtr="0" compatLnSpc="1">
            <a:prstTxWarp prst="textNoShape">
              <a:avLst/>
            </a:prstTxWarp>
          </a:bodyPr>
          <a:lstStyle/>
          <a:p>
            <a:pPr algn="ctr" defTabSz="967527" fontAlgn="base">
              <a:spcBef>
                <a:spcPct val="0"/>
              </a:spcBef>
              <a:spcAft>
                <a:spcPct val="0"/>
              </a:spcAft>
              <a:defRPr/>
            </a:pPr>
            <a:endParaRPr lang="en-US" sz="2963" kern="0">
              <a:solidFill>
                <a:srgbClr val="000000"/>
              </a:solidFill>
              <a:latin typeface="微软雅黑"/>
              <a:ea typeface="微软雅黑"/>
              <a:sym typeface="Gill Sans" charset="0"/>
            </a:endParaRPr>
          </a:p>
        </p:txBody>
      </p:sp>
      <p:sp>
        <p:nvSpPr>
          <p:cNvPr id="41" name="Freeform 6">
            <a:extLst>
              <a:ext uri="{FF2B5EF4-FFF2-40B4-BE49-F238E27FC236}">
                <a16:creationId xmlns:a16="http://schemas.microsoft.com/office/drawing/2014/main" id="{96C594AD-6152-4167-870F-4DC3FD87050F}"/>
              </a:ext>
            </a:extLst>
          </p:cNvPr>
          <p:cNvSpPr>
            <a:spLocks noEditPoints="1"/>
          </p:cNvSpPr>
          <p:nvPr/>
        </p:nvSpPr>
        <p:spPr bwMode="auto">
          <a:xfrm>
            <a:off x="9725456" y="2894187"/>
            <a:ext cx="523444" cy="515682"/>
          </a:xfrm>
          <a:custGeom>
            <a:avLst/>
            <a:gdLst>
              <a:gd name="T0" fmla="*/ 140 w 172"/>
              <a:gd name="T1" fmla="*/ 149 h 172"/>
              <a:gd name="T2" fmla="*/ 149 w 172"/>
              <a:gd name="T3" fmla="*/ 140 h 172"/>
              <a:gd name="T4" fmla="*/ 132 w 172"/>
              <a:gd name="T5" fmla="*/ 132 h 172"/>
              <a:gd name="T6" fmla="*/ 33 w 172"/>
              <a:gd name="T7" fmla="*/ 23 h 172"/>
              <a:gd name="T8" fmla="*/ 23 w 172"/>
              <a:gd name="T9" fmla="*/ 33 h 172"/>
              <a:gd name="T10" fmla="*/ 40 w 172"/>
              <a:gd name="T11" fmla="*/ 40 h 172"/>
              <a:gd name="T12" fmla="*/ 33 w 172"/>
              <a:gd name="T13" fmla="*/ 23 h 172"/>
              <a:gd name="T14" fmla="*/ 23 w 172"/>
              <a:gd name="T15" fmla="*/ 140 h 172"/>
              <a:gd name="T16" fmla="*/ 33 w 172"/>
              <a:gd name="T17" fmla="*/ 149 h 172"/>
              <a:gd name="T18" fmla="*/ 40 w 172"/>
              <a:gd name="T19" fmla="*/ 132 h 172"/>
              <a:gd name="T20" fmla="*/ 149 w 172"/>
              <a:gd name="T21" fmla="*/ 33 h 172"/>
              <a:gd name="T22" fmla="*/ 140 w 172"/>
              <a:gd name="T23" fmla="*/ 23 h 172"/>
              <a:gd name="T24" fmla="*/ 132 w 172"/>
              <a:gd name="T25" fmla="*/ 40 h 172"/>
              <a:gd name="T26" fmla="*/ 149 w 172"/>
              <a:gd name="T27" fmla="*/ 33 h 172"/>
              <a:gd name="T28" fmla="*/ 79 w 172"/>
              <a:gd name="T29" fmla="*/ 155 h 172"/>
              <a:gd name="T30" fmla="*/ 86 w 172"/>
              <a:gd name="T31" fmla="*/ 172 h 172"/>
              <a:gd name="T32" fmla="*/ 93 w 172"/>
              <a:gd name="T33" fmla="*/ 155 h 172"/>
              <a:gd name="T34" fmla="*/ 86 w 172"/>
              <a:gd name="T35" fmla="*/ 26 h 172"/>
              <a:gd name="T36" fmla="*/ 93 w 172"/>
              <a:gd name="T37" fmla="*/ 9 h 172"/>
              <a:gd name="T38" fmla="*/ 79 w 172"/>
              <a:gd name="T39" fmla="*/ 9 h 172"/>
              <a:gd name="T40" fmla="*/ 86 w 172"/>
              <a:gd name="T41" fmla="*/ 26 h 172"/>
              <a:gd name="T42" fmla="*/ 17 w 172"/>
              <a:gd name="T43" fmla="*/ 79 h 172"/>
              <a:gd name="T44" fmla="*/ 0 w 172"/>
              <a:gd name="T45" fmla="*/ 86 h 172"/>
              <a:gd name="T46" fmla="*/ 17 w 172"/>
              <a:gd name="T47" fmla="*/ 93 h 172"/>
              <a:gd name="T48" fmla="*/ 86 w 172"/>
              <a:gd name="T49" fmla="*/ 120 h 172"/>
              <a:gd name="T50" fmla="*/ 86 w 172"/>
              <a:gd name="T51" fmla="*/ 52 h 172"/>
              <a:gd name="T52" fmla="*/ 86 w 172"/>
              <a:gd name="T53" fmla="*/ 120 h 172"/>
              <a:gd name="T54" fmla="*/ 39 w 172"/>
              <a:gd name="T55" fmla="*/ 86 h 172"/>
              <a:gd name="T56" fmla="*/ 133 w 172"/>
              <a:gd name="T57" fmla="*/ 86 h 172"/>
              <a:gd name="T58" fmla="*/ 163 w 172"/>
              <a:gd name="T59" fmla="*/ 79 h 172"/>
              <a:gd name="T60" fmla="*/ 146 w 172"/>
              <a:gd name="T61" fmla="*/ 86 h 172"/>
              <a:gd name="T62" fmla="*/ 163 w 172"/>
              <a:gd name="T63" fmla="*/ 93 h 172"/>
              <a:gd name="T64" fmla="*/ 163 w 172"/>
              <a:gd name="T65" fmla="*/ 7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 h="172">
                <a:moveTo>
                  <a:pt x="134" y="143"/>
                </a:moveTo>
                <a:cubicBezTo>
                  <a:pt x="134" y="144"/>
                  <a:pt x="139" y="148"/>
                  <a:pt x="140" y="149"/>
                </a:cubicBezTo>
                <a:cubicBezTo>
                  <a:pt x="143" y="153"/>
                  <a:pt x="148" y="153"/>
                  <a:pt x="150" y="150"/>
                </a:cubicBezTo>
                <a:cubicBezTo>
                  <a:pt x="153" y="148"/>
                  <a:pt x="153" y="143"/>
                  <a:pt x="149" y="140"/>
                </a:cubicBezTo>
                <a:cubicBezTo>
                  <a:pt x="148" y="139"/>
                  <a:pt x="144" y="135"/>
                  <a:pt x="143" y="134"/>
                </a:cubicBezTo>
                <a:cubicBezTo>
                  <a:pt x="140" y="130"/>
                  <a:pt x="135" y="130"/>
                  <a:pt x="132" y="132"/>
                </a:cubicBezTo>
                <a:cubicBezTo>
                  <a:pt x="130" y="135"/>
                  <a:pt x="130" y="140"/>
                  <a:pt x="134" y="143"/>
                </a:cubicBezTo>
                <a:close/>
                <a:moveTo>
                  <a:pt x="33" y="23"/>
                </a:moveTo>
                <a:cubicBezTo>
                  <a:pt x="29" y="20"/>
                  <a:pt x="24" y="19"/>
                  <a:pt x="22" y="22"/>
                </a:cubicBezTo>
                <a:cubicBezTo>
                  <a:pt x="19" y="24"/>
                  <a:pt x="20" y="29"/>
                  <a:pt x="23" y="33"/>
                </a:cubicBezTo>
                <a:cubicBezTo>
                  <a:pt x="24" y="34"/>
                  <a:pt x="28" y="38"/>
                  <a:pt x="29" y="39"/>
                </a:cubicBezTo>
                <a:cubicBezTo>
                  <a:pt x="32" y="42"/>
                  <a:pt x="37" y="43"/>
                  <a:pt x="40" y="40"/>
                </a:cubicBezTo>
                <a:cubicBezTo>
                  <a:pt x="43" y="37"/>
                  <a:pt x="42" y="32"/>
                  <a:pt x="39" y="29"/>
                </a:cubicBezTo>
                <a:cubicBezTo>
                  <a:pt x="38" y="28"/>
                  <a:pt x="34" y="24"/>
                  <a:pt x="33" y="23"/>
                </a:cubicBezTo>
                <a:close/>
                <a:moveTo>
                  <a:pt x="29" y="134"/>
                </a:moveTo>
                <a:cubicBezTo>
                  <a:pt x="28" y="135"/>
                  <a:pt x="24" y="139"/>
                  <a:pt x="23" y="140"/>
                </a:cubicBezTo>
                <a:cubicBezTo>
                  <a:pt x="20" y="143"/>
                  <a:pt x="19" y="148"/>
                  <a:pt x="22" y="150"/>
                </a:cubicBezTo>
                <a:cubicBezTo>
                  <a:pt x="24" y="153"/>
                  <a:pt x="29" y="153"/>
                  <a:pt x="33" y="149"/>
                </a:cubicBezTo>
                <a:cubicBezTo>
                  <a:pt x="34" y="148"/>
                  <a:pt x="38" y="144"/>
                  <a:pt x="39" y="143"/>
                </a:cubicBezTo>
                <a:cubicBezTo>
                  <a:pt x="42" y="140"/>
                  <a:pt x="43" y="135"/>
                  <a:pt x="40" y="132"/>
                </a:cubicBezTo>
                <a:cubicBezTo>
                  <a:pt x="37" y="130"/>
                  <a:pt x="32" y="130"/>
                  <a:pt x="29" y="134"/>
                </a:cubicBezTo>
                <a:close/>
                <a:moveTo>
                  <a:pt x="149" y="33"/>
                </a:moveTo>
                <a:cubicBezTo>
                  <a:pt x="153" y="29"/>
                  <a:pt x="153" y="24"/>
                  <a:pt x="150" y="22"/>
                </a:cubicBezTo>
                <a:cubicBezTo>
                  <a:pt x="148" y="19"/>
                  <a:pt x="143" y="20"/>
                  <a:pt x="140" y="23"/>
                </a:cubicBezTo>
                <a:cubicBezTo>
                  <a:pt x="139" y="24"/>
                  <a:pt x="134" y="28"/>
                  <a:pt x="134" y="29"/>
                </a:cubicBezTo>
                <a:cubicBezTo>
                  <a:pt x="130" y="32"/>
                  <a:pt x="130" y="37"/>
                  <a:pt x="132" y="40"/>
                </a:cubicBezTo>
                <a:cubicBezTo>
                  <a:pt x="135" y="43"/>
                  <a:pt x="140" y="42"/>
                  <a:pt x="143" y="39"/>
                </a:cubicBezTo>
                <a:cubicBezTo>
                  <a:pt x="144" y="38"/>
                  <a:pt x="148" y="34"/>
                  <a:pt x="149" y="33"/>
                </a:cubicBezTo>
                <a:close/>
                <a:moveTo>
                  <a:pt x="86" y="146"/>
                </a:moveTo>
                <a:cubicBezTo>
                  <a:pt x="82" y="146"/>
                  <a:pt x="79" y="150"/>
                  <a:pt x="79" y="155"/>
                </a:cubicBezTo>
                <a:cubicBezTo>
                  <a:pt x="79" y="156"/>
                  <a:pt x="79" y="162"/>
                  <a:pt x="79" y="163"/>
                </a:cubicBezTo>
                <a:cubicBezTo>
                  <a:pt x="79" y="168"/>
                  <a:pt x="82" y="172"/>
                  <a:pt x="86" y="172"/>
                </a:cubicBezTo>
                <a:cubicBezTo>
                  <a:pt x="90" y="172"/>
                  <a:pt x="93" y="168"/>
                  <a:pt x="93" y="163"/>
                </a:cubicBezTo>
                <a:cubicBezTo>
                  <a:pt x="93" y="162"/>
                  <a:pt x="93" y="156"/>
                  <a:pt x="93" y="155"/>
                </a:cubicBezTo>
                <a:cubicBezTo>
                  <a:pt x="93" y="150"/>
                  <a:pt x="90" y="146"/>
                  <a:pt x="86" y="146"/>
                </a:cubicBezTo>
                <a:close/>
                <a:moveTo>
                  <a:pt x="86" y="26"/>
                </a:moveTo>
                <a:cubicBezTo>
                  <a:pt x="90" y="26"/>
                  <a:pt x="93" y="22"/>
                  <a:pt x="93" y="18"/>
                </a:cubicBezTo>
                <a:cubicBezTo>
                  <a:pt x="93" y="16"/>
                  <a:pt x="93" y="11"/>
                  <a:pt x="93" y="9"/>
                </a:cubicBezTo>
                <a:cubicBezTo>
                  <a:pt x="93" y="4"/>
                  <a:pt x="90" y="0"/>
                  <a:pt x="86" y="0"/>
                </a:cubicBezTo>
                <a:cubicBezTo>
                  <a:pt x="82" y="0"/>
                  <a:pt x="79" y="4"/>
                  <a:pt x="79" y="9"/>
                </a:cubicBezTo>
                <a:cubicBezTo>
                  <a:pt x="79" y="11"/>
                  <a:pt x="79" y="16"/>
                  <a:pt x="79" y="18"/>
                </a:cubicBezTo>
                <a:cubicBezTo>
                  <a:pt x="79" y="22"/>
                  <a:pt x="82" y="26"/>
                  <a:pt x="86" y="26"/>
                </a:cubicBezTo>
                <a:close/>
                <a:moveTo>
                  <a:pt x="26" y="86"/>
                </a:moveTo>
                <a:cubicBezTo>
                  <a:pt x="26" y="82"/>
                  <a:pt x="22" y="79"/>
                  <a:pt x="17" y="79"/>
                </a:cubicBezTo>
                <a:cubicBezTo>
                  <a:pt x="16" y="79"/>
                  <a:pt x="10" y="79"/>
                  <a:pt x="9" y="79"/>
                </a:cubicBezTo>
                <a:cubicBezTo>
                  <a:pt x="4" y="79"/>
                  <a:pt x="0" y="82"/>
                  <a:pt x="0" y="86"/>
                </a:cubicBezTo>
                <a:cubicBezTo>
                  <a:pt x="0" y="90"/>
                  <a:pt x="4" y="93"/>
                  <a:pt x="9" y="93"/>
                </a:cubicBezTo>
                <a:cubicBezTo>
                  <a:pt x="10" y="93"/>
                  <a:pt x="16" y="93"/>
                  <a:pt x="17" y="93"/>
                </a:cubicBezTo>
                <a:cubicBezTo>
                  <a:pt x="22" y="93"/>
                  <a:pt x="26" y="90"/>
                  <a:pt x="26" y="86"/>
                </a:cubicBezTo>
                <a:close/>
                <a:moveTo>
                  <a:pt x="86" y="120"/>
                </a:moveTo>
                <a:cubicBezTo>
                  <a:pt x="67" y="120"/>
                  <a:pt x="52" y="105"/>
                  <a:pt x="52" y="86"/>
                </a:cubicBezTo>
                <a:cubicBezTo>
                  <a:pt x="52" y="67"/>
                  <a:pt x="67" y="52"/>
                  <a:pt x="86" y="52"/>
                </a:cubicBezTo>
                <a:cubicBezTo>
                  <a:pt x="105" y="52"/>
                  <a:pt x="120" y="67"/>
                  <a:pt x="120" y="86"/>
                </a:cubicBezTo>
                <a:cubicBezTo>
                  <a:pt x="120" y="105"/>
                  <a:pt x="105" y="120"/>
                  <a:pt x="86" y="120"/>
                </a:cubicBezTo>
                <a:close/>
                <a:moveTo>
                  <a:pt x="86" y="39"/>
                </a:moveTo>
                <a:cubicBezTo>
                  <a:pt x="60" y="39"/>
                  <a:pt x="39" y="60"/>
                  <a:pt x="39" y="86"/>
                </a:cubicBezTo>
                <a:cubicBezTo>
                  <a:pt x="39" y="112"/>
                  <a:pt x="60" y="133"/>
                  <a:pt x="86" y="133"/>
                </a:cubicBezTo>
                <a:cubicBezTo>
                  <a:pt x="112" y="133"/>
                  <a:pt x="133" y="112"/>
                  <a:pt x="133" y="86"/>
                </a:cubicBezTo>
                <a:cubicBezTo>
                  <a:pt x="133" y="60"/>
                  <a:pt x="112" y="39"/>
                  <a:pt x="86" y="39"/>
                </a:cubicBezTo>
                <a:close/>
                <a:moveTo>
                  <a:pt x="163" y="79"/>
                </a:moveTo>
                <a:cubicBezTo>
                  <a:pt x="162" y="79"/>
                  <a:pt x="156" y="79"/>
                  <a:pt x="155" y="79"/>
                </a:cubicBezTo>
                <a:cubicBezTo>
                  <a:pt x="150" y="79"/>
                  <a:pt x="146" y="82"/>
                  <a:pt x="146" y="86"/>
                </a:cubicBezTo>
                <a:cubicBezTo>
                  <a:pt x="146" y="90"/>
                  <a:pt x="150" y="93"/>
                  <a:pt x="155" y="93"/>
                </a:cubicBezTo>
                <a:cubicBezTo>
                  <a:pt x="156" y="93"/>
                  <a:pt x="162" y="93"/>
                  <a:pt x="163" y="93"/>
                </a:cubicBezTo>
                <a:cubicBezTo>
                  <a:pt x="168" y="93"/>
                  <a:pt x="172" y="90"/>
                  <a:pt x="172" y="86"/>
                </a:cubicBezTo>
                <a:cubicBezTo>
                  <a:pt x="172" y="82"/>
                  <a:pt x="168" y="79"/>
                  <a:pt x="163" y="79"/>
                </a:cubicBezTo>
                <a:close/>
              </a:path>
            </a:pathLst>
          </a:custGeom>
          <a:solidFill>
            <a:srgbClr val="1F497D"/>
          </a:solidFill>
          <a:ln>
            <a:noFill/>
          </a:ln>
        </p:spPr>
        <p:txBody>
          <a:bodyPr vert="horz" wrap="square" lIns="130911" tIns="65456" rIns="130911" bIns="65456" numCol="1" anchor="t" anchorCtr="0" compatLnSpc="1">
            <a:prstTxWarp prst="textNoShape">
              <a:avLst/>
            </a:prstTxWarp>
          </a:bodyPr>
          <a:lstStyle/>
          <a:p>
            <a:pPr algn="ctr" defTabSz="967527" fontAlgn="base">
              <a:spcBef>
                <a:spcPct val="0"/>
              </a:spcBef>
              <a:spcAft>
                <a:spcPct val="0"/>
              </a:spcAft>
              <a:defRPr/>
            </a:pPr>
            <a:endParaRPr lang="en-US" sz="2963" kern="0">
              <a:solidFill>
                <a:srgbClr val="000000"/>
              </a:solidFill>
              <a:latin typeface="微软雅黑"/>
              <a:ea typeface="微软雅黑"/>
              <a:sym typeface="Gill Sans" charset="0"/>
            </a:endParaRPr>
          </a:p>
        </p:txBody>
      </p:sp>
      <p:sp>
        <p:nvSpPr>
          <p:cNvPr id="8" name="文本框 7">
            <a:extLst>
              <a:ext uri="{FF2B5EF4-FFF2-40B4-BE49-F238E27FC236}">
                <a16:creationId xmlns:a16="http://schemas.microsoft.com/office/drawing/2014/main" id="{B81FAC6D-44A3-47E8-B435-6D6C56A526CC}"/>
              </a:ext>
            </a:extLst>
          </p:cNvPr>
          <p:cNvSpPr txBox="1"/>
          <p:nvPr/>
        </p:nvSpPr>
        <p:spPr>
          <a:xfrm>
            <a:off x="1186471" y="3528238"/>
            <a:ext cx="886038" cy="461665"/>
          </a:xfrm>
          <a:prstGeom prst="rect">
            <a:avLst/>
          </a:prstGeom>
          <a:noFill/>
        </p:spPr>
        <p:txBody>
          <a:bodyPr wrap="square" rtlCol="0">
            <a:spAutoFit/>
          </a:bodyPr>
          <a:lstStyle/>
          <a:p>
            <a:pPr algn="dist"/>
            <a:r>
              <a:rPr lang="en-US" altLang="zh-CN" sz="2400" b="1">
                <a:solidFill>
                  <a:schemeClr val="bg1">
                    <a:lumMod val="95000"/>
                    <a:lumOff val="5000"/>
                  </a:schemeClr>
                </a:solidFill>
              </a:rPr>
              <a:t>ONE</a:t>
            </a:r>
            <a:endParaRPr lang="zh-CN" altLang="en-US" sz="2400" b="1">
              <a:solidFill>
                <a:schemeClr val="bg1">
                  <a:lumMod val="95000"/>
                  <a:lumOff val="5000"/>
                </a:schemeClr>
              </a:solidFill>
            </a:endParaRPr>
          </a:p>
        </p:txBody>
      </p:sp>
      <p:sp>
        <p:nvSpPr>
          <p:cNvPr id="43" name="文本框 42">
            <a:extLst>
              <a:ext uri="{FF2B5EF4-FFF2-40B4-BE49-F238E27FC236}">
                <a16:creationId xmlns:a16="http://schemas.microsoft.com/office/drawing/2014/main" id="{E09589BC-60AA-47FD-B287-6B06C4838013}"/>
              </a:ext>
            </a:extLst>
          </p:cNvPr>
          <p:cNvSpPr txBox="1"/>
          <p:nvPr/>
        </p:nvSpPr>
        <p:spPr>
          <a:xfrm>
            <a:off x="4081356" y="3532454"/>
            <a:ext cx="886038" cy="461665"/>
          </a:xfrm>
          <a:prstGeom prst="rect">
            <a:avLst/>
          </a:prstGeom>
          <a:noFill/>
        </p:spPr>
        <p:txBody>
          <a:bodyPr wrap="square" rtlCol="0">
            <a:spAutoFit/>
          </a:bodyPr>
          <a:lstStyle/>
          <a:p>
            <a:pPr algn="dist"/>
            <a:r>
              <a:rPr lang="en-US" altLang="zh-CN" sz="2400" b="1" dirty="0">
                <a:solidFill>
                  <a:schemeClr val="bg1">
                    <a:lumMod val="95000"/>
                    <a:lumOff val="5000"/>
                  </a:schemeClr>
                </a:solidFill>
              </a:rPr>
              <a:t>TWO</a:t>
            </a:r>
            <a:endParaRPr lang="zh-CN" altLang="en-US" sz="2400" b="1" dirty="0">
              <a:solidFill>
                <a:schemeClr val="bg1">
                  <a:lumMod val="95000"/>
                  <a:lumOff val="5000"/>
                </a:schemeClr>
              </a:solidFill>
            </a:endParaRPr>
          </a:p>
        </p:txBody>
      </p:sp>
      <p:sp>
        <p:nvSpPr>
          <p:cNvPr id="44" name="文本框 43">
            <a:extLst>
              <a:ext uri="{FF2B5EF4-FFF2-40B4-BE49-F238E27FC236}">
                <a16:creationId xmlns:a16="http://schemas.microsoft.com/office/drawing/2014/main" id="{2FAA8EDB-9147-448E-997B-C8DCA3224B33}"/>
              </a:ext>
            </a:extLst>
          </p:cNvPr>
          <p:cNvSpPr txBox="1"/>
          <p:nvPr/>
        </p:nvSpPr>
        <p:spPr>
          <a:xfrm>
            <a:off x="6754892" y="3528237"/>
            <a:ext cx="1047622" cy="461665"/>
          </a:xfrm>
          <a:prstGeom prst="rect">
            <a:avLst/>
          </a:prstGeom>
          <a:noFill/>
        </p:spPr>
        <p:txBody>
          <a:bodyPr wrap="square" rtlCol="0">
            <a:spAutoFit/>
          </a:bodyPr>
          <a:lstStyle/>
          <a:p>
            <a:pPr algn="dist"/>
            <a:r>
              <a:rPr lang="en-US" altLang="zh-CN" sz="2400" b="1">
                <a:solidFill>
                  <a:schemeClr val="bg1">
                    <a:lumMod val="95000"/>
                    <a:lumOff val="5000"/>
                  </a:schemeClr>
                </a:solidFill>
              </a:rPr>
              <a:t>THREE</a:t>
            </a:r>
            <a:endParaRPr lang="zh-CN" altLang="en-US" sz="2400" b="1">
              <a:solidFill>
                <a:schemeClr val="bg1">
                  <a:lumMod val="95000"/>
                  <a:lumOff val="5000"/>
                </a:schemeClr>
              </a:solidFill>
            </a:endParaRPr>
          </a:p>
        </p:txBody>
      </p:sp>
      <p:sp>
        <p:nvSpPr>
          <p:cNvPr id="45" name="文本框 44">
            <a:extLst>
              <a:ext uri="{FF2B5EF4-FFF2-40B4-BE49-F238E27FC236}">
                <a16:creationId xmlns:a16="http://schemas.microsoft.com/office/drawing/2014/main" id="{8F1A6F07-6F1A-473D-80BA-0CBA8AB6C79E}"/>
              </a:ext>
            </a:extLst>
          </p:cNvPr>
          <p:cNvSpPr txBox="1"/>
          <p:nvPr/>
        </p:nvSpPr>
        <p:spPr>
          <a:xfrm>
            <a:off x="9469933" y="3577164"/>
            <a:ext cx="1047622" cy="461665"/>
          </a:xfrm>
          <a:prstGeom prst="rect">
            <a:avLst/>
          </a:prstGeom>
          <a:noFill/>
        </p:spPr>
        <p:txBody>
          <a:bodyPr wrap="square" rtlCol="0">
            <a:spAutoFit/>
          </a:bodyPr>
          <a:lstStyle/>
          <a:p>
            <a:pPr algn="dist"/>
            <a:r>
              <a:rPr lang="en-US" altLang="zh-CN" sz="2400" b="1">
                <a:solidFill>
                  <a:schemeClr val="bg1">
                    <a:lumMod val="95000"/>
                    <a:lumOff val="5000"/>
                  </a:schemeClr>
                </a:solidFill>
              </a:rPr>
              <a:t>FOUR</a:t>
            </a:r>
            <a:endParaRPr lang="zh-CN" altLang="en-US" sz="2400" b="1">
              <a:solidFill>
                <a:schemeClr val="bg1">
                  <a:lumMod val="95000"/>
                  <a:lumOff val="5000"/>
                </a:schemeClr>
              </a:solidFill>
            </a:endParaRPr>
          </a:p>
        </p:txBody>
      </p:sp>
    </p:spTree>
    <p:extLst>
      <p:ext uri="{BB962C8B-B14F-4D97-AF65-F5344CB8AC3E}">
        <p14:creationId xmlns:p14="http://schemas.microsoft.com/office/powerpoint/2010/main" val="2379275158"/>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35"/>
                                        </p:tgtEl>
                                        <p:attrNameLst>
                                          <p:attrName>style.visibility</p:attrName>
                                        </p:attrNameLst>
                                      </p:cBhvr>
                                      <p:to>
                                        <p:strVal val="visible"/>
                                      </p:to>
                                    </p:set>
                                    <p:animEffect transition="in" filter="wipe(left)">
                                      <p:cBhvr>
                                        <p:cTn id="13" dur="500"/>
                                        <p:tgtEl>
                                          <p:spTgt spid="35"/>
                                        </p:tgtEl>
                                      </p:cBhvr>
                                    </p:animEffect>
                                  </p:childTnLst>
                                </p:cTn>
                              </p:par>
                              <p:par>
                                <p:cTn id="14" presetID="22" presetClass="entr" presetSubtype="8" fill="hold" grpId="0" nodeType="withEffect">
                                  <p:stCondLst>
                                    <p:cond delay="25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par>
                          <p:cTn id="17" fill="hold">
                            <p:stCondLst>
                              <p:cond delay="75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2" grpId="0"/>
      <p:bldP spid="35" grpId="0"/>
      <p:bldP spid="38" grpId="0"/>
      <p:bldP spid="41" grpId="0" animBg="1"/>
    </p:bldLst>
  </p:timing>
  <p:extLst mod="1"/>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任意多边形 38">
            <a:extLst>
              <a:ext uri="{FF2B5EF4-FFF2-40B4-BE49-F238E27FC236}">
                <a16:creationId xmlns:a16="http://schemas.microsoft.com/office/drawing/2014/main" id="{0EBDC364-20DB-4BA6-82D8-E073E529F8D0}"/>
              </a:ext>
            </a:extLst>
          </p:cNvPr>
          <p:cNvSpPr/>
          <p:nvPr/>
        </p:nvSpPr>
        <p:spPr>
          <a:xfrm>
            <a:off x="4731785" y="2035281"/>
            <a:ext cx="2536723" cy="4041058"/>
          </a:xfrm>
          <a:custGeom>
            <a:avLst/>
            <a:gdLst>
              <a:gd name="connsiteX0" fmla="*/ 0 w 2536723"/>
              <a:gd name="connsiteY0" fmla="*/ 0 h 4041058"/>
              <a:gd name="connsiteX1" fmla="*/ 1933522 w 2536723"/>
              <a:gd name="connsiteY1" fmla="*/ 0 h 4041058"/>
              <a:gd name="connsiteX2" fmla="*/ 2536723 w 2536723"/>
              <a:gd name="connsiteY2" fmla="*/ 565395 h 4041058"/>
              <a:gd name="connsiteX3" fmla="*/ 2536723 w 2536723"/>
              <a:gd name="connsiteY3" fmla="*/ 4041058 h 4041058"/>
              <a:gd name="connsiteX4" fmla="*/ 0 w 2536723"/>
              <a:gd name="connsiteY4" fmla="*/ 4041058 h 404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6723" h="4041058">
                <a:moveTo>
                  <a:pt x="0" y="0"/>
                </a:moveTo>
                <a:lnTo>
                  <a:pt x="1933522" y="0"/>
                </a:lnTo>
                <a:lnTo>
                  <a:pt x="2536723" y="565395"/>
                </a:lnTo>
                <a:lnTo>
                  <a:pt x="2536723" y="4041058"/>
                </a:lnTo>
                <a:lnTo>
                  <a:pt x="0" y="4041058"/>
                </a:lnTo>
                <a:close/>
              </a:path>
            </a:pathLst>
          </a:cu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任意多边形 39">
            <a:extLst>
              <a:ext uri="{FF2B5EF4-FFF2-40B4-BE49-F238E27FC236}">
                <a16:creationId xmlns:a16="http://schemas.microsoft.com/office/drawing/2014/main" id="{EEFDF385-FE48-424D-A00F-272F24C4335F}"/>
              </a:ext>
            </a:extLst>
          </p:cNvPr>
          <p:cNvSpPr/>
          <p:nvPr/>
        </p:nvSpPr>
        <p:spPr>
          <a:xfrm>
            <a:off x="5321720" y="1681967"/>
            <a:ext cx="1356852" cy="716154"/>
          </a:xfrm>
          <a:custGeom>
            <a:avLst/>
            <a:gdLst>
              <a:gd name="connsiteX0" fmla="*/ 0 w 1356852"/>
              <a:gd name="connsiteY0" fmla="*/ 0 h 716154"/>
              <a:gd name="connsiteX1" fmla="*/ 971238 w 1356852"/>
              <a:gd name="connsiteY1" fmla="*/ 0 h 716154"/>
              <a:gd name="connsiteX2" fmla="*/ 1356852 w 1356852"/>
              <a:gd name="connsiteY2" fmla="*/ 361446 h 716154"/>
              <a:gd name="connsiteX3" fmla="*/ 1356852 w 1356852"/>
              <a:gd name="connsiteY3" fmla="*/ 716154 h 716154"/>
              <a:gd name="connsiteX4" fmla="*/ 0 w 1356852"/>
              <a:gd name="connsiteY4" fmla="*/ 716154 h 716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6852" h="716154">
                <a:moveTo>
                  <a:pt x="0" y="0"/>
                </a:moveTo>
                <a:lnTo>
                  <a:pt x="971238" y="0"/>
                </a:lnTo>
                <a:lnTo>
                  <a:pt x="1356852" y="361446"/>
                </a:lnTo>
                <a:lnTo>
                  <a:pt x="1356852" y="716154"/>
                </a:lnTo>
                <a:lnTo>
                  <a:pt x="0" y="716154"/>
                </a:lnTo>
                <a:close/>
              </a:path>
            </a:pathLst>
          </a:cu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pic>
        <p:nvPicPr>
          <p:cNvPr id="34" name="图片 33">
            <a:extLst>
              <a:ext uri="{FF2B5EF4-FFF2-40B4-BE49-F238E27FC236}">
                <a16:creationId xmlns:a16="http://schemas.microsoft.com/office/drawing/2014/main" id="{409C23BD-FDEC-4ADB-A82D-CAEEDEA62D7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8808215" flipV="1">
            <a:off x="6553018" y="-975306"/>
            <a:ext cx="251106" cy="5712628"/>
          </a:xfrm>
          <a:prstGeom prst="rect">
            <a:avLst/>
          </a:prstGeom>
        </p:spPr>
      </p:pic>
      <p:sp>
        <p:nvSpPr>
          <p:cNvPr id="35" name="任意多边形 35">
            <a:extLst>
              <a:ext uri="{FF2B5EF4-FFF2-40B4-BE49-F238E27FC236}">
                <a16:creationId xmlns:a16="http://schemas.microsoft.com/office/drawing/2014/main" id="{25198206-5174-4939-894B-022ABD51D003}"/>
              </a:ext>
            </a:extLst>
          </p:cNvPr>
          <p:cNvSpPr/>
          <p:nvPr/>
        </p:nvSpPr>
        <p:spPr>
          <a:xfrm>
            <a:off x="7919665" y="2035281"/>
            <a:ext cx="2536723" cy="4041058"/>
          </a:xfrm>
          <a:custGeom>
            <a:avLst/>
            <a:gdLst>
              <a:gd name="connsiteX0" fmla="*/ 0 w 2536723"/>
              <a:gd name="connsiteY0" fmla="*/ 0 h 4041058"/>
              <a:gd name="connsiteX1" fmla="*/ 1933522 w 2536723"/>
              <a:gd name="connsiteY1" fmla="*/ 0 h 4041058"/>
              <a:gd name="connsiteX2" fmla="*/ 2536723 w 2536723"/>
              <a:gd name="connsiteY2" fmla="*/ 565395 h 4041058"/>
              <a:gd name="connsiteX3" fmla="*/ 2536723 w 2536723"/>
              <a:gd name="connsiteY3" fmla="*/ 4041058 h 4041058"/>
              <a:gd name="connsiteX4" fmla="*/ 0 w 2536723"/>
              <a:gd name="connsiteY4" fmla="*/ 4041058 h 404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6723" h="4041058">
                <a:moveTo>
                  <a:pt x="0" y="0"/>
                </a:moveTo>
                <a:lnTo>
                  <a:pt x="1933522" y="0"/>
                </a:lnTo>
                <a:lnTo>
                  <a:pt x="2536723" y="565395"/>
                </a:lnTo>
                <a:lnTo>
                  <a:pt x="2536723" y="4041058"/>
                </a:lnTo>
                <a:lnTo>
                  <a:pt x="0" y="4041058"/>
                </a:lnTo>
                <a:close/>
              </a:path>
            </a:pathLst>
          </a:cu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6" name="任意多边形 36">
            <a:extLst>
              <a:ext uri="{FF2B5EF4-FFF2-40B4-BE49-F238E27FC236}">
                <a16:creationId xmlns:a16="http://schemas.microsoft.com/office/drawing/2014/main" id="{DE7B37EE-D2AC-4F05-ACB8-D46260941E32}"/>
              </a:ext>
            </a:extLst>
          </p:cNvPr>
          <p:cNvSpPr/>
          <p:nvPr/>
        </p:nvSpPr>
        <p:spPr>
          <a:xfrm>
            <a:off x="8509600" y="1681967"/>
            <a:ext cx="1356852" cy="716154"/>
          </a:xfrm>
          <a:custGeom>
            <a:avLst/>
            <a:gdLst>
              <a:gd name="connsiteX0" fmla="*/ 0 w 1356852"/>
              <a:gd name="connsiteY0" fmla="*/ 0 h 716154"/>
              <a:gd name="connsiteX1" fmla="*/ 971238 w 1356852"/>
              <a:gd name="connsiteY1" fmla="*/ 0 h 716154"/>
              <a:gd name="connsiteX2" fmla="*/ 1356852 w 1356852"/>
              <a:gd name="connsiteY2" fmla="*/ 361446 h 716154"/>
              <a:gd name="connsiteX3" fmla="*/ 1356852 w 1356852"/>
              <a:gd name="connsiteY3" fmla="*/ 716154 h 716154"/>
              <a:gd name="connsiteX4" fmla="*/ 0 w 1356852"/>
              <a:gd name="connsiteY4" fmla="*/ 716154 h 716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6852" h="716154">
                <a:moveTo>
                  <a:pt x="0" y="0"/>
                </a:moveTo>
                <a:lnTo>
                  <a:pt x="971238" y="0"/>
                </a:lnTo>
                <a:lnTo>
                  <a:pt x="1356852" y="361446"/>
                </a:lnTo>
                <a:lnTo>
                  <a:pt x="1356852" y="716154"/>
                </a:lnTo>
                <a:lnTo>
                  <a:pt x="0" y="716154"/>
                </a:lnTo>
                <a:close/>
              </a:path>
            </a:pathLst>
          </a:cu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pic>
        <p:nvPicPr>
          <p:cNvPr id="42" name="图片 41">
            <a:extLst>
              <a:ext uri="{FF2B5EF4-FFF2-40B4-BE49-F238E27FC236}">
                <a16:creationId xmlns:a16="http://schemas.microsoft.com/office/drawing/2014/main" id="{3590BBAB-434C-404A-A363-C74BC3CED3A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8808215" flipV="1">
            <a:off x="9740898" y="-990546"/>
            <a:ext cx="251106" cy="5712628"/>
          </a:xfrm>
          <a:prstGeom prst="rect">
            <a:avLst/>
          </a:prstGeom>
        </p:spPr>
      </p:pic>
      <p:sp>
        <p:nvSpPr>
          <p:cNvPr id="44" name="任意多边形 32">
            <a:extLst>
              <a:ext uri="{FF2B5EF4-FFF2-40B4-BE49-F238E27FC236}">
                <a16:creationId xmlns:a16="http://schemas.microsoft.com/office/drawing/2014/main" id="{F9E0CC7B-3968-4928-AD7F-5B208DE98479}"/>
              </a:ext>
            </a:extLst>
          </p:cNvPr>
          <p:cNvSpPr/>
          <p:nvPr/>
        </p:nvSpPr>
        <p:spPr>
          <a:xfrm>
            <a:off x="1489369" y="2035281"/>
            <a:ext cx="2536723" cy="4041058"/>
          </a:xfrm>
          <a:custGeom>
            <a:avLst/>
            <a:gdLst>
              <a:gd name="connsiteX0" fmla="*/ 0 w 2536723"/>
              <a:gd name="connsiteY0" fmla="*/ 0 h 4041058"/>
              <a:gd name="connsiteX1" fmla="*/ 1933522 w 2536723"/>
              <a:gd name="connsiteY1" fmla="*/ 0 h 4041058"/>
              <a:gd name="connsiteX2" fmla="*/ 2536723 w 2536723"/>
              <a:gd name="connsiteY2" fmla="*/ 565395 h 4041058"/>
              <a:gd name="connsiteX3" fmla="*/ 2536723 w 2536723"/>
              <a:gd name="connsiteY3" fmla="*/ 4041058 h 4041058"/>
              <a:gd name="connsiteX4" fmla="*/ 0 w 2536723"/>
              <a:gd name="connsiteY4" fmla="*/ 4041058 h 404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6723" h="4041058">
                <a:moveTo>
                  <a:pt x="0" y="0"/>
                </a:moveTo>
                <a:lnTo>
                  <a:pt x="1933522" y="0"/>
                </a:lnTo>
                <a:lnTo>
                  <a:pt x="2536723" y="565395"/>
                </a:lnTo>
                <a:lnTo>
                  <a:pt x="2536723" y="4041058"/>
                </a:lnTo>
                <a:lnTo>
                  <a:pt x="0" y="4041058"/>
                </a:lnTo>
                <a:close/>
              </a:path>
            </a:pathLst>
          </a:cu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7" name="任意多边形 30">
            <a:extLst>
              <a:ext uri="{FF2B5EF4-FFF2-40B4-BE49-F238E27FC236}">
                <a16:creationId xmlns:a16="http://schemas.microsoft.com/office/drawing/2014/main" id="{56CD71E0-61BA-4D3A-813F-16287773965D}"/>
              </a:ext>
            </a:extLst>
          </p:cNvPr>
          <p:cNvSpPr/>
          <p:nvPr/>
        </p:nvSpPr>
        <p:spPr>
          <a:xfrm>
            <a:off x="2079304" y="1681967"/>
            <a:ext cx="1356852" cy="716154"/>
          </a:xfrm>
          <a:custGeom>
            <a:avLst/>
            <a:gdLst>
              <a:gd name="connsiteX0" fmla="*/ 0 w 1356852"/>
              <a:gd name="connsiteY0" fmla="*/ 0 h 716154"/>
              <a:gd name="connsiteX1" fmla="*/ 971238 w 1356852"/>
              <a:gd name="connsiteY1" fmla="*/ 0 h 716154"/>
              <a:gd name="connsiteX2" fmla="*/ 1356852 w 1356852"/>
              <a:gd name="connsiteY2" fmla="*/ 361446 h 716154"/>
              <a:gd name="connsiteX3" fmla="*/ 1356852 w 1356852"/>
              <a:gd name="connsiteY3" fmla="*/ 716154 h 716154"/>
              <a:gd name="connsiteX4" fmla="*/ 0 w 1356852"/>
              <a:gd name="connsiteY4" fmla="*/ 716154 h 716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6852" h="716154">
                <a:moveTo>
                  <a:pt x="0" y="0"/>
                </a:moveTo>
                <a:lnTo>
                  <a:pt x="971238" y="0"/>
                </a:lnTo>
                <a:lnTo>
                  <a:pt x="1356852" y="361446"/>
                </a:lnTo>
                <a:lnTo>
                  <a:pt x="1356852" y="716154"/>
                </a:lnTo>
                <a:lnTo>
                  <a:pt x="0" y="716154"/>
                </a:lnTo>
                <a:close/>
              </a:path>
            </a:pathLst>
          </a:cu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pic>
        <p:nvPicPr>
          <p:cNvPr id="59" name="图片 58">
            <a:extLst>
              <a:ext uri="{FF2B5EF4-FFF2-40B4-BE49-F238E27FC236}">
                <a16:creationId xmlns:a16="http://schemas.microsoft.com/office/drawing/2014/main" id="{A964A812-FA5A-493B-8F48-BDA9AB1AB1A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8808215" flipV="1">
            <a:off x="3310602" y="-990546"/>
            <a:ext cx="251106" cy="5712628"/>
          </a:xfrm>
          <a:prstGeom prst="rect">
            <a:avLst/>
          </a:prstGeom>
        </p:spPr>
      </p:pic>
      <p:sp>
        <p:nvSpPr>
          <p:cNvPr id="60" name="KSO_Shape">
            <a:extLst>
              <a:ext uri="{FF2B5EF4-FFF2-40B4-BE49-F238E27FC236}">
                <a16:creationId xmlns:a16="http://schemas.microsoft.com/office/drawing/2014/main" id="{A2B7FBEC-2B7B-4DF6-9250-EDC5220A5C6B}"/>
              </a:ext>
            </a:extLst>
          </p:cNvPr>
          <p:cNvSpPr>
            <a:spLocks/>
          </p:cNvSpPr>
          <p:nvPr/>
        </p:nvSpPr>
        <p:spPr bwMode="auto">
          <a:xfrm>
            <a:off x="2394972" y="2855354"/>
            <a:ext cx="666521" cy="477673"/>
          </a:xfrm>
          <a:custGeom>
            <a:avLst/>
            <a:gdLst>
              <a:gd name="T0" fmla="*/ 134077 w 5868"/>
              <a:gd name="T1" fmla="*/ 590892 h 4208"/>
              <a:gd name="T2" fmla="*/ 192837 w 5868"/>
              <a:gd name="T3" fmla="*/ 596084 h 4208"/>
              <a:gd name="T4" fmla="*/ 512935 w 5868"/>
              <a:gd name="T5" fmla="*/ 497764 h 4208"/>
              <a:gd name="T6" fmla="*/ 530465 w 5868"/>
              <a:gd name="T7" fmla="*/ 456230 h 4208"/>
              <a:gd name="T8" fmla="*/ 704473 w 5868"/>
              <a:gd name="T9" fmla="*/ 239797 h 4208"/>
              <a:gd name="T10" fmla="*/ 980744 w 5868"/>
              <a:gd name="T11" fmla="*/ 212215 h 4208"/>
              <a:gd name="T12" fmla="*/ 1253119 w 5868"/>
              <a:gd name="T13" fmla="*/ 253750 h 4208"/>
              <a:gd name="T14" fmla="*/ 1374859 w 5868"/>
              <a:gd name="T15" fmla="*/ 461746 h 4208"/>
              <a:gd name="T16" fmla="*/ 1400831 w 5868"/>
              <a:gd name="T17" fmla="*/ 505228 h 4208"/>
              <a:gd name="T18" fmla="*/ 1725798 w 5868"/>
              <a:gd name="T19" fmla="*/ 598031 h 4208"/>
              <a:gd name="T20" fmla="*/ 1779363 w 5868"/>
              <a:gd name="T21" fmla="*/ 585052 h 4208"/>
              <a:gd name="T22" fmla="*/ 1901104 w 5868"/>
              <a:gd name="T23" fmla="*/ 336494 h 4208"/>
              <a:gd name="T24" fmla="*/ 1897533 w 5868"/>
              <a:gd name="T25" fmla="*/ 289443 h 4208"/>
              <a:gd name="T26" fmla="*/ 1777740 w 5868"/>
              <a:gd name="T27" fmla="*/ 214162 h 4208"/>
              <a:gd name="T28" fmla="*/ 1493029 w 5868"/>
              <a:gd name="T29" fmla="*/ 92155 h 4208"/>
              <a:gd name="T30" fmla="*/ 1208318 w 5868"/>
              <a:gd name="T31" fmla="*/ 20767 h 4208"/>
              <a:gd name="T32" fmla="*/ 924256 w 5868"/>
              <a:gd name="T33" fmla="*/ 649 h 4208"/>
              <a:gd name="T34" fmla="*/ 639545 w 5868"/>
              <a:gd name="T35" fmla="*/ 30826 h 4208"/>
              <a:gd name="T36" fmla="*/ 355158 w 5868"/>
              <a:gd name="T37" fmla="*/ 112273 h 4208"/>
              <a:gd name="T38" fmla="*/ 70123 w 5868"/>
              <a:gd name="T39" fmla="*/ 244664 h 4208"/>
              <a:gd name="T40" fmla="*/ 3246 w 5868"/>
              <a:gd name="T41" fmla="*/ 297880 h 4208"/>
              <a:gd name="T42" fmla="*/ 10713 w 5868"/>
              <a:gd name="T43" fmla="*/ 355314 h 4208"/>
              <a:gd name="T44" fmla="*/ 772973 w 5868"/>
              <a:gd name="T45" fmla="*/ 339414 h 4208"/>
              <a:gd name="T46" fmla="*/ 960941 w 5868"/>
              <a:gd name="T47" fmla="*/ 320919 h 4208"/>
              <a:gd name="T48" fmla="*/ 1130729 w 5868"/>
              <a:gd name="T49" fmla="*/ 336169 h 4208"/>
              <a:gd name="T50" fmla="*/ 1259936 w 5868"/>
              <a:gd name="T51" fmla="*/ 525021 h 4208"/>
              <a:gd name="T52" fmla="*/ 1298244 w 5868"/>
              <a:gd name="T53" fmla="*/ 601925 h 4208"/>
              <a:gd name="T54" fmla="*/ 1598862 w 5868"/>
              <a:gd name="T55" fmla="*/ 671041 h 4208"/>
              <a:gd name="T56" fmla="*/ 1662168 w 5868"/>
              <a:gd name="T57" fmla="*/ 717767 h 4208"/>
              <a:gd name="T58" fmla="*/ 253546 w 5868"/>
              <a:gd name="T59" fmla="*/ 1210015 h 4208"/>
              <a:gd name="T60" fmla="*/ 273024 w 5868"/>
              <a:gd name="T61" fmla="*/ 698947 h 4208"/>
              <a:gd name="T62" fmla="*/ 576240 w 5868"/>
              <a:gd name="T63" fmla="*/ 620745 h 4208"/>
              <a:gd name="T64" fmla="*/ 641493 w 5868"/>
              <a:gd name="T65" fmla="*/ 585376 h 4208"/>
              <a:gd name="T66" fmla="*/ 662595 w 5868"/>
              <a:gd name="T67" fmla="*/ 367969 h 4208"/>
              <a:gd name="T68" fmla="*/ 1077163 w 5868"/>
              <a:gd name="T69" fmla="*/ 564933 h 4208"/>
              <a:gd name="T70" fmla="*/ 1178776 w 5868"/>
              <a:gd name="T71" fmla="*/ 636970 h 4208"/>
              <a:gd name="T72" fmla="*/ 1245003 w 5868"/>
              <a:gd name="T73" fmla="*/ 759302 h 4208"/>
              <a:gd name="T74" fmla="*/ 1252145 w 5868"/>
              <a:gd name="T75" fmla="*/ 867032 h 4208"/>
              <a:gd name="T76" fmla="*/ 1229095 w 5868"/>
              <a:gd name="T77" fmla="*/ 949452 h 4208"/>
              <a:gd name="T78" fmla="*/ 1125210 w 5868"/>
              <a:gd name="T79" fmla="*/ 852430 h 4208"/>
              <a:gd name="T80" fmla="*/ 1117094 w 5868"/>
              <a:gd name="T81" fmla="*/ 775851 h 4208"/>
              <a:gd name="T82" fmla="*/ 1079435 w 5868"/>
              <a:gd name="T83" fmla="*/ 716794 h 4208"/>
              <a:gd name="T84" fmla="*/ 1012883 w 5868"/>
              <a:gd name="T85" fmla="*/ 676882 h 4208"/>
              <a:gd name="T86" fmla="*/ 940164 w 5868"/>
              <a:gd name="T87" fmla="*/ 671365 h 4208"/>
              <a:gd name="T88" fmla="*/ 867768 w 5868"/>
              <a:gd name="T89" fmla="*/ 701867 h 4208"/>
              <a:gd name="T90" fmla="*/ 821994 w 5868"/>
              <a:gd name="T91" fmla="*/ 754434 h 4208"/>
              <a:gd name="T92" fmla="*/ 802515 w 5868"/>
              <a:gd name="T93" fmla="*/ 831662 h 4208"/>
              <a:gd name="T94" fmla="*/ 818423 w 5868"/>
              <a:gd name="T95" fmla="*/ 901752 h 4208"/>
              <a:gd name="T96" fmla="*/ 861600 w 5868"/>
              <a:gd name="T97" fmla="*/ 956590 h 4208"/>
              <a:gd name="T98" fmla="*/ 932048 w 5868"/>
              <a:gd name="T99" fmla="*/ 990337 h 4208"/>
              <a:gd name="T100" fmla="*/ 999573 w 5868"/>
              <a:gd name="T101" fmla="*/ 990013 h 4208"/>
              <a:gd name="T102" fmla="*/ 1060606 w 5868"/>
              <a:gd name="T103" fmla="*/ 962107 h 4208"/>
              <a:gd name="T104" fmla="*/ 1081058 w 5868"/>
              <a:gd name="T105" fmla="*/ 1096445 h 4208"/>
              <a:gd name="T106" fmla="*/ 964512 w 5868"/>
              <a:gd name="T107" fmla="*/ 1120781 h 4208"/>
              <a:gd name="T108" fmla="*/ 826863 w 5868"/>
              <a:gd name="T109" fmla="*/ 1085736 h 4208"/>
              <a:gd name="T110" fmla="*/ 732717 w 5868"/>
              <a:gd name="T111" fmla="*/ 1004614 h 4208"/>
              <a:gd name="T112" fmla="*/ 678827 w 5868"/>
              <a:gd name="T113" fmla="*/ 875793 h 4208"/>
              <a:gd name="T114" fmla="*/ 688241 w 5868"/>
              <a:gd name="T115" fmla="*/ 745673 h 4208"/>
              <a:gd name="T116" fmla="*/ 760312 w 5868"/>
              <a:gd name="T117" fmla="*/ 627235 h 4208"/>
              <a:gd name="T118" fmla="*/ 865171 w 5868"/>
              <a:gd name="T119" fmla="*/ 560066 h 4208"/>
              <a:gd name="T120" fmla="*/ 1577111 w 5868"/>
              <a:gd name="T121" fmla="*/ 1240842 h 4208"/>
              <a:gd name="T122" fmla="*/ 345419 w 5868"/>
              <a:gd name="T123" fmla="*/ 1240842 h 42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868" h="4208">
                <a:moveTo>
                  <a:pt x="49" y="1128"/>
                </a:moveTo>
                <a:lnTo>
                  <a:pt x="49" y="1128"/>
                </a:lnTo>
                <a:lnTo>
                  <a:pt x="345" y="1748"/>
                </a:lnTo>
                <a:lnTo>
                  <a:pt x="354" y="1764"/>
                </a:lnTo>
                <a:lnTo>
                  <a:pt x="364" y="1778"/>
                </a:lnTo>
                <a:lnTo>
                  <a:pt x="375" y="1790"/>
                </a:lnTo>
                <a:lnTo>
                  <a:pt x="387" y="1803"/>
                </a:lnTo>
                <a:lnTo>
                  <a:pt x="400" y="1813"/>
                </a:lnTo>
                <a:lnTo>
                  <a:pt x="413" y="1821"/>
                </a:lnTo>
                <a:lnTo>
                  <a:pt x="428" y="1828"/>
                </a:lnTo>
                <a:lnTo>
                  <a:pt x="443" y="1834"/>
                </a:lnTo>
                <a:lnTo>
                  <a:pt x="460" y="1838"/>
                </a:lnTo>
                <a:lnTo>
                  <a:pt x="477" y="1842"/>
                </a:lnTo>
                <a:lnTo>
                  <a:pt x="495" y="1844"/>
                </a:lnTo>
                <a:lnTo>
                  <a:pt x="512" y="1845"/>
                </a:lnTo>
                <a:lnTo>
                  <a:pt x="531" y="1845"/>
                </a:lnTo>
                <a:lnTo>
                  <a:pt x="551" y="1843"/>
                </a:lnTo>
                <a:lnTo>
                  <a:pt x="573" y="1841"/>
                </a:lnTo>
                <a:lnTo>
                  <a:pt x="594" y="1837"/>
                </a:lnTo>
                <a:lnTo>
                  <a:pt x="1457" y="1607"/>
                </a:lnTo>
                <a:lnTo>
                  <a:pt x="1479" y="1599"/>
                </a:lnTo>
                <a:lnTo>
                  <a:pt x="1500" y="1589"/>
                </a:lnTo>
                <a:lnTo>
                  <a:pt x="1519" y="1579"/>
                </a:lnTo>
                <a:lnTo>
                  <a:pt x="1537" y="1569"/>
                </a:lnTo>
                <a:lnTo>
                  <a:pt x="1552" y="1557"/>
                </a:lnTo>
                <a:lnTo>
                  <a:pt x="1567" y="1546"/>
                </a:lnTo>
                <a:lnTo>
                  <a:pt x="1580" y="1534"/>
                </a:lnTo>
                <a:lnTo>
                  <a:pt x="1591" y="1522"/>
                </a:lnTo>
                <a:lnTo>
                  <a:pt x="1601" y="1510"/>
                </a:lnTo>
                <a:lnTo>
                  <a:pt x="1610" y="1496"/>
                </a:lnTo>
                <a:lnTo>
                  <a:pt x="1617" y="1482"/>
                </a:lnTo>
                <a:lnTo>
                  <a:pt x="1624" y="1467"/>
                </a:lnTo>
                <a:lnTo>
                  <a:pt x="1628" y="1453"/>
                </a:lnTo>
                <a:lnTo>
                  <a:pt x="1632" y="1438"/>
                </a:lnTo>
                <a:lnTo>
                  <a:pt x="1633" y="1423"/>
                </a:lnTo>
                <a:lnTo>
                  <a:pt x="1634" y="1406"/>
                </a:lnTo>
                <a:lnTo>
                  <a:pt x="1627" y="927"/>
                </a:lnTo>
                <a:lnTo>
                  <a:pt x="1664" y="910"/>
                </a:lnTo>
                <a:lnTo>
                  <a:pt x="1701" y="894"/>
                </a:lnTo>
                <a:lnTo>
                  <a:pt x="1775" y="863"/>
                </a:lnTo>
                <a:lnTo>
                  <a:pt x="1851" y="834"/>
                </a:lnTo>
                <a:lnTo>
                  <a:pt x="1929" y="807"/>
                </a:lnTo>
                <a:lnTo>
                  <a:pt x="2008" y="782"/>
                </a:lnTo>
                <a:lnTo>
                  <a:pt x="2089" y="759"/>
                </a:lnTo>
                <a:lnTo>
                  <a:pt x="2170" y="739"/>
                </a:lnTo>
                <a:lnTo>
                  <a:pt x="2252" y="720"/>
                </a:lnTo>
                <a:lnTo>
                  <a:pt x="2335" y="705"/>
                </a:lnTo>
                <a:lnTo>
                  <a:pt x="2420" y="690"/>
                </a:lnTo>
                <a:lnTo>
                  <a:pt x="2504" y="679"/>
                </a:lnTo>
                <a:lnTo>
                  <a:pt x="2589" y="669"/>
                </a:lnTo>
                <a:lnTo>
                  <a:pt x="2675" y="661"/>
                </a:lnTo>
                <a:lnTo>
                  <a:pt x="2761" y="657"/>
                </a:lnTo>
                <a:lnTo>
                  <a:pt x="2848" y="654"/>
                </a:lnTo>
                <a:lnTo>
                  <a:pt x="2934" y="652"/>
                </a:lnTo>
                <a:lnTo>
                  <a:pt x="3021" y="654"/>
                </a:lnTo>
                <a:lnTo>
                  <a:pt x="3106" y="657"/>
                </a:lnTo>
                <a:lnTo>
                  <a:pt x="3192" y="661"/>
                </a:lnTo>
                <a:lnTo>
                  <a:pt x="3278" y="669"/>
                </a:lnTo>
                <a:lnTo>
                  <a:pt x="3364" y="679"/>
                </a:lnTo>
                <a:lnTo>
                  <a:pt x="3449" y="690"/>
                </a:lnTo>
                <a:lnTo>
                  <a:pt x="3532" y="705"/>
                </a:lnTo>
                <a:lnTo>
                  <a:pt x="3616" y="720"/>
                </a:lnTo>
                <a:lnTo>
                  <a:pt x="3698" y="739"/>
                </a:lnTo>
                <a:lnTo>
                  <a:pt x="3780" y="759"/>
                </a:lnTo>
                <a:lnTo>
                  <a:pt x="3860" y="782"/>
                </a:lnTo>
                <a:lnTo>
                  <a:pt x="3939" y="807"/>
                </a:lnTo>
                <a:lnTo>
                  <a:pt x="4017" y="834"/>
                </a:lnTo>
                <a:lnTo>
                  <a:pt x="4093" y="863"/>
                </a:lnTo>
                <a:lnTo>
                  <a:pt x="4168" y="894"/>
                </a:lnTo>
                <a:lnTo>
                  <a:pt x="4204" y="910"/>
                </a:lnTo>
                <a:lnTo>
                  <a:pt x="4241" y="927"/>
                </a:lnTo>
                <a:lnTo>
                  <a:pt x="4235" y="1406"/>
                </a:lnTo>
                <a:lnTo>
                  <a:pt x="4235" y="1423"/>
                </a:lnTo>
                <a:lnTo>
                  <a:pt x="4237" y="1438"/>
                </a:lnTo>
                <a:lnTo>
                  <a:pt x="4240" y="1453"/>
                </a:lnTo>
                <a:lnTo>
                  <a:pt x="4245" y="1467"/>
                </a:lnTo>
                <a:lnTo>
                  <a:pt x="4250" y="1482"/>
                </a:lnTo>
                <a:lnTo>
                  <a:pt x="4258" y="1496"/>
                </a:lnTo>
                <a:lnTo>
                  <a:pt x="4266" y="1510"/>
                </a:lnTo>
                <a:lnTo>
                  <a:pt x="4276" y="1522"/>
                </a:lnTo>
                <a:lnTo>
                  <a:pt x="4288" y="1534"/>
                </a:lnTo>
                <a:lnTo>
                  <a:pt x="4300" y="1546"/>
                </a:lnTo>
                <a:lnTo>
                  <a:pt x="4315" y="1557"/>
                </a:lnTo>
                <a:lnTo>
                  <a:pt x="4331" y="1569"/>
                </a:lnTo>
                <a:lnTo>
                  <a:pt x="4349" y="1579"/>
                </a:lnTo>
                <a:lnTo>
                  <a:pt x="4368" y="1589"/>
                </a:lnTo>
                <a:lnTo>
                  <a:pt x="4389" y="1599"/>
                </a:lnTo>
                <a:lnTo>
                  <a:pt x="4412" y="1607"/>
                </a:lnTo>
                <a:lnTo>
                  <a:pt x="5275" y="1837"/>
                </a:lnTo>
                <a:lnTo>
                  <a:pt x="5296" y="1841"/>
                </a:lnTo>
                <a:lnTo>
                  <a:pt x="5316" y="1843"/>
                </a:lnTo>
                <a:lnTo>
                  <a:pt x="5336" y="1845"/>
                </a:lnTo>
                <a:lnTo>
                  <a:pt x="5355" y="1845"/>
                </a:lnTo>
                <a:lnTo>
                  <a:pt x="5374" y="1844"/>
                </a:lnTo>
                <a:lnTo>
                  <a:pt x="5392" y="1842"/>
                </a:lnTo>
                <a:lnTo>
                  <a:pt x="5408" y="1838"/>
                </a:lnTo>
                <a:lnTo>
                  <a:pt x="5425" y="1834"/>
                </a:lnTo>
                <a:lnTo>
                  <a:pt x="5440" y="1828"/>
                </a:lnTo>
                <a:lnTo>
                  <a:pt x="5454" y="1821"/>
                </a:lnTo>
                <a:lnTo>
                  <a:pt x="5469" y="1813"/>
                </a:lnTo>
                <a:lnTo>
                  <a:pt x="5481" y="1803"/>
                </a:lnTo>
                <a:lnTo>
                  <a:pt x="5493" y="1790"/>
                </a:lnTo>
                <a:lnTo>
                  <a:pt x="5504" y="1778"/>
                </a:lnTo>
                <a:lnTo>
                  <a:pt x="5514" y="1764"/>
                </a:lnTo>
                <a:lnTo>
                  <a:pt x="5523" y="1748"/>
                </a:lnTo>
                <a:lnTo>
                  <a:pt x="5820" y="1128"/>
                </a:lnTo>
                <a:lnTo>
                  <a:pt x="5835" y="1095"/>
                </a:lnTo>
                <a:lnTo>
                  <a:pt x="5848" y="1065"/>
                </a:lnTo>
                <a:lnTo>
                  <a:pt x="5856" y="1037"/>
                </a:lnTo>
                <a:lnTo>
                  <a:pt x="5863" y="1011"/>
                </a:lnTo>
                <a:lnTo>
                  <a:pt x="5867" y="988"/>
                </a:lnTo>
                <a:lnTo>
                  <a:pt x="5868" y="966"/>
                </a:lnTo>
                <a:lnTo>
                  <a:pt x="5868" y="956"/>
                </a:lnTo>
                <a:lnTo>
                  <a:pt x="5867" y="946"/>
                </a:lnTo>
                <a:lnTo>
                  <a:pt x="5864" y="936"/>
                </a:lnTo>
                <a:lnTo>
                  <a:pt x="5862" y="927"/>
                </a:lnTo>
                <a:lnTo>
                  <a:pt x="5859" y="918"/>
                </a:lnTo>
                <a:lnTo>
                  <a:pt x="5854" y="909"/>
                </a:lnTo>
                <a:lnTo>
                  <a:pt x="5845" y="892"/>
                </a:lnTo>
                <a:lnTo>
                  <a:pt x="5833" y="876"/>
                </a:lnTo>
                <a:lnTo>
                  <a:pt x="5820" y="861"/>
                </a:lnTo>
                <a:lnTo>
                  <a:pt x="5803" y="846"/>
                </a:lnTo>
                <a:lnTo>
                  <a:pt x="5784" y="832"/>
                </a:lnTo>
                <a:lnTo>
                  <a:pt x="5763" y="817"/>
                </a:lnTo>
                <a:lnTo>
                  <a:pt x="5741" y="803"/>
                </a:lnTo>
                <a:lnTo>
                  <a:pt x="5652" y="754"/>
                </a:lnTo>
                <a:lnTo>
                  <a:pt x="5564" y="706"/>
                </a:lnTo>
                <a:lnTo>
                  <a:pt x="5476" y="660"/>
                </a:lnTo>
                <a:lnTo>
                  <a:pt x="5389" y="616"/>
                </a:lnTo>
                <a:lnTo>
                  <a:pt x="5301" y="572"/>
                </a:lnTo>
                <a:lnTo>
                  <a:pt x="5213" y="531"/>
                </a:lnTo>
                <a:lnTo>
                  <a:pt x="5125" y="491"/>
                </a:lnTo>
                <a:lnTo>
                  <a:pt x="5037" y="452"/>
                </a:lnTo>
                <a:lnTo>
                  <a:pt x="4950" y="415"/>
                </a:lnTo>
                <a:lnTo>
                  <a:pt x="4862" y="381"/>
                </a:lnTo>
                <a:lnTo>
                  <a:pt x="4774" y="346"/>
                </a:lnTo>
                <a:lnTo>
                  <a:pt x="4686" y="315"/>
                </a:lnTo>
                <a:lnTo>
                  <a:pt x="4599" y="284"/>
                </a:lnTo>
                <a:lnTo>
                  <a:pt x="4511" y="255"/>
                </a:lnTo>
                <a:lnTo>
                  <a:pt x="4423" y="228"/>
                </a:lnTo>
                <a:lnTo>
                  <a:pt x="4336" y="201"/>
                </a:lnTo>
                <a:lnTo>
                  <a:pt x="4248" y="178"/>
                </a:lnTo>
                <a:lnTo>
                  <a:pt x="4161" y="154"/>
                </a:lnTo>
                <a:lnTo>
                  <a:pt x="4073" y="133"/>
                </a:lnTo>
                <a:lnTo>
                  <a:pt x="3985" y="114"/>
                </a:lnTo>
                <a:lnTo>
                  <a:pt x="3898" y="95"/>
                </a:lnTo>
                <a:lnTo>
                  <a:pt x="3810" y="80"/>
                </a:lnTo>
                <a:lnTo>
                  <a:pt x="3722" y="64"/>
                </a:lnTo>
                <a:lnTo>
                  <a:pt x="3635" y="51"/>
                </a:lnTo>
                <a:lnTo>
                  <a:pt x="3547" y="39"/>
                </a:lnTo>
                <a:lnTo>
                  <a:pt x="3460" y="29"/>
                </a:lnTo>
                <a:lnTo>
                  <a:pt x="3372" y="21"/>
                </a:lnTo>
                <a:lnTo>
                  <a:pt x="3285" y="14"/>
                </a:lnTo>
                <a:lnTo>
                  <a:pt x="3197" y="8"/>
                </a:lnTo>
                <a:lnTo>
                  <a:pt x="3109" y="4"/>
                </a:lnTo>
                <a:lnTo>
                  <a:pt x="3022" y="2"/>
                </a:lnTo>
                <a:lnTo>
                  <a:pt x="2934" y="0"/>
                </a:lnTo>
                <a:lnTo>
                  <a:pt x="2847" y="2"/>
                </a:lnTo>
                <a:lnTo>
                  <a:pt x="2759" y="4"/>
                </a:lnTo>
                <a:lnTo>
                  <a:pt x="2672" y="8"/>
                </a:lnTo>
                <a:lnTo>
                  <a:pt x="2584" y="14"/>
                </a:lnTo>
                <a:lnTo>
                  <a:pt x="2497" y="21"/>
                </a:lnTo>
                <a:lnTo>
                  <a:pt x="2409" y="29"/>
                </a:lnTo>
                <a:lnTo>
                  <a:pt x="2320" y="39"/>
                </a:lnTo>
                <a:lnTo>
                  <a:pt x="2234" y="51"/>
                </a:lnTo>
                <a:lnTo>
                  <a:pt x="2145" y="64"/>
                </a:lnTo>
                <a:lnTo>
                  <a:pt x="2059" y="80"/>
                </a:lnTo>
                <a:lnTo>
                  <a:pt x="1970" y="95"/>
                </a:lnTo>
                <a:lnTo>
                  <a:pt x="1882" y="114"/>
                </a:lnTo>
                <a:lnTo>
                  <a:pt x="1795" y="133"/>
                </a:lnTo>
                <a:lnTo>
                  <a:pt x="1707" y="154"/>
                </a:lnTo>
                <a:lnTo>
                  <a:pt x="1620" y="178"/>
                </a:lnTo>
                <a:lnTo>
                  <a:pt x="1532" y="201"/>
                </a:lnTo>
                <a:lnTo>
                  <a:pt x="1444" y="228"/>
                </a:lnTo>
                <a:lnTo>
                  <a:pt x="1357" y="255"/>
                </a:lnTo>
                <a:lnTo>
                  <a:pt x="1269" y="284"/>
                </a:lnTo>
                <a:lnTo>
                  <a:pt x="1181" y="315"/>
                </a:lnTo>
                <a:lnTo>
                  <a:pt x="1094" y="346"/>
                </a:lnTo>
                <a:lnTo>
                  <a:pt x="1006" y="381"/>
                </a:lnTo>
                <a:lnTo>
                  <a:pt x="918" y="415"/>
                </a:lnTo>
                <a:lnTo>
                  <a:pt x="830" y="452"/>
                </a:lnTo>
                <a:lnTo>
                  <a:pt x="743" y="491"/>
                </a:lnTo>
                <a:lnTo>
                  <a:pt x="655" y="531"/>
                </a:lnTo>
                <a:lnTo>
                  <a:pt x="567" y="572"/>
                </a:lnTo>
                <a:lnTo>
                  <a:pt x="479" y="616"/>
                </a:lnTo>
                <a:lnTo>
                  <a:pt x="391" y="660"/>
                </a:lnTo>
                <a:lnTo>
                  <a:pt x="303" y="706"/>
                </a:lnTo>
                <a:lnTo>
                  <a:pt x="216" y="754"/>
                </a:lnTo>
                <a:lnTo>
                  <a:pt x="128" y="803"/>
                </a:lnTo>
                <a:lnTo>
                  <a:pt x="104" y="817"/>
                </a:lnTo>
                <a:lnTo>
                  <a:pt x="84" y="832"/>
                </a:lnTo>
                <a:lnTo>
                  <a:pt x="65" y="846"/>
                </a:lnTo>
                <a:lnTo>
                  <a:pt x="49" y="861"/>
                </a:lnTo>
                <a:lnTo>
                  <a:pt x="34" y="876"/>
                </a:lnTo>
                <a:lnTo>
                  <a:pt x="23" y="892"/>
                </a:lnTo>
                <a:lnTo>
                  <a:pt x="13" y="909"/>
                </a:lnTo>
                <a:lnTo>
                  <a:pt x="10" y="918"/>
                </a:lnTo>
                <a:lnTo>
                  <a:pt x="6" y="927"/>
                </a:lnTo>
                <a:lnTo>
                  <a:pt x="4" y="936"/>
                </a:lnTo>
                <a:lnTo>
                  <a:pt x="2" y="946"/>
                </a:lnTo>
                <a:lnTo>
                  <a:pt x="1" y="956"/>
                </a:lnTo>
                <a:lnTo>
                  <a:pt x="0" y="966"/>
                </a:lnTo>
                <a:lnTo>
                  <a:pt x="1" y="988"/>
                </a:lnTo>
                <a:lnTo>
                  <a:pt x="4" y="1011"/>
                </a:lnTo>
                <a:lnTo>
                  <a:pt x="11" y="1037"/>
                </a:lnTo>
                <a:lnTo>
                  <a:pt x="21" y="1065"/>
                </a:lnTo>
                <a:lnTo>
                  <a:pt x="33" y="1095"/>
                </a:lnTo>
                <a:lnTo>
                  <a:pt x="49" y="1128"/>
                </a:lnTo>
                <a:close/>
                <a:moveTo>
                  <a:pt x="2041" y="1134"/>
                </a:moveTo>
                <a:lnTo>
                  <a:pt x="2041" y="1134"/>
                </a:lnTo>
                <a:lnTo>
                  <a:pt x="2096" y="1117"/>
                </a:lnTo>
                <a:lnTo>
                  <a:pt x="2153" y="1101"/>
                </a:lnTo>
                <a:lnTo>
                  <a:pt x="2210" y="1085"/>
                </a:lnTo>
                <a:lnTo>
                  <a:pt x="2267" y="1072"/>
                </a:lnTo>
                <a:lnTo>
                  <a:pt x="2324" y="1058"/>
                </a:lnTo>
                <a:lnTo>
                  <a:pt x="2381" y="1046"/>
                </a:lnTo>
                <a:lnTo>
                  <a:pt x="2438" y="1036"/>
                </a:lnTo>
                <a:lnTo>
                  <a:pt x="2495" y="1026"/>
                </a:lnTo>
                <a:lnTo>
                  <a:pt x="2553" y="1017"/>
                </a:lnTo>
                <a:lnTo>
                  <a:pt x="2610" y="1009"/>
                </a:lnTo>
                <a:lnTo>
                  <a:pt x="2668" y="1004"/>
                </a:lnTo>
                <a:lnTo>
                  <a:pt x="2726" y="998"/>
                </a:lnTo>
                <a:lnTo>
                  <a:pt x="2785" y="995"/>
                </a:lnTo>
                <a:lnTo>
                  <a:pt x="2843" y="991"/>
                </a:lnTo>
                <a:lnTo>
                  <a:pt x="2902" y="989"/>
                </a:lnTo>
                <a:lnTo>
                  <a:pt x="2960" y="989"/>
                </a:lnTo>
                <a:lnTo>
                  <a:pt x="3019" y="989"/>
                </a:lnTo>
                <a:lnTo>
                  <a:pt x="3079" y="991"/>
                </a:lnTo>
                <a:lnTo>
                  <a:pt x="3136" y="995"/>
                </a:lnTo>
                <a:lnTo>
                  <a:pt x="3194" y="998"/>
                </a:lnTo>
                <a:lnTo>
                  <a:pt x="3252" y="1004"/>
                </a:lnTo>
                <a:lnTo>
                  <a:pt x="3310" y="1009"/>
                </a:lnTo>
                <a:lnTo>
                  <a:pt x="3368" y="1017"/>
                </a:lnTo>
                <a:lnTo>
                  <a:pt x="3426" y="1026"/>
                </a:lnTo>
                <a:lnTo>
                  <a:pt x="3483" y="1036"/>
                </a:lnTo>
                <a:lnTo>
                  <a:pt x="3541" y="1046"/>
                </a:lnTo>
                <a:lnTo>
                  <a:pt x="3598" y="1058"/>
                </a:lnTo>
                <a:lnTo>
                  <a:pt x="3655" y="1072"/>
                </a:lnTo>
                <a:lnTo>
                  <a:pt x="3712" y="1085"/>
                </a:lnTo>
                <a:lnTo>
                  <a:pt x="3769" y="1101"/>
                </a:lnTo>
                <a:lnTo>
                  <a:pt x="3824" y="1117"/>
                </a:lnTo>
                <a:lnTo>
                  <a:pt x="3881" y="1134"/>
                </a:lnTo>
                <a:lnTo>
                  <a:pt x="3881" y="1618"/>
                </a:lnTo>
                <a:lnTo>
                  <a:pt x="3884" y="1651"/>
                </a:lnTo>
                <a:lnTo>
                  <a:pt x="3890" y="1681"/>
                </a:lnTo>
                <a:lnTo>
                  <a:pt x="3898" y="1709"/>
                </a:lnTo>
                <a:lnTo>
                  <a:pt x="3907" y="1736"/>
                </a:lnTo>
                <a:lnTo>
                  <a:pt x="3918" y="1760"/>
                </a:lnTo>
                <a:lnTo>
                  <a:pt x="3931" y="1783"/>
                </a:lnTo>
                <a:lnTo>
                  <a:pt x="3946" y="1804"/>
                </a:lnTo>
                <a:lnTo>
                  <a:pt x="3961" y="1823"/>
                </a:lnTo>
                <a:lnTo>
                  <a:pt x="3979" y="1839"/>
                </a:lnTo>
                <a:lnTo>
                  <a:pt x="3999" y="1855"/>
                </a:lnTo>
                <a:lnTo>
                  <a:pt x="4020" y="1868"/>
                </a:lnTo>
                <a:lnTo>
                  <a:pt x="4043" y="1881"/>
                </a:lnTo>
                <a:lnTo>
                  <a:pt x="4066" y="1891"/>
                </a:lnTo>
                <a:lnTo>
                  <a:pt x="4092" y="1900"/>
                </a:lnTo>
                <a:lnTo>
                  <a:pt x="4119" y="1907"/>
                </a:lnTo>
                <a:lnTo>
                  <a:pt x="4146" y="1913"/>
                </a:lnTo>
                <a:lnTo>
                  <a:pt x="4896" y="2061"/>
                </a:lnTo>
                <a:lnTo>
                  <a:pt x="4925" y="2068"/>
                </a:lnTo>
                <a:lnTo>
                  <a:pt x="4951" y="2077"/>
                </a:lnTo>
                <a:lnTo>
                  <a:pt x="4977" y="2086"/>
                </a:lnTo>
                <a:lnTo>
                  <a:pt x="5001" y="2097"/>
                </a:lnTo>
                <a:lnTo>
                  <a:pt x="5024" y="2109"/>
                </a:lnTo>
                <a:lnTo>
                  <a:pt x="5044" y="2123"/>
                </a:lnTo>
                <a:lnTo>
                  <a:pt x="5063" y="2137"/>
                </a:lnTo>
                <a:lnTo>
                  <a:pt x="5081" y="2154"/>
                </a:lnTo>
                <a:lnTo>
                  <a:pt x="5095" y="2172"/>
                </a:lnTo>
                <a:lnTo>
                  <a:pt x="5108" y="2191"/>
                </a:lnTo>
                <a:lnTo>
                  <a:pt x="5120" y="2212"/>
                </a:lnTo>
                <a:lnTo>
                  <a:pt x="5129" y="2235"/>
                </a:lnTo>
                <a:lnTo>
                  <a:pt x="5134" y="2260"/>
                </a:lnTo>
                <a:lnTo>
                  <a:pt x="5139" y="2285"/>
                </a:lnTo>
                <a:lnTo>
                  <a:pt x="5141" y="2314"/>
                </a:lnTo>
                <a:lnTo>
                  <a:pt x="5141" y="2344"/>
                </a:lnTo>
                <a:lnTo>
                  <a:pt x="5141" y="3729"/>
                </a:lnTo>
                <a:lnTo>
                  <a:pt x="2960" y="3729"/>
                </a:lnTo>
                <a:lnTo>
                  <a:pt x="781" y="3729"/>
                </a:lnTo>
                <a:lnTo>
                  <a:pt x="781" y="2344"/>
                </a:lnTo>
                <a:lnTo>
                  <a:pt x="780" y="2314"/>
                </a:lnTo>
                <a:lnTo>
                  <a:pt x="782" y="2285"/>
                </a:lnTo>
                <a:lnTo>
                  <a:pt x="787" y="2260"/>
                </a:lnTo>
                <a:lnTo>
                  <a:pt x="793" y="2235"/>
                </a:lnTo>
                <a:lnTo>
                  <a:pt x="802" y="2212"/>
                </a:lnTo>
                <a:lnTo>
                  <a:pt x="813" y="2191"/>
                </a:lnTo>
                <a:lnTo>
                  <a:pt x="826" y="2172"/>
                </a:lnTo>
                <a:lnTo>
                  <a:pt x="841" y="2154"/>
                </a:lnTo>
                <a:lnTo>
                  <a:pt x="858" y="2137"/>
                </a:lnTo>
                <a:lnTo>
                  <a:pt x="877" y="2123"/>
                </a:lnTo>
                <a:lnTo>
                  <a:pt x="898" y="2109"/>
                </a:lnTo>
                <a:lnTo>
                  <a:pt x="920" y="2097"/>
                </a:lnTo>
                <a:lnTo>
                  <a:pt x="944" y="2086"/>
                </a:lnTo>
                <a:lnTo>
                  <a:pt x="971" y="2077"/>
                </a:lnTo>
                <a:lnTo>
                  <a:pt x="997" y="2068"/>
                </a:lnTo>
                <a:lnTo>
                  <a:pt x="1026" y="2061"/>
                </a:lnTo>
                <a:lnTo>
                  <a:pt x="1775" y="1913"/>
                </a:lnTo>
                <a:lnTo>
                  <a:pt x="1803" y="1907"/>
                </a:lnTo>
                <a:lnTo>
                  <a:pt x="1830" y="1900"/>
                </a:lnTo>
                <a:lnTo>
                  <a:pt x="1855" y="1891"/>
                </a:lnTo>
                <a:lnTo>
                  <a:pt x="1879" y="1881"/>
                </a:lnTo>
                <a:lnTo>
                  <a:pt x="1901" y="1868"/>
                </a:lnTo>
                <a:lnTo>
                  <a:pt x="1923" y="1855"/>
                </a:lnTo>
                <a:lnTo>
                  <a:pt x="1941" y="1839"/>
                </a:lnTo>
                <a:lnTo>
                  <a:pt x="1959" y="1823"/>
                </a:lnTo>
                <a:lnTo>
                  <a:pt x="1976" y="1804"/>
                </a:lnTo>
                <a:lnTo>
                  <a:pt x="1991" y="1783"/>
                </a:lnTo>
                <a:lnTo>
                  <a:pt x="2003" y="1760"/>
                </a:lnTo>
                <a:lnTo>
                  <a:pt x="2014" y="1736"/>
                </a:lnTo>
                <a:lnTo>
                  <a:pt x="2024" y="1709"/>
                </a:lnTo>
                <a:lnTo>
                  <a:pt x="2031" y="1681"/>
                </a:lnTo>
                <a:lnTo>
                  <a:pt x="2037" y="1651"/>
                </a:lnTo>
                <a:lnTo>
                  <a:pt x="2041" y="1618"/>
                </a:lnTo>
                <a:lnTo>
                  <a:pt x="2041" y="1134"/>
                </a:lnTo>
                <a:close/>
                <a:moveTo>
                  <a:pt x="2971" y="1671"/>
                </a:moveTo>
                <a:lnTo>
                  <a:pt x="2971" y="1671"/>
                </a:lnTo>
                <a:lnTo>
                  <a:pt x="3017" y="1672"/>
                </a:lnTo>
                <a:lnTo>
                  <a:pt x="3063" y="1676"/>
                </a:lnTo>
                <a:lnTo>
                  <a:pt x="3107" y="1682"/>
                </a:lnTo>
                <a:lnTo>
                  <a:pt x="3151" y="1690"/>
                </a:lnTo>
                <a:lnTo>
                  <a:pt x="3194" y="1699"/>
                </a:lnTo>
                <a:lnTo>
                  <a:pt x="3237" y="1711"/>
                </a:lnTo>
                <a:lnTo>
                  <a:pt x="3278" y="1726"/>
                </a:lnTo>
                <a:lnTo>
                  <a:pt x="3318" y="1741"/>
                </a:lnTo>
                <a:lnTo>
                  <a:pt x="3358" y="1759"/>
                </a:lnTo>
                <a:lnTo>
                  <a:pt x="3396" y="1779"/>
                </a:lnTo>
                <a:lnTo>
                  <a:pt x="3434" y="1800"/>
                </a:lnTo>
                <a:lnTo>
                  <a:pt x="3470" y="1824"/>
                </a:lnTo>
                <a:lnTo>
                  <a:pt x="3505" y="1848"/>
                </a:lnTo>
                <a:lnTo>
                  <a:pt x="3539" y="1875"/>
                </a:lnTo>
                <a:lnTo>
                  <a:pt x="3571" y="1903"/>
                </a:lnTo>
                <a:lnTo>
                  <a:pt x="3602" y="1933"/>
                </a:lnTo>
                <a:lnTo>
                  <a:pt x="3631" y="1963"/>
                </a:lnTo>
                <a:lnTo>
                  <a:pt x="3659" y="1995"/>
                </a:lnTo>
                <a:lnTo>
                  <a:pt x="3686" y="2030"/>
                </a:lnTo>
                <a:lnTo>
                  <a:pt x="3711" y="2065"/>
                </a:lnTo>
                <a:lnTo>
                  <a:pt x="3734" y="2100"/>
                </a:lnTo>
                <a:lnTo>
                  <a:pt x="3755" y="2138"/>
                </a:lnTo>
                <a:lnTo>
                  <a:pt x="3775" y="2176"/>
                </a:lnTo>
                <a:lnTo>
                  <a:pt x="3793" y="2216"/>
                </a:lnTo>
                <a:lnTo>
                  <a:pt x="3809" y="2256"/>
                </a:lnTo>
                <a:lnTo>
                  <a:pt x="3823" y="2298"/>
                </a:lnTo>
                <a:lnTo>
                  <a:pt x="3835" y="2340"/>
                </a:lnTo>
                <a:lnTo>
                  <a:pt x="3845" y="2383"/>
                </a:lnTo>
                <a:lnTo>
                  <a:pt x="3853" y="2427"/>
                </a:lnTo>
                <a:lnTo>
                  <a:pt x="3859" y="2471"/>
                </a:lnTo>
                <a:lnTo>
                  <a:pt x="3862" y="2517"/>
                </a:lnTo>
                <a:lnTo>
                  <a:pt x="3863" y="2563"/>
                </a:lnTo>
                <a:lnTo>
                  <a:pt x="3863" y="2591"/>
                </a:lnTo>
                <a:lnTo>
                  <a:pt x="3861" y="2617"/>
                </a:lnTo>
                <a:lnTo>
                  <a:pt x="3860" y="2645"/>
                </a:lnTo>
                <a:lnTo>
                  <a:pt x="3857" y="2672"/>
                </a:lnTo>
                <a:lnTo>
                  <a:pt x="3853" y="2699"/>
                </a:lnTo>
                <a:lnTo>
                  <a:pt x="3849" y="2726"/>
                </a:lnTo>
                <a:lnTo>
                  <a:pt x="3843" y="2751"/>
                </a:lnTo>
                <a:lnTo>
                  <a:pt x="3838" y="2778"/>
                </a:lnTo>
                <a:lnTo>
                  <a:pt x="3831" y="2802"/>
                </a:lnTo>
                <a:lnTo>
                  <a:pt x="3823" y="2828"/>
                </a:lnTo>
                <a:lnTo>
                  <a:pt x="3814" y="2854"/>
                </a:lnTo>
                <a:lnTo>
                  <a:pt x="3805" y="2878"/>
                </a:lnTo>
                <a:lnTo>
                  <a:pt x="3796" y="2903"/>
                </a:lnTo>
                <a:lnTo>
                  <a:pt x="3786" y="2926"/>
                </a:lnTo>
                <a:lnTo>
                  <a:pt x="3775" y="2950"/>
                </a:lnTo>
                <a:lnTo>
                  <a:pt x="3763" y="2973"/>
                </a:lnTo>
                <a:lnTo>
                  <a:pt x="3410" y="2802"/>
                </a:lnTo>
                <a:lnTo>
                  <a:pt x="3423" y="2776"/>
                </a:lnTo>
                <a:lnTo>
                  <a:pt x="3435" y="2748"/>
                </a:lnTo>
                <a:lnTo>
                  <a:pt x="3446" y="2719"/>
                </a:lnTo>
                <a:lnTo>
                  <a:pt x="3455" y="2689"/>
                </a:lnTo>
                <a:lnTo>
                  <a:pt x="3462" y="2659"/>
                </a:lnTo>
                <a:lnTo>
                  <a:pt x="3466" y="2627"/>
                </a:lnTo>
                <a:lnTo>
                  <a:pt x="3470" y="2595"/>
                </a:lnTo>
                <a:lnTo>
                  <a:pt x="3471" y="2563"/>
                </a:lnTo>
                <a:lnTo>
                  <a:pt x="3470" y="2537"/>
                </a:lnTo>
                <a:lnTo>
                  <a:pt x="3469" y="2512"/>
                </a:lnTo>
                <a:lnTo>
                  <a:pt x="3465" y="2487"/>
                </a:lnTo>
                <a:lnTo>
                  <a:pt x="3461" y="2462"/>
                </a:lnTo>
                <a:lnTo>
                  <a:pt x="3455" y="2438"/>
                </a:lnTo>
                <a:lnTo>
                  <a:pt x="3449" y="2415"/>
                </a:lnTo>
                <a:lnTo>
                  <a:pt x="3441" y="2391"/>
                </a:lnTo>
                <a:lnTo>
                  <a:pt x="3432" y="2369"/>
                </a:lnTo>
                <a:lnTo>
                  <a:pt x="3422" y="2347"/>
                </a:lnTo>
                <a:lnTo>
                  <a:pt x="3411" y="2325"/>
                </a:lnTo>
                <a:lnTo>
                  <a:pt x="3398" y="2304"/>
                </a:lnTo>
                <a:lnTo>
                  <a:pt x="3386" y="2284"/>
                </a:lnTo>
                <a:lnTo>
                  <a:pt x="3372" y="2264"/>
                </a:lnTo>
                <a:lnTo>
                  <a:pt x="3357" y="2245"/>
                </a:lnTo>
                <a:lnTo>
                  <a:pt x="3342" y="2227"/>
                </a:lnTo>
                <a:lnTo>
                  <a:pt x="3325" y="2209"/>
                </a:lnTo>
                <a:lnTo>
                  <a:pt x="3307" y="2193"/>
                </a:lnTo>
                <a:lnTo>
                  <a:pt x="3289" y="2177"/>
                </a:lnTo>
                <a:lnTo>
                  <a:pt x="3270" y="2163"/>
                </a:lnTo>
                <a:lnTo>
                  <a:pt x="3251" y="2149"/>
                </a:lnTo>
                <a:lnTo>
                  <a:pt x="3230" y="2136"/>
                </a:lnTo>
                <a:lnTo>
                  <a:pt x="3210" y="2124"/>
                </a:lnTo>
                <a:lnTo>
                  <a:pt x="3188" y="2113"/>
                </a:lnTo>
                <a:lnTo>
                  <a:pt x="3165" y="2102"/>
                </a:lnTo>
                <a:lnTo>
                  <a:pt x="3143" y="2094"/>
                </a:lnTo>
                <a:lnTo>
                  <a:pt x="3120" y="2086"/>
                </a:lnTo>
                <a:lnTo>
                  <a:pt x="3096" y="2079"/>
                </a:lnTo>
                <a:lnTo>
                  <a:pt x="3072" y="2074"/>
                </a:lnTo>
                <a:lnTo>
                  <a:pt x="3047" y="2069"/>
                </a:lnTo>
                <a:lnTo>
                  <a:pt x="3023" y="2066"/>
                </a:lnTo>
                <a:lnTo>
                  <a:pt x="2997" y="2065"/>
                </a:lnTo>
                <a:lnTo>
                  <a:pt x="2971" y="2063"/>
                </a:lnTo>
                <a:lnTo>
                  <a:pt x="2946" y="2065"/>
                </a:lnTo>
                <a:lnTo>
                  <a:pt x="2920" y="2066"/>
                </a:lnTo>
                <a:lnTo>
                  <a:pt x="2896" y="2069"/>
                </a:lnTo>
                <a:lnTo>
                  <a:pt x="2871" y="2074"/>
                </a:lnTo>
                <a:lnTo>
                  <a:pt x="2847" y="2079"/>
                </a:lnTo>
                <a:lnTo>
                  <a:pt x="2823" y="2086"/>
                </a:lnTo>
                <a:lnTo>
                  <a:pt x="2800" y="2094"/>
                </a:lnTo>
                <a:lnTo>
                  <a:pt x="2778" y="2102"/>
                </a:lnTo>
                <a:lnTo>
                  <a:pt x="2755" y="2113"/>
                </a:lnTo>
                <a:lnTo>
                  <a:pt x="2734" y="2124"/>
                </a:lnTo>
                <a:lnTo>
                  <a:pt x="2713" y="2136"/>
                </a:lnTo>
                <a:lnTo>
                  <a:pt x="2693" y="2149"/>
                </a:lnTo>
                <a:lnTo>
                  <a:pt x="2673" y="2163"/>
                </a:lnTo>
                <a:lnTo>
                  <a:pt x="2654" y="2177"/>
                </a:lnTo>
                <a:lnTo>
                  <a:pt x="2636" y="2193"/>
                </a:lnTo>
                <a:lnTo>
                  <a:pt x="2619" y="2209"/>
                </a:lnTo>
                <a:lnTo>
                  <a:pt x="2603" y="2227"/>
                </a:lnTo>
                <a:lnTo>
                  <a:pt x="2587" y="2245"/>
                </a:lnTo>
                <a:lnTo>
                  <a:pt x="2571" y="2264"/>
                </a:lnTo>
                <a:lnTo>
                  <a:pt x="2558" y="2284"/>
                </a:lnTo>
                <a:lnTo>
                  <a:pt x="2545" y="2304"/>
                </a:lnTo>
                <a:lnTo>
                  <a:pt x="2532" y="2325"/>
                </a:lnTo>
                <a:lnTo>
                  <a:pt x="2521" y="2347"/>
                </a:lnTo>
                <a:lnTo>
                  <a:pt x="2512" y="2369"/>
                </a:lnTo>
                <a:lnTo>
                  <a:pt x="2502" y="2391"/>
                </a:lnTo>
                <a:lnTo>
                  <a:pt x="2494" y="2415"/>
                </a:lnTo>
                <a:lnTo>
                  <a:pt x="2488" y="2438"/>
                </a:lnTo>
                <a:lnTo>
                  <a:pt x="2482" y="2462"/>
                </a:lnTo>
                <a:lnTo>
                  <a:pt x="2478" y="2487"/>
                </a:lnTo>
                <a:lnTo>
                  <a:pt x="2475" y="2512"/>
                </a:lnTo>
                <a:lnTo>
                  <a:pt x="2473" y="2537"/>
                </a:lnTo>
                <a:lnTo>
                  <a:pt x="2472" y="2563"/>
                </a:lnTo>
                <a:lnTo>
                  <a:pt x="2473" y="2588"/>
                </a:lnTo>
                <a:lnTo>
                  <a:pt x="2475" y="2614"/>
                </a:lnTo>
                <a:lnTo>
                  <a:pt x="2478" y="2639"/>
                </a:lnTo>
                <a:lnTo>
                  <a:pt x="2482" y="2663"/>
                </a:lnTo>
                <a:lnTo>
                  <a:pt x="2488" y="2688"/>
                </a:lnTo>
                <a:lnTo>
                  <a:pt x="2494" y="2711"/>
                </a:lnTo>
                <a:lnTo>
                  <a:pt x="2502" y="2734"/>
                </a:lnTo>
                <a:lnTo>
                  <a:pt x="2512" y="2757"/>
                </a:lnTo>
                <a:lnTo>
                  <a:pt x="2521" y="2779"/>
                </a:lnTo>
                <a:lnTo>
                  <a:pt x="2532" y="2801"/>
                </a:lnTo>
                <a:lnTo>
                  <a:pt x="2545" y="2821"/>
                </a:lnTo>
                <a:lnTo>
                  <a:pt x="2558" y="2841"/>
                </a:lnTo>
                <a:lnTo>
                  <a:pt x="2571" y="2861"/>
                </a:lnTo>
                <a:lnTo>
                  <a:pt x="2587" y="2880"/>
                </a:lnTo>
                <a:lnTo>
                  <a:pt x="2603" y="2898"/>
                </a:lnTo>
                <a:lnTo>
                  <a:pt x="2619" y="2916"/>
                </a:lnTo>
                <a:lnTo>
                  <a:pt x="2636" y="2933"/>
                </a:lnTo>
                <a:lnTo>
                  <a:pt x="2654" y="2948"/>
                </a:lnTo>
                <a:lnTo>
                  <a:pt x="2673" y="2963"/>
                </a:lnTo>
                <a:lnTo>
                  <a:pt x="2693" y="2976"/>
                </a:lnTo>
                <a:lnTo>
                  <a:pt x="2713" y="2990"/>
                </a:lnTo>
                <a:lnTo>
                  <a:pt x="2734" y="3002"/>
                </a:lnTo>
                <a:lnTo>
                  <a:pt x="2755" y="3013"/>
                </a:lnTo>
                <a:lnTo>
                  <a:pt x="2778" y="3023"/>
                </a:lnTo>
                <a:lnTo>
                  <a:pt x="2800" y="3032"/>
                </a:lnTo>
                <a:lnTo>
                  <a:pt x="2823" y="3040"/>
                </a:lnTo>
                <a:lnTo>
                  <a:pt x="2847" y="3047"/>
                </a:lnTo>
                <a:lnTo>
                  <a:pt x="2871" y="3052"/>
                </a:lnTo>
                <a:lnTo>
                  <a:pt x="2896" y="3057"/>
                </a:lnTo>
                <a:lnTo>
                  <a:pt x="2920" y="3060"/>
                </a:lnTo>
                <a:lnTo>
                  <a:pt x="2946" y="3061"/>
                </a:lnTo>
                <a:lnTo>
                  <a:pt x="2971" y="3062"/>
                </a:lnTo>
                <a:lnTo>
                  <a:pt x="2994" y="3061"/>
                </a:lnTo>
                <a:lnTo>
                  <a:pt x="3015" y="3060"/>
                </a:lnTo>
                <a:lnTo>
                  <a:pt x="3037" y="3058"/>
                </a:lnTo>
                <a:lnTo>
                  <a:pt x="3058" y="3054"/>
                </a:lnTo>
                <a:lnTo>
                  <a:pt x="3079" y="3051"/>
                </a:lnTo>
                <a:lnTo>
                  <a:pt x="3100" y="3045"/>
                </a:lnTo>
                <a:lnTo>
                  <a:pt x="3120" y="3040"/>
                </a:lnTo>
                <a:lnTo>
                  <a:pt x="3140" y="3033"/>
                </a:lnTo>
                <a:lnTo>
                  <a:pt x="3159" y="3025"/>
                </a:lnTo>
                <a:lnTo>
                  <a:pt x="3178" y="3018"/>
                </a:lnTo>
                <a:lnTo>
                  <a:pt x="3197" y="3009"/>
                </a:lnTo>
                <a:lnTo>
                  <a:pt x="3215" y="2999"/>
                </a:lnTo>
                <a:lnTo>
                  <a:pt x="3232" y="2989"/>
                </a:lnTo>
                <a:lnTo>
                  <a:pt x="3250" y="2977"/>
                </a:lnTo>
                <a:lnTo>
                  <a:pt x="3267" y="2965"/>
                </a:lnTo>
                <a:lnTo>
                  <a:pt x="3283" y="2953"/>
                </a:lnTo>
                <a:lnTo>
                  <a:pt x="3563" y="3229"/>
                </a:lnTo>
                <a:lnTo>
                  <a:pt x="3533" y="3255"/>
                </a:lnTo>
                <a:lnTo>
                  <a:pt x="3502" y="3279"/>
                </a:lnTo>
                <a:lnTo>
                  <a:pt x="3470" y="3303"/>
                </a:lnTo>
                <a:lnTo>
                  <a:pt x="3436" y="3324"/>
                </a:lnTo>
                <a:lnTo>
                  <a:pt x="3402" y="3344"/>
                </a:lnTo>
                <a:lnTo>
                  <a:pt x="3366" y="3362"/>
                </a:lnTo>
                <a:lnTo>
                  <a:pt x="3330" y="3379"/>
                </a:lnTo>
                <a:lnTo>
                  <a:pt x="3294" y="3394"/>
                </a:lnTo>
                <a:lnTo>
                  <a:pt x="3256" y="3408"/>
                </a:lnTo>
                <a:lnTo>
                  <a:pt x="3217" y="3420"/>
                </a:lnTo>
                <a:lnTo>
                  <a:pt x="3178" y="3430"/>
                </a:lnTo>
                <a:lnTo>
                  <a:pt x="3138" y="3439"/>
                </a:lnTo>
                <a:lnTo>
                  <a:pt x="3097" y="3446"/>
                </a:lnTo>
                <a:lnTo>
                  <a:pt x="3056" y="3450"/>
                </a:lnTo>
                <a:lnTo>
                  <a:pt x="3014" y="3453"/>
                </a:lnTo>
                <a:lnTo>
                  <a:pt x="2971" y="3454"/>
                </a:lnTo>
                <a:lnTo>
                  <a:pt x="2926" y="3453"/>
                </a:lnTo>
                <a:lnTo>
                  <a:pt x="2880" y="3450"/>
                </a:lnTo>
                <a:lnTo>
                  <a:pt x="2835" y="3444"/>
                </a:lnTo>
                <a:lnTo>
                  <a:pt x="2792" y="3435"/>
                </a:lnTo>
                <a:lnTo>
                  <a:pt x="2749" y="3427"/>
                </a:lnTo>
                <a:lnTo>
                  <a:pt x="2706" y="3414"/>
                </a:lnTo>
                <a:lnTo>
                  <a:pt x="2665" y="3400"/>
                </a:lnTo>
                <a:lnTo>
                  <a:pt x="2625" y="3384"/>
                </a:lnTo>
                <a:lnTo>
                  <a:pt x="2585" y="3366"/>
                </a:lnTo>
                <a:lnTo>
                  <a:pt x="2547" y="3346"/>
                </a:lnTo>
                <a:lnTo>
                  <a:pt x="2510" y="3325"/>
                </a:lnTo>
                <a:lnTo>
                  <a:pt x="2473" y="3302"/>
                </a:lnTo>
                <a:lnTo>
                  <a:pt x="2439" y="3277"/>
                </a:lnTo>
                <a:lnTo>
                  <a:pt x="2405" y="3250"/>
                </a:lnTo>
                <a:lnTo>
                  <a:pt x="2373" y="3223"/>
                </a:lnTo>
                <a:lnTo>
                  <a:pt x="2342" y="3193"/>
                </a:lnTo>
                <a:lnTo>
                  <a:pt x="2312" y="3162"/>
                </a:lnTo>
                <a:lnTo>
                  <a:pt x="2284" y="3130"/>
                </a:lnTo>
                <a:lnTo>
                  <a:pt x="2257" y="3096"/>
                </a:lnTo>
                <a:lnTo>
                  <a:pt x="2232" y="3061"/>
                </a:lnTo>
                <a:lnTo>
                  <a:pt x="2209" y="3025"/>
                </a:lnTo>
                <a:lnTo>
                  <a:pt x="2188" y="2987"/>
                </a:lnTo>
                <a:lnTo>
                  <a:pt x="2168" y="2950"/>
                </a:lnTo>
                <a:lnTo>
                  <a:pt x="2150" y="2909"/>
                </a:lnTo>
                <a:lnTo>
                  <a:pt x="2134" y="2869"/>
                </a:lnTo>
                <a:lnTo>
                  <a:pt x="2120" y="2828"/>
                </a:lnTo>
                <a:lnTo>
                  <a:pt x="2109" y="2786"/>
                </a:lnTo>
                <a:lnTo>
                  <a:pt x="2099" y="2742"/>
                </a:lnTo>
                <a:lnTo>
                  <a:pt x="2091" y="2699"/>
                </a:lnTo>
                <a:lnTo>
                  <a:pt x="2085" y="2654"/>
                </a:lnTo>
                <a:lnTo>
                  <a:pt x="2081" y="2608"/>
                </a:lnTo>
                <a:lnTo>
                  <a:pt x="2080" y="2563"/>
                </a:lnTo>
                <a:lnTo>
                  <a:pt x="2081" y="2517"/>
                </a:lnTo>
                <a:lnTo>
                  <a:pt x="2085" y="2471"/>
                </a:lnTo>
                <a:lnTo>
                  <a:pt x="2091" y="2427"/>
                </a:lnTo>
                <a:lnTo>
                  <a:pt x="2099" y="2383"/>
                </a:lnTo>
                <a:lnTo>
                  <a:pt x="2109" y="2340"/>
                </a:lnTo>
                <a:lnTo>
                  <a:pt x="2120" y="2298"/>
                </a:lnTo>
                <a:lnTo>
                  <a:pt x="2134" y="2256"/>
                </a:lnTo>
                <a:lnTo>
                  <a:pt x="2150" y="2216"/>
                </a:lnTo>
                <a:lnTo>
                  <a:pt x="2168" y="2176"/>
                </a:lnTo>
                <a:lnTo>
                  <a:pt x="2188" y="2138"/>
                </a:lnTo>
                <a:lnTo>
                  <a:pt x="2209" y="2100"/>
                </a:lnTo>
                <a:lnTo>
                  <a:pt x="2232" y="2065"/>
                </a:lnTo>
                <a:lnTo>
                  <a:pt x="2257" y="2030"/>
                </a:lnTo>
                <a:lnTo>
                  <a:pt x="2284" y="1995"/>
                </a:lnTo>
                <a:lnTo>
                  <a:pt x="2312" y="1963"/>
                </a:lnTo>
                <a:lnTo>
                  <a:pt x="2342" y="1933"/>
                </a:lnTo>
                <a:lnTo>
                  <a:pt x="2373" y="1903"/>
                </a:lnTo>
                <a:lnTo>
                  <a:pt x="2405" y="1875"/>
                </a:lnTo>
                <a:lnTo>
                  <a:pt x="2439" y="1848"/>
                </a:lnTo>
                <a:lnTo>
                  <a:pt x="2473" y="1824"/>
                </a:lnTo>
                <a:lnTo>
                  <a:pt x="2510" y="1800"/>
                </a:lnTo>
                <a:lnTo>
                  <a:pt x="2547" y="1779"/>
                </a:lnTo>
                <a:lnTo>
                  <a:pt x="2585" y="1759"/>
                </a:lnTo>
                <a:lnTo>
                  <a:pt x="2625" y="1741"/>
                </a:lnTo>
                <a:lnTo>
                  <a:pt x="2665" y="1726"/>
                </a:lnTo>
                <a:lnTo>
                  <a:pt x="2706" y="1711"/>
                </a:lnTo>
                <a:lnTo>
                  <a:pt x="2749" y="1699"/>
                </a:lnTo>
                <a:lnTo>
                  <a:pt x="2792" y="1690"/>
                </a:lnTo>
                <a:lnTo>
                  <a:pt x="2835" y="1682"/>
                </a:lnTo>
                <a:lnTo>
                  <a:pt x="2880" y="1676"/>
                </a:lnTo>
                <a:lnTo>
                  <a:pt x="2926" y="1672"/>
                </a:lnTo>
                <a:lnTo>
                  <a:pt x="2971" y="1671"/>
                </a:lnTo>
                <a:close/>
                <a:moveTo>
                  <a:pt x="4858" y="3824"/>
                </a:moveTo>
                <a:lnTo>
                  <a:pt x="4858" y="3824"/>
                </a:lnTo>
                <a:lnTo>
                  <a:pt x="4328" y="3824"/>
                </a:lnTo>
                <a:lnTo>
                  <a:pt x="4328" y="4208"/>
                </a:lnTo>
                <a:lnTo>
                  <a:pt x="4702" y="4208"/>
                </a:lnTo>
                <a:lnTo>
                  <a:pt x="4858" y="3824"/>
                </a:lnTo>
                <a:close/>
                <a:moveTo>
                  <a:pt x="1064" y="3824"/>
                </a:moveTo>
                <a:lnTo>
                  <a:pt x="1064" y="3824"/>
                </a:lnTo>
                <a:lnTo>
                  <a:pt x="1594" y="3824"/>
                </a:lnTo>
                <a:lnTo>
                  <a:pt x="1594" y="4208"/>
                </a:lnTo>
                <a:lnTo>
                  <a:pt x="1219" y="4208"/>
                </a:lnTo>
                <a:lnTo>
                  <a:pt x="1064" y="3824"/>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chemeClr val="bg1"/>
              </a:solidFill>
              <a:effectLst/>
              <a:uLnTx/>
              <a:uFillTx/>
              <a:latin typeface="Calibri" panose="020F0502020204030204" pitchFamily="34" charset="0"/>
              <a:ea typeface="宋体" panose="02010600030101010101" pitchFamily="2" charset="-122"/>
              <a:cs typeface="+mn-cs"/>
            </a:endParaRPr>
          </a:p>
        </p:txBody>
      </p:sp>
      <p:sp>
        <p:nvSpPr>
          <p:cNvPr id="61" name="KSO_Shape">
            <a:extLst>
              <a:ext uri="{FF2B5EF4-FFF2-40B4-BE49-F238E27FC236}">
                <a16:creationId xmlns:a16="http://schemas.microsoft.com/office/drawing/2014/main" id="{AAC638CC-2DA8-41C6-924D-E8500BE8F12E}"/>
              </a:ext>
            </a:extLst>
          </p:cNvPr>
          <p:cNvSpPr>
            <a:spLocks/>
          </p:cNvSpPr>
          <p:nvPr/>
        </p:nvSpPr>
        <p:spPr bwMode="auto">
          <a:xfrm>
            <a:off x="5628203" y="2765118"/>
            <a:ext cx="835326" cy="596345"/>
          </a:xfrm>
          <a:custGeom>
            <a:avLst/>
            <a:gdLst>
              <a:gd name="T0" fmla="*/ 292563706 w 6176"/>
              <a:gd name="T1" fmla="*/ 94836 h 4867"/>
              <a:gd name="T2" fmla="*/ 308833011 w 6176"/>
              <a:gd name="T3" fmla="*/ 10908958 h 4867"/>
              <a:gd name="T4" fmla="*/ 311211793 w 6176"/>
              <a:gd name="T5" fmla="*/ 392245233 h 4867"/>
              <a:gd name="T6" fmla="*/ 296655015 w 6176"/>
              <a:gd name="T7" fmla="*/ 408181752 h 4867"/>
              <a:gd name="T8" fmla="*/ 276960350 w 6176"/>
              <a:gd name="T9" fmla="*/ 404387372 h 4867"/>
              <a:gd name="T10" fmla="*/ 41862807 w 6176"/>
              <a:gd name="T11" fmla="*/ 298239259 h 4867"/>
              <a:gd name="T12" fmla="*/ 16649934 w 6176"/>
              <a:gd name="T13" fmla="*/ 281164395 h 4867"/>
              <a:gd name="T14" fmla="*/ 1236893 w 6176"/>
              <a:gd name="T15" fmla="*/ 251188700 h 4867"/>
              <a:gd name="T16" fmla="*/ 1902841 w 6176"/>
              <a:gd name="T17" fmla="*/ 155475362 h 4867"/>
              <a:gd name="T18" fmla="*/ 18648087 w 6176"/>
              <a:gd name="T19" fmla="*/ 126258359 h 4867"/>
              <a:gd name="T20" fmla="*/ 39959966 w 6176"/>
              <a:gd name="T21" fmla="*/ 112314020 h 4867"/>
              <a:gd name="T22" fmla="*/ 473334819 w 6176"/>
              <a:gd name="T23" fmla="*/ 233639653 h 4867"/>
              <a:gd name="T24" fmla="*/ 501877740 w 6176"/>
              <a:gd name="T25" fmla="*/ 237339197 h 4867"/>
              <a:gd name="T26" fmla="*/ 530230038 w 6176"/>
              <a:gd name="T27" fmla="*/ 248817174 h 4867"/>
              <a:gd name="T28" fmla="*/ 554111014 w 6176"/>
              <a:gd name="T29" fmla="*/ 267125219 h 4867"/>
              <a:gd name="T30" fmla="*/ 571046267 w 6176"/>
              <a:gd name="T31" fmla="*/ 288563482 h 4867"/>
              <a:gd name="T32" fmla="*/ 583319883 w 6176"/>
              <a:gd name="T33" fmla="*/ 316547304 h 4867"/>
              <a:gd name="T34" fmla="*/ 587601198 w 6176"/>
              <a:gd name="T35" fmla="*/ 347756180 h 4867"/>
              <a:gd name="T36" fmla="*/ 583985831 w 6176"/>
              <a:gd name="T37" fmla="*/ 376214185 h 4867"/>
              <a:gd name="T38" fmla="*/ 572473475 w 6176"/>
              <a:gd name="T39" fmla="*/ 404482209 h 4867"/>
              <a:gd name="T40" fmla="*/ 554111014 w 6176"/>
              <a:gd name="T41" fmla="*/ 428386834 h 4867"/>
              <a:gd name="T42" fmla="*/ 532513509 w 6176"/>
              <a:gd name="T43" fmla="*/ 445177189 h 4867"/>
              <a:gd name="T44" fmla="*/ 504636844 w 6176"/>
              <a:gd name="T45" fmla="*/ 457414165 h 4867"/>
              <a:gd name="T46" fmla="*/ 473334819 w 6176"/>
              <a:gd name="T47" fmla="*/ 461682727 h 4867"/>
              <a:gd name="T48" fmla="*/ 444601892 w 6176"/>
              <a:gd name="T49" fmla="*/ 458172856 h 4867"/>
              <a:gd name="T50" fmla="*/ 416439601 w 6176"/>
              <a:gd name="T51" fmla="*/ 446600043 h 4867"/>
              <a:gd name="T52" fmla="*/ 392463621 w 6176"/>
              <a:gd name="T53" fmla="*/ 428386834 h 4867"/>
              <a:gd name="T54" fmla="*/ 375528060 w 6176"/>
              <a:gd name="T55" fmla="*/ 406758898 h 4867"/>
              <a:gd name="T56" fmla="*/ 363254752 w 6176"/>
              <a:gd name="T57" fmla="*/ 378965057 h 4867"/>
              <a:gd name="T58" fmla="*/ 358878126 w 6176"/>
              <a:gd name="T59" fmla="*/ 347756180 h 4867"/>
              <a:gd name="T60" fmla="*/ 362588804 w 6176"/>
              <a:gd name="T61" fmla="*/ 319298176 h 4867"/>
              <a:gd name="T62" fmla="*/ 374101161 w 6176"/>
              <a:gd name="T63" fmla="*/ 291029844 h 4867"/>
              <a:gd name="T64" fmla="*/ 392463621 w 6176"/>
              <a:gd name="T65" fmla="*/ 267125219 h 4867"/>
              <a:gd name="T66" fmla="*/ 413965815 w 6176"/>
              <a:gd name="T67" fmla="*/ 250240336 h 4867"/>
              <a:gd name="T68" fmla="*/ 442032795 w 6176"/>
              <a:gd name="T69" fmla="*/ 238003360 h 4867"/>
              <a:gd name="T70" fmla="*/ 473334819 w 6176"/>
              <a:gd name="T71" fmla="*/ 233639653 h 4867"/>
              <a:gd name="T72" fmla="*/ 470195086 w 6176"/>
              <a:gd name="T73" fmla="*/ 424877271 h 4867"/>
              <a:gd name="T74" fmla="*/ 506825003 w 6176"/>
              <a:gd name="T75" fmla="*/ 417288203 h 4867"/>
              <a:gd name="T76" fmla="*/ 535272613 w 6176"/>
              <a:gd name="T77" fmla="*/ 393858068 h 4867"/>
              <a:gd name="T78" fmla="*/ 550305333 w 6176"/>
              <a:gd name="T79" fmla="*/ 355534613 h 4867"/>
              <a:gd name="T80" fmla="*/ 544596810 w 6176"/>
              <a:gd name="T81" fmla="*/ 317590813 h 4867"/>
              <a:gd name="T82" fmla="*/ 418437445 w 6176"/>
              <a:gd name="T83" fmla="*/ 402110683 h 4867"/>
              <a:gd name="T84" fmla="*/ 473334819 w 6176"/>
              <a:gd name="T85" fmla="*/ 270540254 h 4867"/>
              <a:gd name="T86" fmla="*/ 433089535 w 6176"/>
              <a:gd name="T87" fmla="*/ 281638884 h 4867"/>
              <a:gd name="T88" fmla="*/ 407020400 w 6176"/>
              <a:gd name="T89" fmla="*/ 307630527 h 4867"/>
              <a:gd name="T90" fmla="*/ 395888673 w 6176"/>
              <a:gd name="T91" fmla="*/ 347756180 h 4867"/>
              <a:gd name="T92" fmla="*/ 405212562 w 6176"/>
              <a:gd name="T93" fmla="*/ 384466800 h 4867"/>
              <a:gd name="T94" fmla="*/ 320155053 w 6176"/>
              <a:gd name="T95" fmla="*/ 349084198 h 4867"/>
              <a:gd name="T96" fmla="*/ 288567710 w 6176"/>
              <a:gd name="T97" fmla="*/ 91349939 h 4867"/>
              <a:gd name="T98" fmla="*/ 285237661 w 6176"/>
              <a:gd name="T99" fmla="*/ 71809020 h 4867"/>
              <a:gd name="T100" fmla="*/ 265067363 w 6176"/>
              <a:gd name="T101" fmla="*/ 63935443 h 4867"/>
              <a:gd name="T102" fmla="*/ 168783123 w 6176"/>
              <a:gd name="T103" fmla="*/ 137167317 h 4867"/>
              <a:gd name="T104" fmla="*/ 169163753 w 6176"/>
              <a:gd name="T105" fmla="*/ 158605580 h 4867"/>
              <a:gd name="T106" fmla="*/ 186479636 w 6176"/>
              <a:gd name="T107" fmla="*/ 168565866 h 4867"/>
              <a:gd name="T108" fmla="*/ 63935946 w 6176"/>
              <a:gd name="T109" fmla="*/ 149878475 h 4867"/>
              <a:gd name="T110" fmla="*/ 48617907 w 6176"/>
              <a:gd name="T111" fmla="*/ 156234054 h 4867"/>
              <a:gd name="T112" fmla="*/ 42338440 w 6176"/>
              <a:gd name="T113" fmla="*/ 238287869 h 4867"/>
              <a:gd name="T114" fmla="*/ 51852644 w 6176"/>
              <a:gd name="T115" fmla="*/ 256121424 h 486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176" h="4867">
                <a:moveTo>
                  <a:pt x="1587" y="1134"/>
                </a:moveTo>
                <a:lnTo>
                  <a:pt x="2912" y="51"/>
                </a:lnTo>
                <a:lnTo>
                  <a:pt x="2930" y="38"/>
                </a:lnTo>
                <a:lnTo>
                  <a:pt x="2949" y="26"/>
                </a:lnTo>
                <a:lnTo>
                  <a:pt x="2968" y="17"/>
                </a:lnTo>
                <a:lnTo>
                  <a:pt x="2989" y="10"/>
                </a:lnTo>
                <a:lnTo>
                  <a:pt x="3010" y="5"/>
                </a:lnTo>
                <a:lnTo>
                  <a:pt x="3032" y="1"/>
                </a:lnTo>
                <a:lnTo>
                  <a:pt x="3053" y="0"/>
                </a:lnTo>
                <a:lnTo>
                  <a:pt x="3075" y="1"/>
                </a:lnTo>
                <a:lnTo>
                  <a:pt x="3095" y="5"/>
                </a:lnTo>
                <a:lnTo>
                  <a:pt x="3116" y="10"/>
                </a:lnTo>
                <a:lnTo>
                  <a:pt x="3137" y="17"/>
                </a:lnTo>
                <a:lnTo>
                  <a:pt x="3156" y="26"/>
                </a:lnTo>
                <a:lnTo>
                  <a:pt x="3174" y="38"/>
                </a:lnTo>
                <a:lnTo>
                  <a:pt x="3192" y="51"/>
                </a:lnTo>
                <a:lnTo>
                  <a:pt x="3208" y="66"/>
                </a:lnTo>
                <a:lnTo>
                  <a:pt x="3225" y="83"/>
                </a:lnTo>
                <a:lnTo>
                  <a:pt x="3236" y="98"/>
                </a:lnTo>
                <a:lnTo>
                  <a:pt x="3246" y="115"/>
                </a:lnTo>
                <a:lnTo>
                  <a:pt x="3255" y="132"/>
                </a:lnTo>
                <a:lnTo>
                  <a:pt x="3262" y="149"/>
                </a:lnTo>
                <a:lnTo>
                  <a:pt x="3267" y="168"/>
                </a:lnTo>
                <a:lnTo>
                  <a:pt x="3272" y="186"/>
                </a:lnTo>
                <a:lnTo>
                  <a:pt x="3274" y="205"/>
                </a:lnTo>
                <a:lnTo>
                  <a:pt x="3275" y="223"/>
                </a:lnTo>
                <a:lnTo>
                  <a:pt x="3275" y="4090"/>
                </a:lnTo>
                <a:lnTo>
                  <a:pt x="3274" y="4113"/>
                </a:lnTo>
                <a:lnTo>
                  <a:pt x="3271" y="4135"/>
                </a:lnTo>
                <a:lnTo>
                  <a:pt x="3264" y="4157"/>
                </a:lnTo>
                <a:lnTo>
                  <a:pt x="3257" y="4177"/>
                </a:lnTo>
                <a:lnTo>
                  <a:pt x="3248" y="4196"/>
                </a:lnTo>
                <a:lnTo>
                  <a:pt x="3236" y="4214"/>
                </a:lnTo>
                <a:lnTo>
                  <a:pt x="3223" y="4232"/>
                </a:lnTo>
                <a:lnTo>
                  <a:pt x="3210" y="4248"/>
                </a:lnTo>
                <a:lnTo>
                  <a:pt x="3193" y="4263"/>
                </a:lnTo>
                <a:lnTo>
                  <a:pt x="3176" y="4274"/>
                </a:lnTo>
                <a:lnTo>
                  <a:pt x="3158" y="4286"/>
                </a:lnTo>
                <a:lnTo>
                  <a:pt x="3139" y="4296"/>
                </a:lnTo>
                <a:lnTo>
                  <a:pt x="3118" y="4303"/>
                </a:lnTo>
                <a:lnTo>
                  <a:pt x="3097" y="4309"/>
                </a:lnTo>
                <a:lnTo>
                  <a:pt x="3075" y="4312"/>
                </a:lnTo>
                <a:lnTo>
                  <a:pt x="3052" y="4313"/>
                </a:lnTo>
                <a:lnTo>
                  <a:pt x="3029" y="4312"/>
                </a:lnTo>
                <a:lnTo>
                  <a:pt x="3007" y="4309"/>
                </a:lnTo>
                <a:lnTo>
                  <a:pt x="2986" y="4303"/>
                </a:lnTo>
                <a:lnTo>
                  <a:pt x="2965" y="4296"/>
                </a:lnTo>
                <a:lnTo>
                  <a:pt x="2946" y="4286"/>
                </a:lnTo>
                <a:lnTo>
                  <a:pt x="2928" y="4275"/>
                </a:lnTo>
                <a:lnTo>
                  <a:pt x="2911" y="4263"/>
                </a:lnTo>
                <a:lnTo>
                  <a:pt x="2894" y="4248"/>
                </a:lnTo>
                <a:lnTo>
                  <a:pt x="1613" y="3184"/>
                </a:lnTo>
                <a:lnTo>
                  <a:pt x="672" y="3184"/>
                </a:lnTo>
                <a:lnTo>
                  <a:pt x="636" y="3183"/>
                </a:lnTo>
                <a:lnTo>
                  <a:pt x="603" y="3181"/>
                </a:lnTo>
                <a:lnTo>
                  <a:pt x="569" y="3177"/>
                </a:lnTo>
                <a:lnTo>
                  <a:pt x="536" y="3171"/>
                </a:lnTo>
                <a:lnTo>
                  <a:pt x="504" y="3163"/>
                </a:lnTo>
                <a:lnTo>
                  <a:pt x="471" y="3154"/>
                </a:lnTo>
                <a:lnTo>
                  <a:pt x="440" y="3144"/>
                </a:lnTo>
                <a:lnTo>
                  <a:pt x="410" y="3131"/>
                </a:lnTo>
                <a:lnTo>
                  <a:pt x="380" y="3118"/>
                </a:lnTo>
                <a:lnTo>
                  <a:pt x="351" y="3103"/>
                </a:lnTo>
                <a:lnTo>
                  <a:pt x="324" y="3087"/>
                </a:lnTo>
                <a:lnTo>
                  <a:pt x="296" y="3069"/>
                </a:lnTo>
                <a:lnTo>
                  <a:pt x="270" y="3050"/>
                </a:lnTo>
                <a:lnTo>
                  <a:pt x="244" y="3030"/>
                </a:lnTo>
                <a:lnTo>
                  <a:pt x="220" y="3009"/>
                </a:lnTo>
                <a:lnTo>
                  <a:pt x="196" y="2987"/>
                </a:lnTo>
                <a:lnTo>
                  <a:pt x="175" y="2964"/>
                </a:lnTo>
                <a:lnTo>
                  <a:pt x="153" y="2939"/>
                </a:lnTo>
                <a:lnTo>
                  <a:pt x="133" y="2913"/>
                </a:lnTo>
                <a:lnTo>
                  <a:pt x="115" y="2888"/>
                </a:lnTo>
                <a:lnTo>
                  <a:pt x="97" y="2860"/>
                </a:lnTo>
                <a:lnTo>
                  <a:pt x="80" y="2832"/>
                </a:lnTo>
                <a:lnTo>
                  <a:pt x="66" y="2803"/>
                </a:lnTo>
                <a:lnTo>
                  <a:pt x="52" y="2773"/>
                </a:lnTo>
                <a:lnTo>
                  <a:pt x="41" y="2743"/>
                </a:lnTo>
                <a:lnTo>
                  <a:pt x="30" y="2712"/>
                </a:lnTo>
                <a:lnTo>
                  <a:pt x="20" y="2680"/>
                </a:lnTo>
                <a:lnTo>
                  <a:pt x="13" y="2648"/>
                </a:lnTo>
                <a:lnTo>
                  <a:pt x="7" y="2614"/>
                </a:lnTo>
                <a:lnTo>
                  <a:pt x="3" y="2581"/>
                </a:lnTo>
                <a:lnTo>
                  <a:pt x="0" y="2547"/>
                </a:lnTo>
                <a:lnTo>
                  <a:pt x="0" y="2512"/>
                </a:lnTo>
                <a:lnTo>
                  <a:pt x="0" y="1806"/>
                </a:lnTo>
                <a:lnTo>
                  <a:pt x="0" y="1772"/>
                </a:lnTo>
                <a:lnTo>
                  <a:pt x="3" y="1738"/>
                </a:lnTo>
                <a:lnTo>
                  <a:pt x="7" y="1704"/>
                </a:lnTo>
                <a:lnTo>
                  <a:pt x="13" y="1671"/>
                </a:lnTo>
                <a:lnTo>
                  <a:pt x="20" y="1639"/>
                </a:lnTo>
                <a:lnTo>
                  <a:pt x="30" y="1607"/>
                </a:lnTo>
                <a:lnTo>
                  <a:pt x="41" y="1576"/>
                </a:lnTo>
                <a:lnTo>
                  <a:pt x="52" y="1545"/>
                </a:lnTo>
                <a:lnTo>
                  <a:pt x="66" y="1516"/>
                </a:lnTo>
                <a:lnTo>
                  <a:pt x="80" y="1487"/>
                </a:lnTo>
                <a:lnTo>
                  <a:pt x="97" y="1458"/>
                </a:lnTo>
                <a:lnTo>
                  <a:pt x="115" y="1431"/>
                </a:lnTo>
                <a:lnTo>
                  <a:pt x="133" y="1404"/>
                </a:lnTo>
                <a:lnTo>
                  <a:pt x="153" y="1380"/>
                </a:lnTo>
                <a:lnTo>
                  <a:pt x="175" y="1355"/>
                </a:lnTo>
                <a:lnTo>
                  <a:pt x="196" y="1331"/>
                </a:lnTo>
                <a:lnTo>
                  <a:pt x="212" y="1318"/>
                </a:lnTo>
                <a:lnTo>
                  <a:pt x="235" y="1297"/>
                </a:lnTo>
                <a:lnTo>
                  <a:pt x="259" y="1277"/>
                </a:lnTo>
                <a:lnTo>
                  <a:pt x="284" y="1259"/>
                </a:lnTo>
                <a:lnTo>
                  <a:pt x="310" y="1241"/>
                </a:lnTo>
                <a:lnTo>
                  <a:pt x="336" y="1225"/>
                </a:lnTo>
                <a:lnTo>
                  <a:pt x="363" y="1210"/>
                </a:lnTo>
                <a:lnTo>
                  <a:pt x="391" y="1196"/>
                </a:lnTo>
                <a:lnTo>
                  <a:pt x="420" y="1184"/>
                </a:lnTo>
                <a:lnTo>
                  <a:pt x="450" y="1172"/>
                </a:lnTo>
                <a:lnTo>
                  <a:pt x="480" y="1162"/>
                </a:lnTo>
                <a:lnTo>
                  <a:pt x="510" y="1154"/>
                </a:lnTo>
                <a:lnTo>
                  <a:pt x="542" y="1147"/>
                </a:lnTo>
                <a:lnTo>
                  <a:pt x="573" y="1142"/>
                </a:lnTo>
                <a:lnTo>
                  <a:pt x="605" y="1137"/>
                </a:lnTo>
                <a:lnTo>
                  <a:pt x="639" y="1135"/>
                </a:lnTo>
                <a:lnTo>
                  <a:pt x="672" y="1134"/>
                </a:lnTo>
                <a:lnTo>
                  <a:pt x="1587" y="1134"/>
                </a:lnTo>
                <a:close/>
                <a:moveTo>
                  <a:pt x="4975" y="2463"/>
                </a:moveTo>
                <a:lnTo>
                  <a:pt x="4975" y="2463"/>
                </a:lnTo>
                <a:lnTo>
                  <a:pt x="5006" y="2464"/>
                </a:lnTo>
                <a:lnTo>
                  <a:pt x="5036" y="2465"/>
                </a:lnTo>
                <a:lnTo>
                  <a:pt x="5067" y="2467"/>
                </a:lnTo>
                <a:lnTo>
                  <a:pt x="5097" y="2470"/>
                </a:lnTo>
                <a:lnTo>
                  <a:pt x="5128" y="2473"/>
                </a:lnTo>
                <a:lnTo>
                  <a:pt x="5158" y="2477"/>
                </a:lnTo>
                <a:lnTo>
                  <a:pt x="5187" y="2482"/>
                </a:lnTo>
                <a:lnTo>
                  <a:pt x="5217" y="2488"/>
                </a:lnTo>
                <a:lnTo>
                  <a:pt x="5246" y="2494"/>
                </a:lnTo>
                <a:lnTo>
                  <a:pt x="5275" y="2502"/>
                </a:lnTo>
                <a:lnTo>
                  <a:pt x="5304" y="2509"/>
                </a:lnTo>
                <a:lnTo>
                  <a:pt x="5331" y="2518"/>
                </a:lnTo>
                <a:lnTo>
                  <a:pt x="5360" y="2526"/>
                </a:lnTo>
                <a:lnTo>
                  <a:pt x="5387" y="2536"/>
                </a:lnTo>
                <a:lnTo>
                  <a:pt x="5415" y="2547"/>
                </a:lnTo>
                <a:lnTo>
                  <a:pt x="5442" y="2558"/>
                </a:lnTo>
                <a:lnTo>
                  <a:pt x="5469" y="2569"/>
                </a:lnTo>
                <a:lnTo>
                  <a:pt x="5495" y="2582"/>
                </a:lnTo>
                <a:lnTo>
                  <a:pt x="5521" y="2595"/>
                </a:lnTo>
                <a:lnTo>
                  <a:pt x="5547" y="2609"/>
                </a:lnTo>
                <a:lnTo>
                  <a:pt x="5573" y="2623"/>
                </a:lnTo>
                <a:lnTo>
                  <a:pt x="5597" y="2638"/>
                </a:lnTo>
                <a:lnTo>
                  <a:pt x="5622" y="2653"/>
                </a:lnTo>
                <a:lnTo>
                  <a:pt x="5647" y="2669"/>
                </a:lnTo>
                <a:lnTo>
                  <a:pt x="5670" y="2685"/>
                </a:lnTo>
                <a:lnTo>
                  <a:pt x="5694" y="2702"/>
                </a:lnTo>
                <a:lnTo>
                  <a:pt x="5716" y="2720"/>
                </a:lnTo>
                <a:lnTo>
                  <a:pt x="5739" y="2738"/>
                </a:lnTo>
                <a:lnTo>
                  <a:pt x="5761" y="2757"/>
                </a:lnTo>
                <a:lnTo>
                  <a:pt x="5783" y="2776"/>
                </a:lnTo>
                <a:lnTo>
                  <a:pt x="5804" y="2795"/>
                </a:lnTo>
                <a:lnTo>
                  <a:pt x="5824" y="2816"/>
                </a:lnTo>
                <a:lnTo>
                  <a:pt x="5845" y="2836"/>
                </a:lnTo>
                <a:lnTo>
                  <a:pt x="5864" y="2858"/>
                </a:lnTo>
                <a:lnTo>
                  <a:pt x="5883" y="2879"/>
                </a:lnTo>
                <a:lnTo>
                  <a:pt x="5902" y="2900"/>
                </a:lnTo>
                <a:lnTo>
                  <a:pt x="5920" y="2923"/>
                </a:lnTo>
                <a:lnTo>
                  <a:pt x="5938" y="2947"/>
                </a:lnTo>
                <a:lnTo>
                  <a:pt x="5954" y="2970"/>
                </a:lnTo>
                <a:lnTo>
                  <a:pt x="5971" y="2994"/>
                </a:lnTo>
                <a:lnTo>
                  <a:pt x="5987" y="3017"/>
                </a:lnTo>
                <a:lnTo>
                  <a:pt x="6002" y="3042"/>
                </a:lnTo>
                <a:lnTo>
                  <a:pt x="6017" y="3068"/>
                </a:lnTo>
                <a:lnTo>
                  <a:pt x="6031" y="3092"/>
                </a:lnTo>
                <a:lnTo>
                  <a:pt x="6045" y="3118"/>
                </a:lnTo>
                <a:lnTo>
                  <a:pt x="6058" y="3145"/>
                </a:lnTo>
                <a:lnTo>
                  <a:pt x="6070" y="3171"/>
                </a:lnTo>
                <a:lnTo>
                  <a:pt x="6082" y="3197"/>
                </a:lnTo>
                <a:lnTo>
                  <a:pt x="6093" y="3225"/>
                </a:lnTo>
                <a:lnTo>
                  <a:pt x="6103" y="3252"/>
                </a:lnTo>
                <a:lnTo>
                  <a:pt x="6113" y="3280"/>
                </a:lnTo>
                <a:lnTo>
                  <a:pt x="6122" y="3308"/>
                </a:lnTo>
                <a:lnTo>
                  <a:pt x="6131" y="3337"/>
                </a:lnTo>
                <a:lnTo>
                  <a:pt x="6138" y="3366"/>
                </a:lnTo>
                <a:lnTo>
                  <a:pt x="6146" y="3395"/>
                </a:lnTo>
                <a:lnTo>
                  <a:pt x="6152" y="3423"/>
                </a:lnTo>
                <a:lnTo>
                  <a:pt x="6158" y="3452"/>
                </a:lnTo>
                <a:lnTo>
                  <a:pt x="6163" y="3482"/>
                </a:lnTo>
                <a:lnTo>
                  <a:pt x="6166" y="3512"/>
                </a:lnTo>
                <a:lnTo>
                  <a:pt x="6171" y="3542"/>
                </a:lnTo>
                <a:lnTo>
                  <a:pt x="6173" y="3574"/>
                </a:lnTo>
                <a:lnTo>
                  <a:pt x="6175" y="3604"/>
                </a:lnTo>
                <a:lnTo>
                  <a:pt x="6176" y="3635"/>
                </a:lnTo>
                <a:lnTo>
                  <a:pt x="6176" y="3666"/>
                </a:lnTo>
                <a:lnTo>
                  <a:pt x="6176" y="3697"/>
                </a:lnTo>
                <a:lnTo>
                  <a:pt x="6175" y="3727"/>
                </a:lnTo>
                <a:lnTo>
                  <a:pt x="6173" y="3758"/>
                </a:lnTo>
                <a:lnTo>
                  <a:pt x="6171" y="3788"/>
                </a:lnTo>
                <a:lnTo>
                  <a:pt x="6166" y="3819"/>
                </a:lnTo>
                <a:lnTo>
                  <a:pt x="6163" y="3849"/>
                </a:lnTo>
                <a:lnTo>
                  <a:pt x="6158" y="3878"/>
                </a:lnTo>
                <a:lnTo>
                  <a:pt x="6152" y="3908"/>
                </a:lnTo>
                <a:lnTo>
                  <a:pt x="6146" y="3937"/>
                </a:lnTo>
                <a:lnTo>
                  <a:pt x="6138" y="3966"/>
                </a:lnTo>
                <a:lnTo>
                  <a:pt x="6131" y="3995"/>
                </a:lnTo>
                <a:lnTo>
                  <a:pt x="6122" y="4023"/>
                </a:lnTo>
                <a:lnTo>
                  <a:pt x="6113" y="4051"/>
                </a:lnTo>
                <a:lnTo>
                  <a:pt x="6103" y="4078"/>
                </a:lnTo>
                <a:lnTo>
                  <a:pt x="6093" y="4106"/>
                </a:lnTo>
                <a:lnTo>
                  <a:pt x="6082" y="4133"/>
                </a:lnTo>
                <a:lnTo>
                  <a:pt x="6070" y="4160"/>
                </a:lnTo>
                <a:lnTo>
                  <a:pt x="6058" y="4187"/>
                </a:lnTo>
                <a:lnTo>
                  <a:pt x="6045" y="4212"/>
                </a:lnTo>
                <a:lnTo>
                  <a:pt x="6031" y="4238"/>
                </a:lnTo>
                <a:lnTo>
                  <a:pt x="6017" y="4264"/>
                </a:lnTo>
                <a:lnTo>
                  <a:pt x="6002" y="4288"/>
                </a:lnTo>
                <a:lnTo>
                  <a:pt x="5987" y="4313"/>
                </a:lnTo>
                <a:lnTo>
                  <a:pt x="5971" y="4338"/>
                </a:lnTo>
                <a:lnTo>
                  <a:pt x="5954" y="4361"/>
                </a:lnTo>
                <a:lnTo>
                  <a:pt x="5938" y="4385"/>
                </a:lnTo>
                <a:lnTo>
                  <a:pt x="5920" y="4407"/>
                </a:lnTo>
                <a:lnTo>
                  <a:pt x="5902" y="4430"/>
                </a:lnTo>
                <a:lnTo>
                  <a:pt x="5883" y="4452"/>
                </a:lnTo>
                <a:lnTo>
                  <a:pt x="5864" y="4474"/>
                </a:lnTo>
                <a:lnTo>
                  <a:pt x="5845" y="4495"/>
                </a:lnTo>
                <a:lnTo>
                  <a:pt x="5824" y="4516"/>
                </a:lnTo>
                <a:lnTo>
                  <a:pt x="5804" y="4536"/>
                </a:lnTo>
                <a:lnTo>
                  <a:pt x="5783" y="4555"/>
                </a:lnTo>
                <a:lnTo>
                  <a:pt x="5761" y="4575"/>
                </a:lnTo>
                <a:lnTo>
                  <a:pt x="5739" y="4593"/>
                </a:lnTo>
                <a:lnTo>
                  <a:pt x="5716" y="4611"/>
                </a:lnTo>
                <a:lnTo>
                  <a:pt x="5694" y="4629"/>
                </a:lnTo>
                <a:lnTo>
                  <a:pt x="5670" y="4645"/>
                </a:lnTo>
                <a:lnTo>
                  <a:pt x="5647" y="4662"/>
                </a:lnTo>
                <a:lnTo>
                  <a:pt x="5622" y="4678"/>
                </a:lnTo>
                <a:lnTo>
                  <a:pt x="5597" y="4693"/>
                </a:lnTo>
                <a:lnTo>
                  <a:pt x="5573" y="4708"/>
                </a:lnTo>
                <a:lnTo>
                  <a:pt x="5547" y="4722"/>
                </a:lnTo>
                <a:lnTo>
                  <a:pt x="5521" y="4736"/>
                </a:lnTo>
                <a:lnTo>
                  <a:pt x="5495" y="4749"/>
                </a:lnTo>
                <a:lnTo>
                  <a:pt x="5469" y="4761"/>
                </a:lnTo>
                <a:lnTo>
                  <a:pt x="5442" y="4773"/>
                </a:lnTo>
                <a:lnTo>
                  <a:pt x="5415" y="4785"/>
                </a:lnTo>
                <a:lnTo>
                  <a:pt x="5387" y="4794"/>
                </a:lnTo>
                <a:lnTo>
                  <a:pt x="5360" y="4804"/>
                </a:lnTo>
                <a:lnTo>
                  <a:pt x="5331" y="4813"/>
                </a:lnTo>
                <a:lnTo>
                  <a:pt x="5304" y="4822"/>
                </a:lnTo>
                <a:lnTo>
                  <a:pt x="5275" y="4830"/>
                </a:lnTo>
                <a:lnTo>
                  <a:pt x="5246" y="4837"/>
                </a:lnTo>
                <a:lnTo>
                  <a:pt x="5217" y="4844"/>
                </a:lnTo>
                <a:lnTo>
                  <a:pt x="5187" y="4849"/>
                </a:lnTo>
                <a:lnTo>
                  <a:pt x="5158" y="4853"/>
                </a:lnTo>
                <a:lnTo>
                  <a:pt x="5128" y="4857"/>
                </a:lnTo>
                <a:lnTo>
                  <a:pt x="5097" y="4862"/>
                </a:lnTo>
                <a:lnTo>
                  <a:pt x="5067" y="4864"/>
                </a:lnTo>
                <a:lnTo>
                  <a:pt x="5036" y="4866"/>
                </a:lnTo>
                <a:lnTo>
                  <a:pt x="5006" y="4867"/>
                </a:lnTo>
                <a:lnTo>
                  <a:pt x="4975" y="4867"/>
                </a:lnTo>
                <a:lnTo>
                  <a:pt x="4943" y="4867"/>
                </a:lnTo>
                <a:lnTo>
                  <a:pt x="4912" y="4866"/>
                </a:lnTo>
                <a:lnTo>
                  <a:pt x="4881" y="4864"/>
                </a:lnTo>
                <a:lnTo>
                  <a:pt x="4851" y="4862"/>
                </a:lnTo>
                <a:lnTo>
                  <a:pt x="4821" y="4857"/>
                </a:lnTo>
                <a:lnTo>
                  <a:pt x="4791" y="4853"/>
                </a:lnTo>
                <a:lnTo>
                  <a:pt x="4761" y="4849"/>
                </a:lnTo>
                <a:lnTo>
                  <a:pt x="4732" y="4844"/>
                </a:lnTo>
                <a:lnTo>
                  <a:pt x="4702" y="4837"/>
                </a:lnTo>
                <a:lnTo>
                  <a:pt x="4673" y="4830"/>
                </a:lnTo>
                <a:lnTo>
                  <a:pt x="4646" y="4822"/>
                </a:lnTo>
                <a:lnTo>
                  <a:pt x="4617" y="4813"/>
                </a:lnTo>
                <a:lnTo>
                  <a:pt x="4589" y="4804"/>
                </a:lnTo>
                <a:lnTo>
                  <a:pt x="4561" y="4794"/>
                </a:lnTo>
                <a:lnTo>
                  <a:pt x="4534" y="4785"/>
                </a:lnTo>
                <a:lnTo>
                  <a:pt x="4506" y="4773"/>
                </a:lnTo>
                <a:lnTo>
                  <a:pt x="4479" y="4761"/>
                </a:lnTo>
                <a:lnTo>
                  <a:pt x="4454" y="4749"/>
                </a:lnTo>
                <a:lnTo>
                  <a:pt x="4427" y="4736"/>
                </a:lnTo>
                <a:lnTo>
                  <a:pt x="4401" y="4722"/>
                </a:lnTo>
                <a:lnTo>
                  <a:pt x="4377" y="4708"/>
                </a:lnTo>
                <a:lnTo>
                  <a:pt x="4351" y="4693"/>
                </a:lnTo>
                <a:lnTo>
                  <a:pt x="4326" y="4678"/>
                </a:lnTo>
                <a:lnTo>
                  <a:pt x="4303" y="4662"/>
                </a:lnTo>
                <a:lnTo>
                  <a:pt x="4279" y="4645"/>
                </a:lnTo>
                <a:lnTo>
                  <a:pt x="4255" y="4629"/>
                </a:lnTo>
                <a:lnTo>
                  <a:pt x="4232" y="4611"/>
                </a:lnTo>
                <a:lnTo>
                  <a:pt x="4209" y="4593"/>
                </a:lnTo>
                <a:lnTo>
                  <a:pt x="4188" y="4575"/>
                </a:lnTo>
                <a:lnTo>
                  <a:pt x="4167" y="4555"/>
                </a:lnTo>
                <a:lnTo>
                  <a:pt x="4145" y="4536"/>
                </a:lnTo>
                <a:lnTo>
                  <a:pt x="4125" y="4516"/>
                </a:lnTo>
                <a:lnTo>
                  <a:pt x="4104" y="4495"/>
                </a:lnTo>
                <a:lnTo>
                  <a:pt x="4085" y="4474"/>
                </a:lnTo>
                <a:lnTo>
                  <a:pt x="4066" y="4452"/>
                </a:lnTo>
                <a:lnTo>
                  <a:pt x="4047" y="4430"/>
                </a:lnTo>
                <a:lnTo>
                  <a:pt x="4029" y="4407"/>
                </a:lnTo>
                <a:lnTo>
                  <a:pt x="4011" y="4385"/>
                </a:lnTo>
                <a:lnTo>
                  <a:pt x="3994" y="4361"/>
                </a:lnTo>
                <a:lnTo>
                  <a:pt x="3978" y="4338"/>
                </a:lnTo>
                <a:lnTo>
                  <a:pt x="3962" y="4313"/>
                </a:lnTo>
                <a:lnTo>
                  <a:pt x="3947" y="4288"/>
                </a:lnTo>
                <a:lnTo>
                  <a:pt x="3932" y="4264"/>
                </a:lnTo>
                <a:lnTo>
                  <a:pt x="3918" y="4238"/>
                </a:lnTo>
                <a:lnTo>
                  <a:pt x="3904" y="4212"/>
                </a:lnTo>
                <a:lnTo>
                  <a:pt x="3891" y="4187"/>
                </a:lnTo>
                <a:lnTo>
                  <a:pt x="3878" y="4160"/>
                </a:lnTo>
                <a:lnTo>
                  <a:pt x="3866" y="4133"/>
                </a:lnTo>
                <a:lnTo>
                  <a:pt x="3856" y="4106"/>
                </a:lnTo>
                <a:lnTo>
                  <a:pt x="3845" y="4078"/>
                </a:lnTo>
                <a:lnTo>
                  <a:pt x="3835" y="4051"/>
                </a:lnTo>
                <a:lnTo>
                  <a:pt x="3827" y="4023"/>
                </a:lnTo>
                <a:lnTo>
                  <a:pt x="3818" y="3995"/>
                </a:lnTo>
                <a:lnTo>
                  <a:pt x="3811" y="3966"/>
                </a:lnTo>
                <a:lnTo>
                  <a:pt x="3803" y="3937"/>
                </a:lnTo>
                <a:lnTo>
                  <a:pt x="3797" y="3908"/>
                </a:lnTo>
                <a:lnTo>
                  <a:pt x="3791" y="3878"/>
                </a:lnTo>
                <a:lnTo>
                  <a:pt x="3786" y="3849"/>
                </a:lnTo>
                <a:lnTo>
                  <a:pt x="3782" y="3819"/>
                </a:lnTo>
                <a:lnTo>
                  <a:pt x="3779" y="3788"/>
                </a:lnTo>
                <a:lnTo>
                  <a:pt x="3775" y="3758"/>
                </a:lnTo>
                <a:lnTo>
                  <a:pt x="3774" y="3727"/>
                </a:lnTo>
                <a:lnTo>
                  <a:pt x="3773" y="3697"/>
                </a:lnTo>
                <a:lnTo>
                  <a:pt x="3772" y="3666"/>
                </a:lnTo>
                <a:lnTo>
                  <a:pt x="3773" y="3635"/>
                </a:lnTo>
                <a:lnTo>
                  <a:pt x="3774" y="3604"/>
                </a:lnTo>
                <a:lnTo>
                  <a:pt x="3775" y="3574"/>
                </a:lnTo>
                <a:lnTo>
                  <a:pt x="3779" y="3542"/>
                </a:lnTo>
                <a:lnTo>
                  <a:pt x="3782" y="3512"/>
                </a:lnTo>
                <a:lnTo>
                  <a:pt x="3786" y="3482"/>
                </a:lnTo>
                <a:lnTo>
                  <a:pt x="3791" y="3452"/>
                </a:lnTo>
                <a:lnTo>
                  <a:pt x="3797" y="3423"/>
                </a:lnTo>
                <a:lnTo>
                  <a:pt x="3803" y="3395"/>
                </a:lnTo>
                <a:lnTo>
                  <a:pt x="3811" y="3366"/>
                </a:lnTo>
                <a:lnTo>
                  <a:pt x="3818" y="3337"/>
                </a:lnTo>
                <a:lnTo>
                  <a:pt x="3827" y="3308"/>
                </a:lnTo>
                <a:lnTo>
                  <a:pt x="3835" y="3280"/>
                </a:lnTo>
                <a:lnTo>
                  <a:pt x="3845" y="3252"/>
                </a:lnTo>
                <a:lnTo>
                  <a:pt x="3856" y="3225"/>
                </a:lnTo>
                <a:lnTo>
                  <a:pt x="3866" y="3197"/>
                </a:lnTo>
                <a:lnTo>
                  <a:pt x="3878" y="3171"/>
                </a:lnTo>
                <a:lnTo>
                  <a:pt x="3891" y="3145"/>
                </a:lnTo>
                <a:lnTo>
                  <a:pt x="3904" y="3118"/>
                </a:lnTo>
                <a:lnTo>
                  <a:pt x="3918" y="3092"/>
                </a:lnTo>
                <a:lnTo>
                  <a:pt x="3932" y="3068"/>
                </a:lnTo>
                <a:lnTo>
                  <a:pt x="3947" y="3042"/>
                </a:lnTo>
                <a:lnTo>
                  <a:pt x="3962" y="3017"/>
                </a:lnTo>
                <a:lnTo>
                  <a:pt x="3978" y="2994"/>
                </a:lnTo>
                <a:lnTo>
                  <a:pt x="3994" y="2970"/>
                </a:lnTo>
                <a:lnTo>
                  <a:pt x="4011" y="2947"/>
                </a:lnTo>
                <a:lnTo>
                  <a:pt x="4029" y="2923"/>
                </a:lnTo>
                <a:lnTo>
                  <a:pt x="4047" y="2900"/>
                </a:lnTo>
                <a:lnTo>
                  <a:pt x="4066" y="2879"/>
                </a:lnTo>
                <a:lnTo>
                  <a:pt x="4085" y="2858"/>
                </a:lnTo>
                <a:lnTo>
                  <a:pt x="4104" y="2836"/>
                </a:lnTo>
                <a:lnTo>
                  <a:pt x="4125" y="2816"/>
                </a:lnTo>
                <a:lnTo>
                  <a:pt x="4145" y="2795"/>
                </a:lnTo>
                <a:lnTo>
                  <a:pt x="4167" y="2776"/>
                </a:lnTo>
                <a:lnTo>
                  <a:pt x="4188" y="2757"/>
                </a:lnTo>
                <a:lnTo>
                  <a:pt x="4209" y="2738"/>
                </a:lnTo>
                <a:lnTo>
                  <a:pt x="4232" y="2720"/>
                </a:lnTo>
                <a:lnTo>
                  <a:pt x="4255" y="2702"/>
                </a:lnTo>
                <a:lnTo>
                  <a:pt x="4279" y="2685"/>
                </a:lnTo>
                <a:lnTo>
                  <a:pt x="4303" y="2669"/>
                </a:lnTo>
                <a:lnTo>
                  <a:pt x="4326" y="2653"/>
                </a:lnTo>
                <a:lnTo>
                  <a:pt x="4351" y="2638"/>
                </a:lnTo>
                <a:lnTo>
                  <a:pt x="4377" y="2623"/>
                </a:lnTo>
                <a:lnTo>
                  <a:pt x="4401" y="2609"/>
                </a:lnTo>
                <a:lnTo>
                  <a:pt x="4427" y="2595"/>
                </a:lnTo>
                <a:lnTo>
                  <a:pt x="4454" y="2582"/>
                </a:lnTo>
                <a:lnTo>
                  <a:pt x="4479" y="2569"/>
                </a:lnTo>
                <a:lnTo>
                  <a:pt x="4506" y="2558"/>
                </a:lnTo>
                <a:lnTo>
                  <a:pt x="4534" y="2547"/>
                </a:lnTo>
                <a:lnTo>
                  <a:pt x="4561" y="2536"/>
                </a:lnTo>
                <a:lnTo>
                  <a:pt x="4589" y="2526"/>
                </a:lnTo>
                <a:lnTo>
                  <a:pt x="4617" y="2518"/>
                </a:lnTo>
                <a:lnTo>
                  <a:pt x="4646" y="2509"/>
                </a:lnTo>
                <a:lnTo>
                  <a:pt x="4673" y="2502"/>
                </a:lnTo>
                <a:lnTo>
                  <a:pt x="4702" y="2494"/>
                </a:lnTo>
                <a:lnTo>
                  <a:pt x="4732" y="2488"/>
                </a:lnTo>
                <a:lnTo>
                  <a:pt x="4761" y="2482"/>
                </a:lnTo>
                <a:lnTo>
                  <a:pt x="4791" y="2477"/>
                </a:lnTo>
                <a:lnTo>
                  <a:pt x="4821" y="2473"/>
                </a:lnTo>
                <a:lnTo>
                  <a:pt x="4851" y="2470"/>
                </a:lnTo>
                <a:lnTo>
                  <a:pt x="4881" y="2467"/>
                </a:lnTo>
                <a:lnTo>
                  <a:pt x="4912" y="2465"/>
                </a:lnTo>
                <a:lnTo>
                  <a:pt x="4943" y="2464"/>
                </a:lnTo>
                <a:lnTo>
                  <a:pt x="4975" y="2463"/>
                </a:lnTo>
                <a:close/>
                <a:moveTo>
                  <a:pt x="5548" y="3088"/>
                </a:moveTo>
                <a:lnTo>
                  <a:pt x="4727" y="4441"/>
                </a:lnTo>
                <a:lnTo>
                  <a:pt x="4757" y="4450"/>
                </a:lnTo>
                <a:lnTo>
                  <a:pt x="4787" y="4458"/>
                </a:lnTo>
                <a:lnTo>
                  <a:pt x="4817" y="4464"/>
                </a:lnTo>
                <a:lnTo>
                  <a:pt x="4848" y="4469"/>
                </a:lnTo>
                <a:lnTo>
                  <a:pt x="4879" y="4474"/>
                </a:lnTo>
                <a:lnTo>
                  <a:pt x="4910" y="4477"/>
                </a:lnTo>
                <a:lnTo>
                  <a:pt x="4942" y="4479"/>
                </a:lnTo>
                <a:lnTo>
                  <a:pt x="4975" y="4479"/>
                </a:lnTo>
                <a:lnTo>
                  <a:pt x="5016" y="4478"/>
                </a:lnTo>
                <a:lnTo>
                  <a:pt x="5057" y="4475"/>
                </a:lnTo>
                <a:lnTo>
                  <a:pt x="5098" y="4469"/>
                </a:lnTo>
                <a:lnTo>
                  <a:pt x="5139" y="4463"/>
                </a:lnTo>
                <a:lnTo>
                  <a:pt x="5178" y="4453"/>
                </a:lnTo>
                <a:lnTo>
                  <a:pt x="5217" y="4443"/>
                </a:lnTo>
                <a:lnTo>
                  <a:pt x="5254" y="4430"/>
                </a:lnTo>
                <a:lnTo>
                  <a:pt x="5291" y="4415"/>
                </a:lnTo>
                <a:lnTo>
                  <a:pt x="5327" y="4399"/>
                </a:lnTo>
                <a:lnTo>
                  <a:pt x="5363" y="4381"/>
                </a:lnTo>
                <a:lnTo>
                  <a:pt x="5397" y="4361"/>
                </a:lnTo>
                <a:lnTo>
                  <a:pt x="5429" y="4340"/>
                </a:lnTo>
                <a:lnTo>
                  <a:pt x="5461" y="4317"/>
                </a:lnTo>
                <a:lnTo>
                  <a:pt x="5492" y="4294"/>
                </a:lnTo>
                <a:lnTo>
                  <a:pt x="5521" y="4268"/>
                </a:lnTo>
                <a:lnTo>
                  <a:pt x="5550" y="4241"/>
                </a:lnTo>
                <a:lnTo>
                  <a:pt x="5577" y="4212"/>
                </a:lnTo>
                <a:lnTo>
                  <a:pt x="5603" y="4183"/>
                </a:lnTo>
                <a:lnTo>
                  <a:pt x="5626" y="4152"/>
                </a:lnTo>
                <a:lnTo>
                  <a:pt x="5649" y="4120"/>
                </a:lnTo>
                <a:lnTo>
                  <a:pt x="5670" y="4088"/>
                </a:lnTo>
                <a:lnTo>
                  <a:pt x="5689" y="4054"/>
                </a:lnTo>
                <a:lnTo>
                  <a:pt x="5708" y="4018"/>
                </a:lnTo>
                <a:lnTo>
                  <a:pt x="5724" y="3982"/>
                </a:lnTo>
                <a:lnTo>
                  <a:pt x="5739" y="3945"/>
                </a:lnTo>
                <a:lnTo>
                  <a:pt x="5752" y="3908"/>
                </a:lnTo>
                <a:lnTo>
                  <a:pt x="5762" y="3869"/>
                </a:lnTo>
                <a:lnTo>
                  <a:pt x="5772" y="3830"/>
                </a:lnTo>
                <a:lnTo>
                  <a:pt x="5778" y="3789"/>
                </a:lnTo>
                <a:lnTo>
                  <a:pt x="5784" y="3748"/>
                </a:lnTo>
                <a:lnTo>
                  <a:pt x="5787" y="3707"/>
                </a:lnTo>
                <a:lnTo>
                  <a:pt x="5788" y="3666"/>
                </a:lnTo>
                <a:lnTo>
                  <a:pt x="5787" y="3624"/>
                </a:lnTo>
                <a:lnTo>
                  <a:pt x="5784" y="3582"/>
                </a:lnTo>
                <a:lnTo>
                  <a:pt x="5778" y="3541"/>
                </a:lnTo>
                <a:lnTo>
                  <a:pt x="5772" y="3502"/>
                </a:lnTo>
                <a:lnTo>
                  <a:pt x="5762" y="3462"/>
                </a:lnTo>
                <a:lnTo>
                  <a:pt x="5752" y="3423"/>
                </a:lnTo>
                <a:lnTo>
                  <a:pt x="5739" y="3386"/>
                </a:lnTo>
                <a:lnTo>
                  <a:pt x="5724" y="3348"/>
                </a:lnTo>
                <a:lnTo>
                  <a:pt x="5708" y="3313"/>
                </a:lnTo>
                <a:lnTo>
                  <a:pt x="5689" y="3278"/>
                </a:lnTo>
                <a:lnTo>
                  <a:pt x="5670" y="3243"/>
                </a:lnTo>
                <a:lnTo>
                  <a:pt x="5649" y="3210"/>
                </a:lnTo>
                <a:lnTo>
                  <a:pt x="5626" y="3179"/>
                </a:lnTo>
                <a:lnTo>
                  <a:pt x="5603" y="3148"/>
                </a:lnTo>
                <a:lnTo>
                  <a:pt x="5577" y="3118"/>
                </a:lnTo>
                <a:lnTo>
                  <a:pt x="5550" y="3090"/>
                </a:lnTo>
                <a:lnTo>
                  <a:pt x="5548" y="3088"/>
                </a:lnTo>
                <a:close/>
                <a:moveTo>
                  <a:pt x="4398" y="4239"/>
                </a:moveTo>
                <a:lnTo>
                  <a:pt x="5217" y="2889"/>
                </a:lnTo>
                <a:lnTo>
                  <a:pt x="5188" y="2880"/>
                </a:lnTo>
                <a:lnTo>
                  <a:pt x="5159" y="2873"/>
                </a:lnTo>
                <a:lnTo>
                  <a:pt x="5129" y="2866"/>
                </a:lnTo>
                <a:lnTo>
                  <a:pt x="5099" y="2861"/>
                </a:lnTo>
                <a:lnTo>
                  <a:pt x="5068" y="2858"/>
                </a:lnTo>
                <a:lnTo>
                  <a:pt x="5037" y="2854"/>
                </a:lnTo>
                <a:lnTo>
                  <a:pt x="5006" y="2852"/>
                </a:lnTo>
                <a:lnTo>
                  <a:pt x="4975" y="2852"/>
                </a:lnTo>
                <a:lnTo>
                  <a:pt x="4933" y="2853"/>
                </a:lnTo>
                <a:lnTo>
                  <a:pt x="4891" y="2855"/>
                </a:lnTo>
                <a:lnTo>
                  <a:pt x="4850" y="2861"/>
                </a:lnTo>
                <a:lnTo>
                  <a:pt x="4811" y="2868"/>
                </a:lnTo>
                <a:lnTo>
                  <a:pt x="4771" y="2877"/>
                </a:lnTo>
                <a:lnTo>
                  <a:pt x="4732" y="2889"/>
                </a:lnTo>
                <a:lnTo>
                  <a:pt x="4695" y="2902"/>
                </a:lnTo>
                <a:lnTo>
                  <a:pt x="4657" y="2915"/>
                </a:lnTo>
                <a:lnTo>
                  <a:pt x="4622" y="2932"/>
                </a:lnTo>
                <a:lnTo>
                  <a:pt x="4587" y="2950"/>
                </a:lnTo>
                <a:lnTo>
                  <a:pt x="4552" y="2969"/>
                </a:lnTo>
                <a:lnTo>
                  <a:pt x="4519" y="2990"/>
                </a:lnTo>
                <a:lnTo>
                  <a:pt x="4487" y="3013"/>
                </a:lnTo>
                <a:lnTo>
                  <a:pt x="4457" y="3038"/>
                </a:lnTo>
                <a:lnTo>
                  <a:pt x="4427" y="3063"/>
                </a:lnTo>
                <a:lnTo>
                  <a:pt x="4399" y="3090"/>
                </a:lnTo>
                <a:lnTo>
                  <a:pt x="4372" y="3118"/>
                </a:lnTo>
                <a:lnTo>
                  <a:pt x="4347" y="3148"/>
                </a:lnTo>
                <a:lnTo>
                  <a:pt x="4322" y="3179"/>
                </a:lnTo>
                <a:lnTo>
                  <a:pt x="4299" y="3210"/>
                </a:lnTo>
                <a:lnTo>
                  <a:pt x="4278" y="3243"/>
                </a:lnTo>
                <a:lnTo>
                  <a:pt x="4259" y="3278"/>
                </a:lnTo>
                <a:lnTo>
                  <a:pt x="4240" y="3313"/>
                </a:lnTo>
                <a:lnTo>
                  <a:pt x="4224" y="3348"/>
                </a:lnTo>
                <a:lnTo>
                  <a:pt x="4210" y="3386"/>
                </a:lnTo>
                <a:lnTo>
                  <a:pt x="4198" y="3423"/>
                </a:lnTo>
                <a:lnTo>
                  <a:pt x="4186" y="3462"/>
                </a:lnTo>
                <a:lnTo>
                  <a:pt x="4177" y="3502"/>
                </a:lnTo>
                <a:lnTo>
                  <a:pt x="4170" y="3541"/>
                </a:lnTo>
                <a:lnTo>
                  <a:pt x="4164" y="3582"/>
                </a:lnTo>
                <a:lnTo>
                  <a:pt x="4162" y="3624"/>
                </a:lnTo>
                <a:lnTo>
                  <a:pt x="4161" y="3666"/>
                </a:lnTo>
                <a:lnTo>
                  <a:pt x="4162" y="3707"/>
                </a:lnTo>
                <a:lnTo>
                  <a:pt x="4164" y="3748"/>
                </a:lnTo>
                <a:lnTo>
                  <a:pt x="4170" y="3789"/>
                </a:lnTo>
                <a:lnTo>
                  <a:pt x="4177" y="3829"/>
                </a:lnTo>
                <a:lnTo>
                  <a:pt x="4186" y="3868"/>
                </a:lnTo>
                <a:lnTo>
                  <a:pt x="4197" y="3907"/>
                </a:lnTo>
                <a:lnTo>
                  <a:pt x="4209" y="3944"/>
                </a:lnTo>
                <a:lnTo>
                  <a:pt x="4224" y="3982"/>
                </a:lnTo>
                <a:lnTo>
                  <a:pt x="4240" y="4017"/>
                </a:lnTo>
                <a:lnTo>
                  <a:pt x="4259" y="4053"/>
                </a:lnTo>
                <a:lnTo>
                  <a:pt x="4278" y="4087"/>
                </a:lnTo>
                <a:lnTo>
                  <a:pt x="4298" y="4119"/>
                </a:lnTo>
                <a:lnTo>
                  <a:pt x="4321" y="4151"/>
                </a:lnTo>
                <a:lnTo>
                  <a:pt x="4346" y="4182"/>
                </a:lnTo>
                <a:lnTo>
                  <a:pt x="4371" y="4211"/>
                </a:lnTo>
                <a:lnTo>
                  <a:pt x="4398" y="4239"/>
                </a:lnTo>
                <a:close/>
                <a:moveTo>
                  <a:pt x="3365" y="684"/>
                </a:moveTo>
                <a:lnTo>
                  <a:pt x="3603" y="684"/>
                </a:lnTo>
                <a:lnTo>
                  <a:pt x="3603" y="3680"/>
                </a:lnTo>
                <a:lnTo>
                  <a:pt x="3365" y="3680"/>
                </a:lnTo>
                <a:lnTo>
                  <a:pt x="3365" y="684"/>
                </a:lnTo>
                <a:close/>
                <a:moveTo>
                  <a:pt x="2103" y="1731"/>
                </a:moveTo>
                <a:lnTo>
                  <a:pt x="2958" y="1069"/>
                </a:lnTo>
                <a:lnTo>
                  <a:pt x="2975" y="1054"/>
                </a:lnTo>
                <a:lnTo>
                  <a:pt x="2991" y="1038"/>
                </a:lnTo>
                <a:lnTo>
                  <a:pt x="3004" y="1021"/>
                </a:lnTo>
                <a:lnTo>
                  <a:pt x="3016" y="1002"/>
                </a:lnTo>
                <a:lnTo>
                  <a:pt x="3025" y="983"/>
                </a:lnTo>
                <a:lnTo>
                  <a:pt x="3033" y="963"/>
                </a:lnTo>
                <a:lnTo>
                  <a:pt x="3039" y="942"/>
                </a:lnTo>
                <a:lnTo>
                  <a:pt x="3042" y="921"/>
                </a:lnTo>
                <a:lnTo>
                  <a:pt x="3044" y="901"/>
                </a:lnTo>
                <a:lnTo>
                  <a:pt x="3043" y="879"/>
                </a:lnTo>
                <a:lnTo>
                  <a:pt x="3041" y="858"/>
                </a:lnTo>
                <a:lnTo>
                  <a:pt x="3037" y="836"/>
                </a:lnTo>
                <a:lnTo>
                  <a:pt x="3031" y="816"/>
                </a:lnTo>
                <a:lnTo>
                  <a:pt x="3022" y="796"/>
                </a:lnTo>
                <a:lnTo>
                  <a:pt x="3011" y="776"/>
                </a:lnTo>
                <a:lnTo>
                  <a:pt x="2998" y="757"/>
                </a:lnTo>
                <a:lnTo>
                  <a:pt x="2983" y="740"/>
                </a:lnTo>
                <a:lnTo>
                  <a:pt x="2967" y="725"/>
                </a:lnTo>
                <a:lnTo>
                  <a:pt x="2950" y="711"/>
                </a:lnTo>
                <a:lnTo>
                  <a:pt x="2931" y="700"/>
                </a:lnTo>
                <a:lnTo>
                  <a:pt x="2912" y="691"/>
                </a:lnTo>
                <a:lnTo>
                  <a:pt x="2892" y="683"/>
                </a:lnTo>
                <a:lnTo>
                  <a:pt x="2872" y="677"/>
                </a:lnTo>
                <a:lnTo>
                  <a:pt x="2851" y="673"/>
                </a:lnTo>
                <a:lnTo>
                  <a:pt x="2829" y="671"/>
                </a:lnTo>
                <a:lnTo>
                  <a:pt x="2808" y="671"/>
                </a:lnTo>
                <a:lnTo>
                  <a:pt x="2786" y="674"/>
                </a:lnTo>
                <a:lnTo>
                  <a:pt x="2766" y="679"/>
                </a:lnTo>
                <a:lnTo>
                  <a:pt x="2744" y="685"/>
                </a:lnTo>
                <a:lnTo>
                  <a:pt x="2725" y="694"/>
                </a:lnTo>
                <a:lnTo>
                  <a:pt x="2705" y="704"/>
                </a:lnTo>
                <a:lnTo>
                  <a:pt x="2687" y="717"/>
                </a:lnTo>
                <a:lnTo>
                  <a:pt x="1831" y="1380"/>
                </a:lnTo>
                <a:lnTo>
                  <a:pt x="1813" y="1395"/>
                </a:lnTo>
                <a:lnTo>
                  <a:pt x="1798" y="1411"/>
                </a:lnTo>
                <a:lnTo>
                  <a:pt x="1785" y="1428"/>
                </a:lnTo>
                <a:lnTo>
                  <a:pt x="1774" y="1446"/>
                </a:lnTo>
                <a:lnTo>
                  <a:pt x="1764" y="1465"/>
                </a:lnTo>
                <a:lnTo>
                  <a:pt x="1756" y="1486"/>
                </a:lnTo>
                <a:lnTo>
                  <a:pt x="1750" y="1506"/>
                </a:lnTo>
                <a:lnTo>
                  <a:pt x="1747" y="1526"/>
                </a:lnTo>
                <a:lnTo>
                  <a:pt x="1745" y="1548"/>
                </a:lnTo>
                <a:lnTo>
                  <a:pt x="1745" y="1569"/>
                </a:lnTo>
                <a:lnTo>
                  <a:pt x="1748" y="1591"/>
                </a:lnTo>
                <a:lnTo>
                  <a:pt x="1752" y="1612"/>
                </a:lnTo>
                <a:lnTo>
                  <a:pt x="1758" y="1633"/>
                </a:lnTo>
                <a:lnTo>
                  <a:pt x="1767" y="1653"/>
                </a:lnTo>
                <a:lnTo>
                  <a:pt x="1778" y="1672"/>
                </a:lnTo>
                <a:lnTo>
                  <a:pt x="1791" y="1690"/>
                </a:lnTo>
                <a:lnTo>
                  <a:pt x="1806" y="1709"/>
                </a:lnTo>
                <a:lnTo>
                  <a:pt x="1822" y="1724"/>
                </a:lnTo>
                <a:lnTo>
                  <a:pt x="1839" y="1737"/>
                </a:lnTo>
                <a:lnTo>
                  <a:pt x="1857" y="1748"/>
                </a:lnTo>
                <a:lnTo>
                  <a:pt x="1876" y="1758"/>
                </a:lnTo>
                <a:lnTo>
                  <a:pt x="1897" y="1765"/>
                </a:lnTo>
                <a:lnTo>
                  <a:pt x="1917" y="1772"/>
                </a:lnTo>
                <a:lnTo>
                  <a:pt x="1939" y="1775"/>
                </a:lnTo>
                <a:lnTo>
                  <a:pt x="1960" y="1777"/>
                </a:lnTo>
                <a:lnTo>
                  <a:pt x="1981" y="1776"/>
                </a:lnTo>
                <a:lnTo>
                  <a:pt x="2002" y="1774"/>
                </a:lnTo>
                <a:lnTo>
                  <a:pt x="2023" y="1770"/>
                </a:lnTo>
                <a:lnTo>
                  <a:pt x="2044" y="1763"/>
                </a:lnTo>
                <a:lnTo>
                  <a:pt x="2064" y="1755"/>
                </a:lnTo>
                <a:lnTo>
                  <a:pt x="2083" y="1744"/>
                </a:lnTo>
                <a:lnTo>
                  <a:pt x="2103" y="1731"/>
                </a:lnTo>
                <a:close/>
                <a:moveTo>
                  <a:pt x="1456" y="2739"/>
                </a:moveTo>
                <a:lnTo>
                  <a:pt x="1456" y="1580"/>
                </a:lnTo>
                <a:lnTo>
                  <a:pt x="672" y="1580"/>
                </a:lnTo>
                <a:lnTo>
                  <a:pt x="649" y="1581"/>
                </a:lnTo>
                <a:lnTo>
                  <a:pt x="629" y="1583"/>
                </a:lnTo>
                <a:lnTo>
                  <a:pt x="609" y="1589"/>
                </a:lnTo>
                <a:lnTo>
                  <a:pt x="588" y="1595"/>
                </a:lnTo>
                <a:lnTo>
                  <a:pt x="570" y="1604"/>
                </a:lnTo>
                <a:lnTo>
                  <a:pt x="552" y="1613"/>
                </a:lnTo>
                <a:lnTo>
                  <a:pt x="536" y="1625"/>
                </a:lnTo>
                <a:lnTo>
                  <a:pt x="520" y="1638"/>
                </a:lnTo>
                <a:lnTo>
                  <a:pt x="511" y="1647"/>
                </a:lnTo>
                <a:lnTo>
                  <a:pt x="497" y="1663"/>
                </a:lnTo>
                <a:lnTo>
                  <a:pt x="483" y="1680"/>
                </a:lnTo>
                <a:lnTo>
                  <a:pt x="472" y="1699"/>
                </a:lnTo>
                <a:lnTo>
                  <a:pt x="463" y="1718"/>
                </a:lnTo>
                <a:lnTo>
                  <a:pt x="455" y="1739"/>
                </a:lnTo>
                <a:lnTo>
                  <a:pt x="449" y="1761"/>
                </a:lnTo>
                <a:lnTo>
                  <a:pt x="446" y="1784"/>
                </a:lnTo>
                <a:lnTo>
                  <a:pt x="445" y="1806"/>
                </a:lnTo>
                <a:lnTo>
                  <a:pt x="445" y="2512"/>
                </a:lnTo>
                <a:lnTo>
                  <a:pt x="446" y="2535"/>
                </a:lnTo>
                <a:lnTo>
                  <a:pt x="449" y="2558"/>
                </a:lnTo>
                <a:lnTo>
                  <a:pt x="455" y="2579"/>
                </a:lnTo>
                <a:lnTo>
                  <a:pt x="463" y="2600"/>
                </a:lnTo>
                <a:lnTo>
                  <a:pt x="472" y="2620"/>
                </a:lnTo>
                <a:lnTo>
                  <a:pt x="483" y="2639"/>
                </a:lnTo>
                <a:lnTo>
                  <a:pt x="497" y="2656"/>
                </a:lnTo>
                <a:lnTo>
                  <a:pt x="511" y="2672"/>
                </a:lnTo>
                <a:lnTo>
                  <a:pt x="527" y="2687"/>
                </a:lnTo>
                <a:lnTo>
                  <a:pt x="545" y="2700"/>
                </a:lnTo>
                <a:lnTo>
                  <a:pt x="564" y="2712"/>
                </a:lnTo>
                <a:lnTo>
                  <a:pt x="584" y="2721"/>
                </a:lnTo>
                <a:lnTo>
                  <a:pt x="604" y="2729"/>
                </a:lnTo>
                <a:lnTo>
                  <a:pt x="626" y="2734"/>
                </a:lnTo>
                <a:lnTo>
                  <a:pt x="648" y="2738"/>
                </a:lnTo>
                <a:lnTo>
                  <a:pt x="672" y="2739"/>
                </a:lnTo>
                <a:lnTo>
                  <a:pt x="1456" y="2739"/>
                </a:lnTo>
                <a:close/>
              </a:path>
            </a:pathLst>
          </a:custGeom>
          <a:solidFill>
            <a:schemeClr val="bg1"/>
          </a:solidFill>
          <a:ln>
            <a:noFill/>
          </a:ln>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chemeClr val="bg1"/>
              </a:solidFill>
              <a:effectLst/>
              <a:uLnTx/>
              <a:uFillTx/>
              <a:latin typeface="Calibri" panose="020F0502020204030204" pitchFamily="34" charset="0"/>
              <a:ea typeface="宋体" panose="02010600030101010101" pitchFamily="2" charset="-122"/>
              <a:cs typeface="+mn-cs"/>
            </a:endParaRPr>
          </a:p>
        </p:txBody>
      </p:sp>
      <p:sp>
        <p:nvSpPr>
          <p:cNvPr id="62" name="KSO_Shape">
            <a:extLst>
              <a:ext uri="{FF2B5EF4-FFF2-40B4-BE49-F238E27FC236}">
                <a16:creationId xmlns:a16="http://schemas.microsoft.com/office/drawing/2014/main" id="{DFDB25CD-427A-412A-B034-5A1016BC50D6}"/>
              </a:ext>
            </a:extLst>
          </p:cNvPr>
          <p:cNvSpPr>
            <a:spLocks/>
          </p:cNvSpPr>
          <p:nvPr/>
        </p:nvSpPr>
        <p:spPr bwMode="auto">
          <a:xfrm>
            <a:off x="8871339" y="2883110"/>
            <a:ext cx="709249" cy="41735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bg1"/>
          </a:solidFill>
          <a:ln>
            <a:noFill/>
          </a:ln>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chemeClr val="bg1"/>
              </a:solidFill>
              <a:effectLst/>
              <a:uLnTx/>
              <a:uFillTx/>
              <a:latin typeface="Calibri" panose="020F0502020204030204" pitchFamily="34" charset="0"/>
              <a:ea typeface="宋体" panose="02010600030101010101" pitchFamily="2" charset="-122"/>
              <a:cs typeface="+mn-cs"/>
            </a:endParaRPr>
          </a:p>
        </p:txBody>
      </p:sp>
      <p:sp>
        <p:nvSpPr>
          <p:cNvPr id="63" name="文本框 62">
            <a:extLst>
              <a:ext uri="{FF2B5EF4-FFF2-40B4-BE49-F238E27FC236}">
                <a16:creationId xmlns:a16="http://schemas.microsoft.com/office/drawing/2014/main" id="{10293D2D-807F-4EC9-A19F-51673C913E2B}"/>
              </a:ext>
            </a:extLst>
          </p:cNvPr>
          <p:cNvSpPr txBox="1"/>
          <p:nvPr/>
        </p:nvSpPr>
        <p:spPr>
          <a:xfrm>
            <a:off x="2417426" y="1712115"/>
            <a:ext cx="697627" cy="646331"/>
          </a:xfrm>
          <a:prstGeom prst="rect">
            <a:avLst/>
          </a:prstGeom>
          <a:noFill/>
        </p:spPr>
        <p:txBody>
          <a:bodyPr wrap="none" rtlCol="0">
            <a:spAutoFit/>
          </a:bodyPr>
          <a:lstStyle/>
          <a:p>
            <a:r>
              <a:rPr lang="en-US" altLang="zh-CN" sz="3600" dirty="0"/>
              <a:t>01</a:t>
            </a:r>
            <a:endParaRPr lang="zh-CN" altLang="en-US" sz="3600" dirty="0"/>
          </a:p>
        </p:txBody>
      </p:sp>
      <p:sp>
        <p:nvSpPr>
          <p:cNvPr id="64" name="文本框 63">
            <a:extLst>
              <a:ext uri="{FF2B5EF4-FFF2-40B4-BE49-F238E27FC236}">
                <a16:creationId xmlns:a16="http://schemas.microsoft.com/office/drawing/2014/main" id="{DF182CB4-8B21-4A3E-87A7-339886E3AF3B}"/>
              </a:ext>
            </a:extLst>
          </p:cNvPr>
          <p:cNvSpPr txBox="1"/>
          <p:nvPr/>
        </p:nvSpPr>
        <p:spPr>
          <a:xfrm>
            <a:off x="5661791" y="1712115"/>
            <a:ext cx="697627" cy="646331"/>
          </a:xfrm>
          <a:prstGeom prst="rect">
            <a:avLst/>
          </a:prstGeom>
          <a:noFill/>
        </p:spPr>
        <p:txBody>
          <a:bodyPr wrap="none" rtlCol="0">
            <a:spAutoFit/>
          </a:bodyPr>
          <a:lstStyle/>
          <a:p>
            <a:r>
              <a:rPr lang="en-US" altLang="zh-CN" sz="3600" dirty="0"/>
              <a:t>02</a:t>
            </a:r>
            <a:endParaRPr lang="zh-CN" altLang="en-US" sz="3600" dirty="0"/>
          </a:p>
        </p:txBody>
      </p:sp>
      <p:sp>
        <p:nvSpPr>
          <p:cNvPr id="65" name="文本框 64">
            <a:extLst>
              <a:ext uri="{FF2B5EF4-FFF2-40B4-BE49-F238E27FC236}">
                <a16:creationId xmlns:a16="http://schemas.microsoft.com/office/drawing/2014/main" id="{BE37957F-2978-4F26-A94E-724BED21B3EC}"/>
              </a:ext>
            </a:extLst>
          </p:cNvPr>
          <p:cNvSpPr txBox="1"/>
          <p:nvPr/>
        </p:nvSpPr>
        <p:spPr>
          <a:xfrm>
            <a:off x="8876423" y="1712115"/>
            <a:ext cx="697627" cy="646331"/>
          </a:xfrm>
          <a:prstGeom prst="rect">
            <a:avLst/>
          </a:prstGeom>
          <a:noFill/>
        </p:spPr>
        <p:txBody>
          <a:bodyPr wrap="none" rtlCol="0">
            <a:spAutoFit/>
          </a:bodyPr>
          <a:lstStyle/>
          <a:p>
            <a:r>
              <a:rPr lang="en-US" altLang="zh-CN" sz="3600" dirty="0"/>
              <a:t>03</a:t>
            </a:r>
            <a:endParaRPr lang="zh-CN" altLang="en-US" sz="3600" dirty="0"/>
          </a:p>
        </p:txBody>
      </p:sp>
      <p:sp>
        <p:nvSpPr>
          <p:cNvPr id="68" name="Rectangle 7">
            <a:extLst>
              <a:ext uri="{FF2B5EF4-FFF2-40B4-BE49-F238E27FC236}">
                <a16:creationId xmlns:a16="http://schemas.microsoft.com/office/drawing/2014/main" id="{6A08AFCE-FC5E-41E8-B21E-D7A51D1310F5}"/>
              </a:ext>
            </a:extLst>
          </p:cNvPr>
          <p:cNvSpPr>
            <a:spLocks/>
          </p:cNvSpPr>
          <p:nvPr/>
        </p:nvSpPr>
        <p:spPr bwMode="auto">
          <a:xfrm>
            <a:off x="1669189" y="4050738"/>
            <a:ext cx="2190292" cy="1257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defTabSz="967527" fontAlgn="base">
              <a:lnSpc>
                <a:spcPct val="200000"/>
              </a:lnSpc>
              <a:spcBef>
                <a:spcPct val="0"/>
              </a:spcBef>
              <a:spcAft>
                <a:spcPct val="0"/>
              </a:spcAft>
            </a:pPr>
            <a:r>
              <a:rPr lang="zh-CN" altLang="en-US" sz="1400" spc="106" dirty="0">
                <a:solidFill>
                  <a:schemeClr val="bg1">
                    <a:lumMod val="85000"/>
                    <a:lumOff val="15000"/>
                  </a:schemeClr>
                </a:solidFill>
                <a:latin typeface="微软雅黑 Light" panose="020B0502040204020203" pitchFamily="34" charset="-122"/>
                <a:ea typeface="微软雅黑 Light" panose="020B0502040204020203" pitchFamily="34" charset="-122"/>
              </a:rPr>
              <a:t>不需要复杂的特征工程就可以得到趋势，季节因素和节假日因素</a:t>
            </a:r>
            <a:endParaRPr lang="en-US" sz="1400" spc="106" dirty="0">
              <a:solidFill>
                <a:schemeClr val="bg1">
                  <a:lumMod val="85000"/>
                  <a:lumOff val="15000"/>
                </a:schemeClr>
              </a:solidFill>
              <a:latin typeface="微软雅黑 Light" panose="020B0502040204020203" pitchFamily="34" charset="-122"/>
              <a:ea typeface="微软雅黑 Light" panose="020B0502040204020203" pitchFamily="34" charset="-122"/>
              <a:sym typeface="Lato Light" charset="0"/>
            </a:endParaRPr>
          </a:p>
        </p:txBody>
      </p:sp>
      <p:sp>
        <p:nvSpPr>
          <p:cNvPr id="70" name="Rectangle 7">
            <a:extLst>
              <a:ext uri="{FF2B5EF4-FFF2-40B4-BE49-F238E27FC236}">
                <a16:creationId xmlns:a16="http://schemas.microsoft.com/office/drawing/2014/main" id="{39AEAEB3-2775-4EE5-8353-5D147AC313AE}"/>
              </a:ext>
            </a:extLst>
          </p:cNvPr>
          <p:cNvSpPr>
            <a:spLocks/>
          </p:cNvSpPr>
          <p:nvPr/>
        </p:nvSpPr>
        <p:spPr bwMode="auto">
          <a:xfrm>
            <a:off x="4948817" y="4049032"/>
            <a:ext cx="2194098" cy="1119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defTabSz="967527" fontAlgn="base">
              <a:lnSpc>
                <a:spcPct val="200000"/>
              </a:lnSpc>
              <a:spcBef>
                <a:spcPct val="0"/>
              </a:spcBef>
              <a:spcAft>
                <a:spcPct val="0"/>
              </a:spcAft>
            </a:pPr>
            <a:r>
              <a:rPr lang="zh-CN" altLang="en-US" sz="1400" spc="106" dirty="0">
                <a:solidFill>
                  <a:schemeClr val="bg1">
                    <a:lumMod val="85000"/>
                    <a:lumOff val="15000"/>
                  </a:schemeClr>
                </a:solidFill>
                <a:latin typeface="微软雅黑 Light" panose="020B0502040204020203" pitchFamily="34" charset="-122"/>
                <a:ea typeface="微软雅黑 Light" panose="020B0502040204020203" pitchFamily="34" charset="-122"/>
              </a:rPr>
              <a:t>模型具有简单、易解释的周期性结构</a:t>
            </a:r>
            <a:endParaRPr lang="en-US" sz="1400" spc="106" dirty="0">
              <a:solidFill>
                <a:schemeClr val="bg1">
                  <a:lumMod val="85000"/>
                  <a:lumOff val="15000"/>
                </a:schemeClr>
              </a:solidFill>
              <a:latin typeface="微软雅黑 Light" panose="020B0502040204020203" pitchFamily="34" charset="-122"/>
              <a:ea typeface="微软雅黑 Light" panose="020B0502040204020203" pitchFamily="34" charset="-122"/>
              <a:sym typeface="Lato Light" charset="0"/>
            </a:endParaRPr>
          </a:p>
        </p:txBody>
      </p:sp>
      <p:sp>
        <p:nvSpPr>
          <p:cNvPr id="86" name="Rectangle 7">
            <a:extLst>
              <a:ext uri="{FF2B5EF4-FFF2-40B4-BE49-F238E27FC236}">
                <a16:creationId xmlns:a16="http://schemas.microsoft.com/office/drawing/2014/main" id="{66BC0855-E180-489D-8249-2887D5D58B09}"/>
              </a:ext>
            </a:extLst>
          </p:cNvPr>
          <p:cNvSpPr>
            <a:spLocks/>
          </p:cNvSpPr>
          <p:nvPr/>
        </p:nvSpPr>
        <p:spPr bwMode="auto">
          <a:xfrm>
            <a:off x="8135495" y="4047431"/>
            <a:ext cx="2184162" cy="21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defTabSz="967527" fontAlgn="base">
              <a:lnSpc>
                <a:spcPct val="200000"/>
              </a:lnSpc>
              <a:spcBef>
                <a:spcPct val="0"/>
              </a:spcBef>
              <a:spcAft>
                <a:spcPct val="0"/>
              </a:spcAft>
            </a:pPr>
            <a:r>
              <a:rPr lang="zh-CN" altLang="en-US" sz="1400" spc="106" dirty="0">
                <a:solidFill>
                  <a:schemeClr val="bg1">
                    <a:lumMod val="85000"/>
                    <a:lumOff val="15000"/>
                  </a:schemeClr>
                </a:solidFill>
                <a:latin typeface="微软雅黑 Light" panose="020B0502040204020203" pitchFamily="34" charset="-122"/>
                <a:ea typeface="微软雅黑 Light" panose="020B0502040204020203" pitchFamily="34" charset="-122"/>
              </a:rPr>
              <a:t>把时间序列预测问题转变成了一个曲线拟合问题，同时考虑趋势、周期和</a:t>
            </a:r>
            <a:r>
              <a:rPr lang="en-US" sz="1400" spc="106" dirty="0">
                <a:solidFill>
                  <a:schemeClr val="bg1">
                    <a:lumMod val="85000"/>
                    <a:lumOff val="15000"/>
                  </a:schemeClr>
                </a:solidFill>
                <a:latin typeface="微软雅黑 Light" panose="020B0502040204020203" pitchFamily="34" charset="-122"/>
                <a:ea typeface="微软雅黑 Light" panose="020B0502040204020203" pitchFamily="34" charset="-122"/>
              </a:rPr>
              <a:t>holiday</a:t>
            </a:r>
            <a:r>
              <a:rPr lang="zh-CN" altLang="en-US" sz="1400" spc="106" dirty="0">
                <a:solidFill>
                  <a:schemeClr val="bg1">
                    <a:lumMod val="85000"/>
                    <a:lumOff val="15000"/>
                  </a:schemeClr>
                </a:solidFill>
                <a:latin typeface="微软雅黑 Light" panose="020B0502040204020203" pitchFamily="34" charset="-122"/>
                <a:ea typeface="微软雅黑 Light" panose="020B0502040204020203" pitchFamily="34" charset="-122"/>
              </a:rPr>
              <a:t>的总体表现</a:t>
            </a:r>
            <a:endParaRPr lang="en-US" sz="1400" spc="106" dirty="0">
              <a:solidFill>
                <a:schemeClr val="bg1">
                  <a:lumMod val="85000"/>
                  <a:lumOff val="15000"/>
                </a:schemeClr>
              </a:solidFill>
              <a:latin typeface="微软雅黑 Light" panose="020B0502040204020203" pitchFamily="34" charset="-122"/>
              <a:ea typeface="微软雅黑 Light" panose="020B0502040204020203" pitchFamily="34" charset="-122"/>
              <a:sym typeface="Lato Light" charset="0"/>
            </a:endParaRPr>
          </a:p>
        </p:txBody>
      </p:sp>
      <p:sp>
        <p:nvSpPr>
          <p:cNvPr id="23" name="Rectangle 45">
            <a:extLst>
              <a:ext uri="{FF2B5EF4-FFF2-40B4-BE49-F238E27FC236}">
                <a16:creationId xmlns:a16="http://schemas.microsoft.com/office/drawing/2014/main" id="{80B72525-AEA0-45D6-AA76-9CF66576838B}"/>
              </a:ext>
            </a:extLst>
          </p:cNvPr>
          <p:cNvSpPr>
            <a:spLocks/>
          </p:cNvSpPr>
          <p:nvPr/>
        </p:nvSpPr>
        <p:spPr bwMode="auto">
          <a:xfrm>
            <a:off x="-2674685" y="133350"/>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67527" fontAlgn="base">
              <a:lnSpc>
                <a:spcPct val="70000"/>
              </a:lnSpc>
              <a:spcBef>
                <a:spcPct val="0"/>
              </a:spcBef>
              <a:spcAft>
                <a:spcPct val="0"/>
              </a:spcAft>
            </a:pPr>
            <a:r>
              <a:rPr lang="zh-CN" altLang="en-US" sz="2800" dirty="0">
                <a:solidFill>
                  <a:schemeClr val="bg1">
                    <a:lumMod val="95000"/>
                    <a:lumOff val="5000"/>
                  </a:schemeClr>
                </a:solidFill>
                <a:latin typeface="微软雅黑"/>
                <a:ea typeface="微软雅黑"/>
                <a:cs typeface="Bebas Neue" charset="0"/>
                <a:sym typeface="Bebas Neue" charset="0"/>
              </a:rPr>
              <a:t>模型优势</a:t>
            </a:r>
            <a:endParaRPr lang="en-US" altLang="zh-CN" sz="2800" dirty="0">
              <a:solidFill>
                <a:schemeClr val="bg1">
                  <a:lumMod val="95000"/>
                  <a:lumOff val="5000"/>
                </a:schemeClr>
              </a:solidFill>
              <a:latin typeface="微软雅黑"/>
              <a:ea typeface="微软雅黑"/>
              <a:cs typeface="Bebas Neue" charset="0"/>
              <a:sym typeface="Bebas Neue" charset="0"/>
            </a:endParaRPr>
          </a:p>
        </p:txBody>
      </p:sp>
      <p:sp>
        <p:nvSpPr>
          <p:cNvPr id="24" name="矩形 23">
            <a:extLst>
              <a:ext uri="{FF2B5EF4-FFF2-40B4-BE49-F238E27FC236}">
                <a16:creationId xmlns:a16="http://schemas.microsoft.com/office/drawing/2014/main" id="{9ACA5417-0B6C-405A-A514-3221C2196BA8}"/>
              </a:ext>
            </a:extLst>
          </p:cNvPr>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97355479"/>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70"/>
                                        </p:tgtEl>
                                        <p:attrNameLst>
                                          <p:attrName>style.visibility</p:attrName>
                                        </p:attrNameLst>
                                      </p:cBhvr>
                                      <p:to>
                                        <p:strVal val="visible"/>
                                      </p:to>
                                    </p:set>
                                    <p:animEffect transition="in" filter="wipe(left)">
                                      <p:cBhvr>
                                        <p:cTn id="10" dur="500"/>
                                        <p:tgtEl>
                                          <p:spTgt spid="70"/>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86"/>
                                        </p:tgtEl>
                                        <p:attrNameLst>
                                          <p:attrName>style.visibility</p:attrName>
                                        </p:attrNameLst>
                                      </p:cBhvr>
                                      <p:to>
                                        <p:strVal val="visible"/>
                                      </p:to>
                                    </p:set>
                                    <p:animEffect transition="in" filter="wipe(left)">
                                      <p:cBhvr>
                                        <p:cTn id="13" dur="500"/>
                                        <p:tgtEl>
                                          <p:spTgt spid="86"/>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arn(outVertical)">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0" grpId="0"/>
      <p:bldP spid="86" grpId="0"/>
      <p:bldP spid="23" grpId="0"/>
    </p:bldLst>
  </p:timing>
  <p:extLst mod="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B229A2A-F1F4-4BAB-ACBE-8E3E97BA2918}"/>
              </a:ext>
            </a:extLst>
          </p:cNvPr>
          <p:cNvGrpSpPr/>
          <p:nvPr/>
        </p:nvGrpSpPr>
        <p:grpSpPr>
          <a:xfrm>
            <a:off x="3601301" y="1404507"/>
            <a:ext cx="4989398" cy="4048986"/>
            <a:chOff x="3601933" y="1764870"/>
            <a:chExt cx="4989398" cy="4048986"/>
          </a:xfrm>
        </p:grpSpPr>
        <p:sp>
          <p:nvSpPr>
            <p:cNvPr id="3" name="圆角矩形 44">
              <a:extLst>
                <a:ext uri="{FF2B5EF4-FFF2-40B4-BE49-F238E27FC236}">
                  <a16:creationId xmlns:a16="http://schemas.microsoft.com/office/drawing/2014/main" id="{56B1ACF6-8AEC-4A3E-80D4-E9EC506D762F}"/>
                </a:ext>
              </a:extLst>
            </p:cNvPr>
            <p:cNvSpPr/>
            <p:nvPr/>
          </p:nvSpPr>
          <p:spPr>
            <a:xfrm rot="18900000">
              <a:off x="4629680" y="2074821"/>
              <a:ext cx="1909664" cy="631414"/>
            </a:xfrm>
            <a:prstGeom prst="roundRect">
              <a:avLst>
                <a:gd name="adj" fmla="val 50000"/>
              </a:avLst>
            </a:prstGeom>
            <a:solidFill>
              <a:srgbClr val="1F497D"/>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E77817"/>
                </a:solidFill>
                <a:effectLst/>
                <a:uLnTx/>
                <a:uFillTx/>
                <a:latin typeface="Arial"/>
                <a:ea typeface="微软雅黑"/>
                <a:cs typeface="+mn-cs"/>
              </a:endParaRPr>
            </a:p>
          </p:txBody>
        </p:sp>
        <p:sp>
          <p:nvSpPr>
            <p:cNvPr id="4" name="椭圆 3">
              <a:extLst>
                <a:ext uri="{FF2B5EF4-FFF2-40B4-BE49-F238E27FC236}">
                  <a16:creationId xmlns:a16="http://schemas.microsoft.com/office/drawing/2014/main" id="{1B82907F-6C9B-48A1-92D4-68C2940FAF97}"/>
                </a:ext>
              </a:extLst>
            </p:cNvPr>
            <p:cNvSpPr/>
            <p:nvPr/>
          </p:nvSpPr>
          <p:spPr>
            <a:xfrm flipH="1">
              <a:off x="4883546" y="2569037"/>
              <a:ext cx="528842" cy="529105"/>
            </a:xfrm>
            <a:prstGeom prst="ellipse">
              <a:avLst/>
            </a:prstGeom>
            <a:solidFill>
              <a:schemeClr val="tx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E77817"/>
                </a:solidFill>
                <a:effectLst/>
                <a:uLnTx/>
                <a:uFillTx/>
                <a:latin typeface="Arial"/>
                <a:ea typeface="微软雅黑"/>
                <a:cs typeface="+mn-cs"/>
              </a:endParaRPr>
            </a:p>
          </p:txBody>
        </p:sp>
        <p:sp>
          <p:nvSpPr>
            <p:cNvPr id="5" name="矩形 4">
              <a:extLst>
                <a:ext uri="{FF2B5EF4-FFF2-40B4-BE49-F238E27FC236}">
                  <a16:creationId xmlns:a16="http://schemas.microsoft.com/office/drawing/2014/main" id="{4538A35E-E5F7-437C-8607-52927B01A6B7}"/>
                </a:ext>
              </a:extLst>
            </p:cNvPr>
            <p:cNvSpPr/>
            <p:nvPr/>
          </p:nvSpPr>
          <p:spPr>
            <a:xfrm rot="18900000">
              <a:off x="4977515" y="2599815"/>
              <a:ext cx="356188" cy="46166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98" rtl="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0073A6"/>
                  </a:solidFill>
                  <a:effectLst/>
                  <a:uLnTx/>
                  <a:uFillTx/>
                  <a:latin typeface="Arial"/>
                  <a:ea typeface="微软雅黑" pitchFamily="34" charset="-122"/>
                  <a:cs typeface="Arial" pitchFamily="34" charset="0"/>
                </a:rPr>
                <a:t>1</a:t>
              </a:r>
              <a:endParaRPr kumimoji="0" lang="zh-CN" altLang="en-US" sz="2400" b="0" i="0" u="none" strike="noStrike" kern="0" cap="none" spc="0" normalizeH="0" baseline="0" noProof="0" dirty="0">
                <a:ln>
                  <a:noFill/>
                </a:ln>
                <a:solidFill>
                  <a:srgbClr val="0073A6"/>
                </a:solidFill>
                <a:effectLst/>
                <a:uLnTx/>
                <a:uFillTx/>
                <a:latin typeface="Arial"/>
                <a:ea typeface="微软雅黑" pitchFamily="34" charset="-122"/>
                <a:cs typeface="Arial" pitchFamily="34" charset="0"/>
              </a:endParaRPr>
            </a:p>
          </p:txBody>
        </p:sp>
        <p:sp>
          <p:nvSpPr>
            <p:cNvPr id="6" name="KSO_Shape">
              <a:extLst>
                <a:ext uri="{FF2B5EF4-FFF2-40B4-BE49-F238E27FC236}">
                  <a16:creationId xmlns:a16="http://schemas.microsoft.com/office/drawing/2014/main" id="{02CB04BF-328D-4CD0-A60B-C78BFA161C7A}"/>
                </a:ext>
              </a:extLst>
            </p:cNvPr>
            <p:cNvSpPr>
              <a:spLocks/>
            </p:cNvSpPr>
            <p:nvPr/>
          </p:nvSpPr>
          <p:spPr bwMode="auto">
            <a:xfrm>
              <a:off x="5902490" y="1764870"/>
              <a:ext cx="308317" cy="296644"/>
            </a:xfrm>
            <a:custGeom>
              <a:avLst/>
              <a:gdLst/>
              <a:ahLst/>
              <a:cxnLst/>
              <a:rect l="0" t="0" r="r" b="b"/>
              <a:pathLst>
                <a:path w="2217738" h="2133600">
                  <a:moveTo>
                    <a:pt x="264726" y="2054225"/>
                  </a:moveTo>
                  <a:lnTo>
                    <a:pt x="1954996" y="2054225"/>
                  </a:lnTo>
                  <a:lnTo>
                    <a:pt x="1960156" y="2054622"/>
                  </a:lnTo>
                  <a:lnTo>
                    <a:pt x="1964920" y="2055019"/>
                  </a:lnTo>
                  <a:lnTo>
                    <a:pt x="1969286" y="2056210"/>
                  </a:lnTo>
                  <a:lnTo>
                    <a:pt x="1973653" y="2057400"/>
                  </a:lnTo>
                  <a:lnTo>
                    <a:pt x="1978019" y="2058988"/>
                  </a:lnTo>
                  <a:lnTo>
                    <a:pt x="1981989" y="2061369"/>
                  </a:lnTo>
                  <a:lnTo>
                    <a:pt x="1985959" y="2063353"/>
                  </a:lnTo>
                  <a:lnTo>
                    <a:pt x="1989134" y="2066131"/>
                  </a:lnTo>
                  <a:lnTo>
                    <a:pt x="1992310" y="2068910"/>
                  </a:lnTo>
                  <a:lnTo>
                    <a:pt x="1995089" y="2071688"/>
                  </a:lnTo>
                  <a:lnTo>
                    <a:pt x="1997470" y="2074863"/>
                  </a:lnTo>
                  <a:lnTo>
                    <a:pt x="1999455" y="2078435"/>
                  </a:lnTo>
                  <a:lnTo>
                    <a:pt x="2001440" y="2082403"/>
                  </a:lnTo>
                  <a:lnTo>
                    <a:pt x="2002631" y="2085975"/>
                  </a:lnTo>
                  <a:lnTo>
                    <a:pt x="2003028" y="2089944"/>
                  </a:lnTo>
                  <a:lnTo>
                    <a:pt x="2003425" y="2093913"/>
                  </a:lnTo>
                  <a:lnTo>
                    <a:pt x="2003028" y="2098278"/>
                  </a:lnTo>
                  <a:lnTo>
                    <a:pt x="2002631" y="2101850"/>
                  </a:lnTo>
                  <a:lnTo>
                    <a:pt x="2001440" y="2105819"/>
                  </a:lnTo>
                  <a:lnTo>
                    <a:pt x="1999455" y="2108994"/>
                  </a:lnTo>
                  <a:lnTo>
                    <a:pt x="1997470" y="2112566"/>
                  </a:lnTo>
                  <a:lnTo>
                    <a:pt x="1995089" y="2116138"/>
                  </a:lnTo>
                  <a:lnTo>
                    <a:pt x="1992310" y="2119313"/>
                  </a:lnTo>
                  <a:lnTo>
                    <a:pt x="1989134" y="2122091"/>
                  </a:lnTo>
                  <a:lnTo>
                    <a:pt x="1985959" y="2124472"/>
                  </a:lnTo>
                  <a:lnTo>
                    <a:pt x="1981989" y="2126853"/>
                  </a:lnTo>
                  <a:lnTo>
                    <a:pt x="1978019" y="2128838"/>
                  </a:lnTo>
                  <a:lnTo>
                    <a:pt x="1973653" y="2130822"/>
                  </a:lnTo>
                  <a:lnTo>
                    <a:pt x="1969286" y="2132013"/>
                  </a:lnTo>
                  <a:lnTo>
                    <a:pt x="1964920" y="2132806"/>
                  </a:lnTo>
                  <a:lnTo>
                    <a:pt x="1960156" y="2133203"/>
                  </a:lnTo>
                  <a:lnTo>
                    <a:pt x="1954996" y="2133600"/>
                  </a:lnTo>
                  <a:lnTo>
                    <a:pt x="264726" y="2133600"/>
                  </a:lnTo>
                  <a:lnTo>
                    <a:pt x="259566" y="2133203"/>
                  </a:lnTo>
                  <a:lnTo>
                    <a:pt x="254802" y="2132806"/>
                  </a:lnTo>
                  <a:lnTo>
                    <a:pt x="250436" y="2132013"/>
                  </a:lnTo>
                  <a:lnTo>
                    <a:pt x="246069" y="2130822"/>
                  </a:lnTo>
                  <a:lnTo>
                    <a:pt x="241306" y="2128838"/>
                  </a:lnTo>
                  <a:lnTo>
                    <a:pt x="237733" y="2126853"/>
                  </a:lnTo>
                  <a:lnTo>
                    <a:pt x="233763" y="2124472"/>
                  </a:lnTo>
                  <a:lnTo>
                    <a:pt x="230588" y="2122091"/>
                  </a:lnTo>
                  <a:lnTo>
                    <a:pt x="227015" y="2119313"/>
                  </a:lnTo>
                  <a:lnTo>
                    <a:pt x="224236" y="2116138"/>
                  </a:lnTo>
                  <a:lnTo>
                    <a:pt x="222251" y="2112566"/>
                  </a:lnTo>
                  <a:lnTo>
                    <a:pt x="219870" y="2108994"/>
                  </a:lnTo>
                  <a:lnTo>
                    <a:pt x="218282" y="2105819"/>
                  </a:lnTo>
                  <a:lnTo>
                    <a:pt x="217091" y="2101850"/>
                  </a:lnTo>
                  <a:lnTo>
                    <a:pt x="216297" y="2098278"/>
                  </a:lnTo>
                  <a:lnTo>
                    <a:pt x="215900" y="2093913"/>
                  </a:lnTo>
                  <a:lnTo>
                    <a:pt x="216297" y="2089944"/>
                  </a:lnTo>
                  <a:lnTo>
                    <a:pt x="217091" y="2085975"/>
                  </a:lnTo>
                  <a:lnTo>
                    <a:pt x="218282" y="2082403"/>
                  </a:lnTo>
                  <a:lnTo>
                    <a:pt x="219870" y="2078435"/>
                  </a:lnTo>
                  <a:lnTo>
                    <a:pt x="222251" y="2074863"/>
                  </a:lnTo>
                  <a:lnTo>
                    <a:pt x="224236" y="2071688"/>
                  </a:lnTo>
                  <a:lnTo>
                    <a:pt x="227015" y="2068910"/>
                  </a:lnTo>
                  <a:lnTo>
                    <a:pt x="230588" y="2066131"/>
                  </a:lnTo>
                  <a:lnTo>
                    <a:pt x="233763" y="2063353"/>
                  </a:lnTo>
                  <a:lnTo>
                    <a:pt x="237733" y="2061369"/>
                  </a:lnTo>
                  <a:lnTo>
                    <a:pt x="241306" y="2058988"/>
                  </a:lnTo>
                  <a:lnTo>
                    <a:pt x="246069" y="2057400"/>
                  </a:lnTo>
                  <a:lnTo>
                    <a:pt x="250436" y="2056210"/>
                  </a:lnTo>
                  <a:lnTo>
                    <a:pt x="254802" y="2055019"/>
                  </a:lnTo>
                  <a:lnTo>
                    <a:pt x="259566" y="2054622"/>
                  </a:lnTo>
                  <a:lnTo>
                    <a:pt x="264726" y="2054225"/>
                  </a:lnTo>
                  <a:close/>
                  <a:moveTo>
                    <a:pt x="259566" y="1952625"/>
                  </a:moveTo>
                  <a:lnTo>
                    <a:pt x="264726" y="1952625"/>
                  </a:lnTo>
                  <a:lnTo>
                    <a:pt x="1954996" y="1952625"/>
                  </a:lnTo>
                  <a:lnTo>
                    <a:pt x="1960156" y="1952625"/>
                  </a:lnTo>
                  <a:lnTo>
                    <a:pt x="1964920" y="1953423"/>
                  </a:lnTo>
                  <a:lnTo>
                    <a:pt x="1969286" y="1954220"/>
                  </a:lnTo>
                  <a:lnTo>
                    <a:pt x="1973653" y="1955417"/>
                  </a:lnTo>
                  <a:lnTo>
                    <a:pt x="1978019" y="1957411"/>
                  </a:lnTo>
                  <a:lnTo>
                    <a:pt x="1981989" y="1959007"/>
                  </a:lnTo>
                  <a:lnTo>
                    <a:pt x="1985959" y="1961799"/>
                  </a:lnTo>
                  <a:lnTo>
                    <a:pt x="1989134" y="1963793"/>
                  </a:lnTo>
                  <a:lnTo>
                    <a:pt x="1992310" y="1966984"/>
                  </a:lnTo>
                  <a:lnTo>
                    <a:pt x="1995089" y="1970175"/>
                  </a:lnTo>
                  <a:lnTo>
                    <a:pt x="1997470" y="1973366"/>
                  </a:lnTo>
                  <a:lnTo>
                    <a:pt x="1999455" y="1976956"/>
                  </a:lnTo>
                  <a:lnTo>
                    <a:pt x="2001440" y="1980147"/>
                  </a:lnTo>
                  <a:lnTo>
                    <a:pt x="2002631" y="1984136"/>
                  </a:lnTo>
                  <a:lnTo>
                    <a:pt x="2003028" y="1988124"/>
                  </a:lnTo>
                  <a:lnTo>
                    <a:pt x="2003425" y="1992113"/>
                  </a:lnTo>
                  <a:lnTo>
                    <a:pt x="2003028" y="1996501"/>
                  </a:lnTo>
                  <a:lnTo>
                    <a:pt x="2002631" y="2000489"/>
                  </a:lnTo>
                  <a:lnTo>
                    <a:pt x="2001440" y="2004079"/>
                  </a:lnTo>
                  <a:lnTo>
                    <a:pt x="1999455" y="2007669"/>
                  </a:lnTo>
                  <a:lnTo>
                    <a:pt x="1997470" y="2011259"/>
                  </a:lnTo>
                  <a:lnTo>
                    <a:pt x="1995089" y="2014848"/>
                  </a:lnTo>
                  <a:lnTo>
                    <a:pt x="1992310" y="2017641"/>
                  </a:lnTo>
                  <a:lnTo>
                    <a:pt x="1989134" y="2020433"/>
                  </a:lnTo>
                  <a:lnTo>
                    <a:pt x="1985959" y="2023225"/>
                  </a:lnTo>
                  <a:lnTo>
                    <a:pt x="1981989" y="2025219"/>
                  </a:lnTo>
                  <a:lnTo>
                    <a:pt x="1978019" y="2027612"/>
                  </a:lnTo>
                  <a:lnTo>
                    <a:pt x="1973653" y="2028809"/>
                  </a:lnTo>
                  <a:lnTo>
                    <a:pt x="1969286" y="2030006"/>
                  </a:lnTo>
                  <a:lnTo>
                    <a:pt x="1964920" y="2031601"/>
                  </a:lnTo>
                  <a:lnTo>
                    <a:pt x="1960156" y="2032000"/>
                  </a:lnTo>
                  <a:lnTo>
                    <a:pt x="1954996" y="2032000"/>
                  </a:lnTo>
                  <a:lnTo>
                    <a:pt x="264726" y="2032000"/>
                  </a:lnTo>
                  <a:lnTo>
                    <a:pt x="259566" y="2032000"/>
                  </a:lnTo>
                  <a:lnTo>
                    <a:pt x="254802" y="2031601"/>
                  </a:lnTo>
                  <a:lnTo>
                    <a:pt x="250436" y="2030006"/>
                  </a:lnTo>
                  <a:lnTo>
                    <a:pt x="246069" y="2028809"/>
                  </a:lnTo>
                  <a:lnTo>
                    <a:pt x="241306" y="2027612"/>
                  </a:lnTo>
                  <a:lnTo>
                    <a:pt x="237733" y="2025219"/>
                  </a:lnTo>
                  <a:lnTo>
                    <a:pt x="233763" y="2023225"/>
                  </a:lnTo>
                  <a:lnTo>
                    <a:pt x="230588" y="2020433"/>
                  </a:lnTo>
                  <a:lnTo>
                    <a:pt x="227015" y="2017641"/>
                  </a:lnTo>
                  <a:lnTo>
                    <a:pt x="224236" y="2014848"/>
                  </a:lnTo>
                  <a:lnTo>
                    <a:pt x="222251" y="2011259"/>
                  </a:lnTo>
                  <a:lnTo>
                    <a:pt x="219870" y="2007669"/>
                  </a:lnTo>
                  <a:lnTo>
                    <a:pt x="218282" y="2004079"/>
                  </a:lnTo>
                  <a:lnTo>
                    <a:pt x="217091" y="2000489"/>
                  </a:lnTo>
                  <a:lnTo>
                    <a:pt x="216297" y="1996501"/>
                  </a:lnTo>
                  <a:lnTo>
                    <a:pt x="215900" y="1992113"/>
                  </a:lnTo>
                  <a:lnTo>
                    <a:pt x="216297" y="1988124"/>
                  </a:lnTo>
                  <a:lnTo>
                    <a:pt x="217091" y="1984136"/>
                  </a:lnTo>
                  <a:lnTo>
                    <a:pt x="218282" y="1980147"/>
                  </a:lnTo>
                  <a:lnTo>
                    <a:pt x="219870" y="1976956"/>
                  </a:lnTo>
                  <a:lnTo>
                    <a:pt x="222251" y="1973366"/>
                  </a:lnTo>
                  <a:lnTo>
                    <a:pt x="224236" y="1970175"/>
                  </a:lnTo>
                  <a:lnTo>
                    <a:pt x="227015" y="1966984"/>
                  </a:lnTo>
                  <a:lnTo>
                    <a:pt x="230588" y="1963793"/>
                  </a:lnTo>
                  <a:lnTo>
                    <a:pt x="233763" y="1961799"/>
                  </a:lnTo>
                  <a:lnTo>
                    <a:pt x="237733" y="1959007"/>
                  </a:lnTo>
                  <a:lnTo>
                    <a:pt x="241306" y="1957411"/>
                  </a:lnTo>
                  <a:lnTo>
                    <a:pt x="246069" y="1955417"/>
                  </a:lnTo>
                  <a:lnTo>
                    <a:pt x="250436" y="1954220"/>
                  </a:lnTo>
                  <a:lnTo>
                    <a:pt x="254802" y="1953423"/>
                  </a:lnTo>
                  <a:lnTo>
                    <a:pt x="259566" y="1952625"/>
                  </a:lnTo>
                  <a:close/>
                  <a:moveTo>
                    <a:pt x="259566" y="1851025"/>
                  </a:moveTo>
                  <a:lnTo>
                    <a:pt x="264726" y="1851025"/>
                  </a:lnTo>
                  <a:lnTo>
                    <a:pt x="1954996" y="1851025"/>
                  </a:lnTo>
                  <a:lnTo>
                    <a:pt x="1960156" y="1851025"/>
                  </a:lnTo>
                  <a:lnTo>
                    <a:pt x="1964920" y="1851823"/>
                  </a:lnTo>
                  <a:lnTo>
                    <a:pt x="1969286" y="1853019"/>
                  </a:lnTo>
                  <a:lnTo>
                    <a:pt x="1973653" y="1854216"/>
                  </a:lnTo>
                  <a:lnTo>
                    <a:pt x="1978019" y="1855811"/>
                  </a:lnTo>
                  <a:lnTo>
                    <a:pt x="1981989" y="1857806"/>
                  </a:lnTo>
                  <a:lnTo>
                    <a:pt x="1985959" y="1860199"/>
                  </a:lnTo>
                  <a:lnTo>
                    <a:pt x="1989134" y="1862592"/>
                  </a:lnTo>
                  <a:lnTo>
                    <a:pt x="1992310" y="1865783"/>
                  </a:lnTo>
                  <a:lnTo>
                    <a:pt x="1995089" y="1868575"/>
                  </a:lnTo>
                  <a:lnTo>
                    <a:pt x="1997470" y="1871766"/>
                  </a:lnTo>
                  <a:lnTo>
                    <a:pt x="1999455" y="1875356"/>
                  </a:lnTo>
                  <a:lnTo>
                    <a:pt x="2001440" y="1878946"/>
                  </a:lnTo>
                  <a:lnTo>
                    <a:pt x="2002631" y="1882934"/>
                  </a:lnTo>
                  <a:lnTo>
                    <a:pt x="2003028" y="1886923"/>
                  </a:lnTo>
                  <a:lnTo>
                    <a:pt x="2003425" y="1890912"/>
                  </a:lnTo>
                  <a:lnTo>
                    <a:pt x="2003028" y="1895299"/>
                  </a:lnTo>
                  <a:lnTo>
                    <a:pt x="2002631" y="1898889"/>
                  </a:lnTo>
                  <a:lnTo>
                    <a:pt x="2001440" y="1902878"/>
                  </a:lnTo>
                  <a:lnTo>
                    <a:pt x="1999455" y="1906069"/>
                  </a:lnTo>
                  <a:lnTo>
                    <a:pt x="1997470" y="1909659"/>
                  </a:lnTo>
                  <a:lnTo>
                    <a:pt x="1995089" y="1913248"/>
                  </a:lnTo>
                  <a:lnTo>
                    <a:pt x="1992310" y="1916439"/>
                  </a:lnTo>
                  <a:lnTo>
                    <a:pt x="1989134" y="1918833"/>
                  </a:lnTo>
                  <a:lnTo>
                    <a:pt x="1985959" y="1921625"/>
                  </a:lnTo>
                  <a:lnTo>
                    <a:pt x="1981989" y="1924018"/>
                  </a:lnTo>
                  <a:lnTo>
                    <a:pt x="1978019" y="1926012"/>
                  </a:lnTo>
                  <a:lnTo>
                    <a:pt x="1973653" y="1927209"/>
                  </a:lnTo>
                  <a:lnTo>
                    <a:pt x="1969286" y="1928804"/>
                  </a:lnTo>
                  <a:lnTo>
                    <a:pt x="1964920" y="1930001"/>
                  </a:lnTo>
                  <a:lnTo>
                    <a:pt x="1960156" y="1930400"/>
                  </a:lnTo>
                  <a:lnTo>
                    <a:pt x="1954996" y="1930400"/>
                  </a:lnTo>
                  <a:lnTo>
                    <a:pt x="264726" y="1930400"/>
                  </a:lnTo>
                  <a:lnTo>
                    <a:pt x="259566" y="1930400"/>
                  </a:lnTo>
                  <a:lnTo>
                    <a:pt x="254802" y="1930001"/>
                  </a:lnTo>
                  <a:lnTo>
                    <a:pt x="250436" y="1928804"/>
                  </a:lnTo>
                  <a:lnTo>
                    <a:pt x="246069" y="1927209"/>
                  </a:lnTo>
                  <a:lnTo>
                    <a:pt x="241306" y="1926012"/>
                  </a:lnTo>
                  <a:lnTo>
                    <a:pt x="237733" y="1924018"/>
                  </a:lnTo>
                  <a:lnTo>
                    <a:pt x="233763" y="1921625"/>
                  </a:lnTo>
                  <a:lnTo>
                    <a:pt x="230588" y="1918833"/>
                  </a:lnTo>
                  <a:lnTo>
                    <a:pt x="227015" y="1916439"/>
                  </a:lnTo>
                  <a:lnTo>
                    <a:pt x="224236" y="1913248"/>
                  </a:lnTo>
                  <a:lnTo>
                    <a:pt x="222251" y="1909659"/>
                  </a:lnTo>
                  <a:lnTo>
                    <a:pt x="219870" y="1906069"/>
                  </a:lnTo>
                  <a:lnTo>
                    <a:pt x="218282" y="1902878"/>
                  </a:lnTo>
                  <a:lnTo>
                    <a:pt x="217091" y="1898889"/>
                  </a:lnTo>
                  <a:lnTo>
                    <a:pt x="216297" y="1895299"/>
                  </a:lnTo>
                  <a:lnTo>
                    <a:pt x="215900" y="1890912"/>
                  </a:lnTo>
                  <a:lnTo>
                    <a:pt x="216297" y="1886923"/>
                  </a:lnTo>
                  <a:lnTo>
                    <a:pt x="217091" y="1882934"/>
                  </a:lnTo>
                  <a:lnTo>
                    <a:pt x="218282" y="1878946"/>
                  </a:lnTo>
                  <a:lnTo>
                    <a:pt x="219870" y="1875356"/>
                  </a:lnTo>
                  <a:lnTo>
                    <a:pt x="222251" y="1871766"/>
                  </a:lnTo>
                  <a:lnTo>
                    <a:pt x="224236" y="1868575"/>
                  </a:lnTo>
                  <a:lnTo>
                    <a:pt x="227015" y="1865783"/>
                  </a:lnTo>
                  <a:lnTo>
                    <a:pt x="230588" y="1862592"/>
                  </a:lnTo>
                  <a:lnTo>
                    <a:pt x="233763" y="1860199"/>
                  </a:lnTo>
                  <a:lnTo>
                    <a:pt x="237733" y="1857806"/>
                  </a:lnTo>
                  <a:lnTo>
                    <a:pt x="241306" y="1855811"/>
                  </a:lnTo>
                  <a:lnTo>
                    <a:pt x="246069" y="1854216"/>
                  </a:lnTo>
                  <a:lnTo>
                    <a:pt x="250436" y="1853019"/>
                  </a:lnTo>
                  <a:lnTo>
                    <a:pt x="254802" y="1851823"/>
                  </a:lnTo>
                  <a:lnTo>
                    <a:pt x="259566" y="1851025"/>
                  </a:lnTo>
                  <a:close/>
                  <a:moveTo>
                    <a:pt x="558571" y="627063"/>
                  </a:moveTo>
                  <a:lnTo>
                    <a:pt x="563363" y="627063"/>
                  </a:lnTo>
                  <a:lnTo>
                    <a:pt x="568555" y="627063"/>
                  </a:lnTo>
                  <a:lnTo>
                    <a:pt x="573348" y="627461"/>
                  </a:lnTo>
                  <a:lnTo>
                    <a:pt x="578140" y="627858"/>
                  </a:lnTo>
                  <a:lnTo>
                    <a:pt x="582932" y="629449"/>
                  </a:lnTo>
                  <a:lnTo>
                    <a:pt x="591719" y="631835"/>
                  </a:lnTo>
                  <a:lnTo>
                    <a:pt x="600505" y="635413"/>
                  </a:lnTo>
                  <a:lnTo>
                    <a:pt x="608892" y="639787"/>
                  </a:lnTo>
                  <a:lnTo>
                    <a:pt x="616879" y="645354"/>
                  </a:lnTo>
                  <a:lnTo>
                    <a:pt x="624068" y="651318"/>
                  </a:lnTo>
                  <a:lnTo>
                    <a:pt x="631256" y="658475"/>
                  </a:lnTo>
                  <a:lnTo>
                    <a:pt x="637247" y="666030"/>
                  </a:lnTo>
                  <a:lnTo>
                    <a:pt x="642439" y="673584"/>
                  </a:lnTo>
                  <a:lnTo>
                    <a:pt x="647631" y="682730"/>
                  </a:lnTo>
                  <a:lnTo>
                    <a:pt x="651624" y="692272"/>
                  </a:lnTo>
                  <a:lnTo>
                    <a:pt x="654420" y="701815"/>
                  </a:lnTo>
                  <a:lnTo>
                    <a:pt x="656816" y="712153"/>
                  </a:lnTo>
                  <a:lnTo>
                    <a:pt x="658414" y="722491"/>
                  </a:lnTo>
                  <a:lnTo>
                    <a:pt x="658813" y="733625"/>
                  </a:lnTo>
                  <a:lnTo>
                    <a:pt x="658414" y="743962"/>
                  </a:lnTo>
                  <a:lnTo>
                    <a:pt x="656816" y="754698"/>
                  </a:lnTo>
                  <a:lnTo>
                    <a:pt x="654420" y="765036"/>
                  </a:lnTo>
                  <a:lnTo>
                    <a:pt x="651624" y="774976"/>
                  </a:lnTo>
                  <a:lnTo>
                    <a:pt x="647631" y="784122"/>
                  </a:lnTo>
                  <a:lnTo>
                    <a:pt x="642439" y="792869"/>
                  </a:lnTo>
                  <a:lnTo>
                    <a:pt x="637247" y="801219"/>
                  </a:lnTo>
                  <a:lnTo>
                    <a:pt x="631256" y="808774"/>
                  </a:lnTo>
                  <a:lnTo>
                    <a:pt x="624068" y="815533"/>
                  </a:lnTo>
                  <a:lnTo>
                    <a:pt x="616879" y="821498"/>
                  </a:lnTo>
                  <a:lnTo>
                    <a:pt x="608892" y="826667"/>
                  </a:lnTo>
                  <a:lnTo>
                    <a:pt x="600505" y="831438"/>
                  </a:lnTo>
                  <a:lnTo>
                    <a:pt x="591719" y="835017"/>
                  </a:lnTo>
                  <a:lnTo>
                    <a:pt x="582932" y="837800"/>
                  </a:lnTo>
                  <a:lnTo>
                    <a:pt x="578140" y="838595"/>
                  </a:lnTo>
                  <a:lnTo>
                    <a:pt x="573348" y="838993"/>
                  </a:lnTo>
                  <a:lnTo>
                    <a:pt x="568555" y="839390"/>
                  </a:lnTo>
                  <a:lnTo>
                    <a:pt x="563363" y="839788"/>
                  </a:lnTo>
                  <a:lnTo>
                    <a:pt x="558571" y="839390"/>
                  </a:lnTo>
                  <a:lnTo>
                    <a:pt x="553778" y="838993"/>
                  </a:lnTo>
                  <a:lnTo>
                    <a:pt x="548986" y="838595"/>
                  </a:lnTo>
                  <a:lnTo>
                    <a:pt x="544593" y="837800"/>
                  </a:lnTo>
                  <a:lnTo>
                    <a:pt x="535407" y="835017"/>
                  </a:lnTo>
                  <a:lnTo>
                    <a:pt x="526621" y="831438"/>
                  </a:lnTo>
                  <a:lnTo>
                    <a:pt x="518234" y="826667"/>
                  </a:lnTo>
                  <a:lnTo>
                    <a:pt x="510646" y="821498"/>
                  </a:lnTo>
                  <a:lnTo>
                    <a:pt x="503058" y="815533"/>
                  </a:lnTo>
                  <a:lnTo>
                    <a:pt x="496269" y="808774"/>
                  </a:lnTo>
                  <a:lnTo>
                    <a:pt x="492126" y="803549"/>
                  </a:lnTo>
                  <a:lnTo>
                    <a:pt x="492126" y="1749822"/>
                  </a:lnTo>
                  <a:lnTo>
                    <a:pt x="491728" y="1754982"/>
                  </a:lnTo>
                  <a:lnTo>
                    <a:pt x="491331" y="1760141"/>
                  </a:lnTo>
                  <a:lnTo>
                    <a:pt x="490138" y="1764904"/>
                  </a:lnTo>
                  <a:lnTo>
                    <a:pt x="488548" y="1769666"/>
                  </a:lnTo>
                  <a:lnTo>
                    <a:pt x="486957" y="1774825"/>
                  </a:lnTo>
                  <a:lnTo>
                    <a:pt x="484174" y="1778794"/>
                  </a:lnTo>
                  <a:lnTo>
                    <a:pt x="482186" y="1783160"/>
                  </a:lnTo>
                  <a:lnTo>
                    <a:pt x="479006" y="1786732"/>
                  </a:lnTo>
                  <a:lnTo>
                    <a:pt x="475825" y="1789907"/>
                  </a:lnTo>
                  <a:lnTo>
                    <a:pt x="472246" y="1793082"/>
                  </a:lnTo>
                  <a:lnTo>
                    <a:pt x="468271" y="1795860"/>
                  </a:lnTo>
                  <a:lnTo>
                    <a:pt x="464295" y="1797844"/>
                  </a:lnTo>
                  <a:lnTo>
                    <a:pt x="460716" y="1799828"/>
                  </a:lnTo>
                  <a:lnTo>
                    <a:pt x="455945" y="1801019"/>
                  </a:lnTo>
                  <a:lnTo>
                    <a:pt x="451572" y="1801416"/>
                  </a:lnTo>
                  <a:lnTo>
                    <a:pt x="446801" y="1801813"/>
                  </a:lnTo>
                  <a:lnTo>
                    <a:pt x="316391" y="1801813"/>
                  </a:lnTo>
                  <a:lnTo>
                    <a:pt x="312017" y="1801416"/>
                  </a:lnTo>
                  <a:lnTo>
                    <a:pt x="307644" y="1801019"/>
                  </a:lnTo>
                  <a:lnTo>
                    <a:pt x="303270" y="1799828"/>
                  </a:lnTo>
                  <a:lnTo>
                    <a:pt x="298499" y="1797844"/>
                  </a:lnTo>
                  <a:lnTo>
                    <a:pt x="294921" y="1795860"/>
                  </a:lnTo>
                  <a:lnTo>
                    <a:pt x="291343" y="1793082"/>
                  </a:lnTo>
                  <a:lnTo>
                    <a:pt x="287764" y="1789907"/>
                  </a:lnTo>
                  <a:lnTo>
                    <a:pt x="284584" y="1786732"/>
                  </a:lnTo>
                  <a:lnTo>
                    <a:pt x="281403" y="1783160"/>
                  </a:lnTo>
                  <a:lnTo>
                    <a:pt x="279017" y="1778794"/>
                  </a:lnTo>
                  <a:lnTo>
                    <a:pt x="276632" y="1774825"/>
                  </a:lnTo>
                  <a:lnTo>
                    <a:pt x="275041" y="1769666"/>
                  </a:lnTo>
                  <a:lnTo>
                    <a:pt x="273053" y="1764904"/>
                  </a:lnTo>
                  <a:lnTo>
                    <a:pt x="272258" y="1760141"/>
                  </a:lnTo>
                  <a:lnTo>
                    <a:pt x="271463" y="1754982"/>
                  </a:lnTo>
                  <a:lnTo>
                    <a:pt x="271463" y="1749822"/>
                  </a:lnTo>
                  <a:lnTo>
                    <a:pt x="271463" y="803989"/>
                  </a:lnTo>
                  <a:lnTo>
                    <a:pt x="267660" y="808774"/>
                  </a:lnTo>
                  <a:lnTo>
                    <a:pt x="260857" y="815533"/>
                  </a:lnTo>
                  <a:lnTo>
                    <a:pt x="253253" y="821498"/>
                  </a:lnTo>
                  <a:lnTo>
                    <a:pt x="245249" y="826667"/>
                  </a:lnTo>
                  <a:lnTo>
                    <a:pt x="237645" y="831438"/>
                  </a:lnTo>
                  <a:lnTo>
                    <a:pt x="228440" y="835017"/>
                  </a:lnTo>
                  <a:lnTo>
                    <a:pt x="219235" y="837800"/>
                  </a:lnTo>
                  <a:lnTo>
                    <a:pt x="214433" y="838595"/>
                  </a:lnTo>
                  <a:lnTo>
                    <a:pt x="210030" y="838993"/>
                  </a:lnTo>
                  <a:lnTo>
                    <a:pt x="205228" y="839390"/>
                  </a:lnTo>
                  <a:lnTo>
                    <a:pt x="200425" y="839788"/>
                  </a:lnTo>
                  <a:lnTo>
                    <a:pt x="195222" y="839390"/>
                  </a:lnTo>
                  <a:lnTo>
                    <a:pt x="190420" y="838993"/>
                  </a:lnTo>
                  <a:lnTo>
                    <a:pt x="185617" y="838595"/>
                  </a:lnTo>
                  <a:lnTo>
                    <a:pt x="180815" y="837800"/>
                  </a:lnTo>
                  <a:lnTo>
                    <a:pt x="171610" y="835017"/>
                  </a:lnTo>
                  <a:lnTo>
                    <a:pt x="163206" y="831438"/>
                  </a:lnTo>
                  <a:lnTo>
                    <a:pt x="154801" y="826667"/>
                  </a:lnTo>
                  <a:lnTo>
                    <a:pt x="146797" y="821498"/>
                  </a:lnTo>
                  <a:lnTo>
                    <a:pt x="139193" y="815533"/>
                  </a:lnTo>
                  <a:lnTo>
                    <a:pt x="132389" y="808774"/>
                  </a:lnTo>
                  <a:lnTo>
                    <a:pt x="126386" y="801219"/>
                  </a:lnTo>
                  <a:lnTo>
                    <a:pt x="121184" y="792869"/>
                  </a:lnTo>
                  <a:lnTo>
                    <a:pt x="115981" y="784122"/>
                  </a:lnTo>
                  <a:lnTo>
                    <a:pt x="112379" y="774976"/>
                  </a:lnTo>
                  <a:lnTo>
                    <a:pt x="109177" y="765036"/>
                  </a:lnTo>
                  <a:lnTo>
                    <a:pt x="106376" y="754698"/>
                  </a:lnTo>
                  <a:lnTo>
                    <a:pt x="105175" y="743962"/>
                  </a:lnTo>
                  <a:lnTo>
                    <a:pt x="104775" y="733625"/>
                  </a:lnTo>
                  <a:lnTo>
                    <a:pt x="105175" y="722491"/>
                  </a:lnTo>
                  <a:lnTo>
                    <a:pt x="106376" y="712153"/>
                  </a:lnTo>
                  <a:lnTo>
                    <a:pt x="109177" y="701815"/>
                  </a:lnTo>
                  <a:lnTo>
                    <a:pt x="112379" y="692273"/>
                  </a:lnTo>
                  <a:lnTo>
                    <a:pt x="115981" y="682730"/>
                  </a:lnTo>
                  <a:lnTo>
                    <a:pt x="121184" y="673585"/>
                  </a:lnTo>
                  <a:lnTo>
                    <a:pt x="126386" y="666030"/>
                  </a:lnTo>
                  <a:lnTo>
                    <a:pt x="132389" y="658475"/>
                  </a:lnTo>
                  <a:lnTo>
                    <a:pt x="139193" y="651318"/>
                  </a:lnTo>
                  <a:lnTo>
                    <a:pt x="146797" y="645354"/>
                  </a:lnTo>
                  <a:lnTo>
                    <a:pt x="154801" y="639787"/>
                  </a:lnTo>
                  <a:lnTo>
                    <a:pt x="163206" y="635413"/>
                  </a:lnTo>
                  <a:lnTo>
                    <a:pt x="171610" y="631835"/>
                  </a:lnTo>
                  <a:lnTo>
                    <a:pt x="180815" y="629449"/>
                  </a:lnTo>
                  <a:lnTo>
                    <a:pt x="185617" y="627859"/>
                  </a:lnTo>
                  <a:lnTo>
                    <a:pt x="190420" y="627461"/>
                  </a:lnTo>
                  <a:lnTo>
                    <a:pt x="195222" y="627063"/>
                  </a:lnTo>
                  <a:lnTo>
                    <a:pt x="197222" y="627063"/>
                  </a:lnTo>
                  <a:lnTo>
                    <a:pt x="200394" y="627063"/>
                  </a:lnTo>
                  <a:lnTo>
                    <a:pt x="200425" y="627063"/>
                  </a:lnTo>
                  <a:lnTo>
                    <a:pt x="205228" y="627063"/>
                  </a:lnTo>
                  <a:lnTo>
                    <a:pt x="558570" y="627063"/>
                  </a:lnTo>
                  <a:lnTo>
                    <a:pt x="558571" y="627063"/>
                  </a:lnTo>
                  <a:close/>
                  <a:moveTo>
                    <a:pt x="922944" y="627063"/>
                  </a:moveTo>
                  <a:lnTo>
                    <a:pt x="927696" y="627063"/>
                  </a:lnTo>
                  <a:lnTo>
                    <a:pt x="932449" y="627063"/>
                  </a:lnTo>
                  <a:lnTo>
                    <a:pt x="932450" y="627063"/>
                  </a:lnTo>
                  <a:lnTo>
                    <a:pt x="1286688" y="627063"/>
                  </a:lnTo>
                  <a:lnTo>
                    <a:pt x="1286689" y="627063"/>
                  </a:lnTo>
                  <a:lnTo>
                    <a:pt x="1291432" y="627063"/>
                  </a:lnTo>
                  <a:lnTo>
                    <a:pt x="1296174" y="627063"/>
                  </a:lnTo>
                  <a:lnTo>
                    <a:pt x="1300917" y="627461"/>
                  </a:lnTo>
                  <a:lnTo>
                    <a:pt x="1306054" y="627858"/>
                  </a:lnTo>
                  <a:lnTo>
                    <a:pt x="1310402" y="629449"/>
                  </a:lnTo>
                  <a:lnTo>
                    <a:pt x="1319492" y="631835"/>
                  </a:lnTo>
                  <a:lnTo>
                    <a:pt x="1328187" y="635413"/>
                  </a:lnTo>
                  <a:lnTo>
                    <a:pt x="1336486" y="639787"/>
                  </a:lnTo>
                  <a:lnTo>
                    <a:pt x="1343995" y="645353"/>
                  </a:lnTo>
                  <a:lnTo>
                    <a:pt x="1351504" y="651318"/>
                  </a:lnTo>
                  <a:lnTo>
                    <a:pt x="1357828" y="658475"/>
                  </a:lnTo>
                  <a:lnTo>
                    <a:pt x="1364151" y="666030"/>
                  </a:lnTo>
                  <a:lnTo>
                    <a:pt x="1369684" y="673584"/>
                  </a:lnTo>
                  <a:lnTo>
                    <a:pt x="1374427" y="682729"/>
                  </a:lnTo>
                  <a:lnTo>
                    <a:pt x="1378379" y="692272"/>
                  </a:lnTo>
                  <a:lnTo>
                    <a:pt x="1381541" y="701815"/>
                  </a:lnTo>
                  <a:lnTo>
                    <a:pt x="1383912" y="712153"/>
                  </a:lnTo>
                  <a:lnTo>
                    <a:pt x="1385493" y="722491"/>
                  </a:lnTo>
                  <a:lnTo>
                    <a:pt x="1385888" y="733624"/>
                  </a:lnTo>
                  <a:lnTo>
                    <a:pt x="1385493" y="743962"/>
                  </a:lnTo>
                  <a:lnTo>
                    <a:pt x="1383912" y="754698"/>
                  </a:lnTo>
                  <a:lnTo>
                    <a:pt x="1381541" y="765036"/>
                  </a:lnTo>
                  <a:lnTo>
                    <a:pt x="1378379" y="774976"/>
                  </a:lnTo>
                  <a:lnTo>
                    <a:pt x="1374427" y="784122"/>
                  </a:lnTo>
                  <a:lnTo>
                    <a:pt x="1369684" y="792869"/>
                  </a:lnTo>
                  <a:lnTo>
                    <a:pt x="1364151" y="801219"/>
                  </a:lnTo>
                  <a:lnTo>
                    <a:pt x="1357828" y="808774"/>
                  </a:lnTo>
                  <a:lnTo>
                    <a:pt x="1351504" y="815533"/>
                  </a:lnTo>
                  <a:lnTo>
                    <a:pt x="1343995" y="821498"/>
                  </a:lnTo>
                  <a:lnTo>
                    <a:pt x="1336486" y="826667"/>
                  </a:lnTo>
                  <a:lnTo>
                    <a:pt x="1328187" y="831438"/>
                  </a:lnTo>
                  <a:lnTo>
                    <a:pt x="1319492" y="835017"/>
                  </a:lnTo>
                  <a:lnTo>
                    <a:pt x="1310402" y="837800"/>
                  </a:lnTo>
                  <a:lnTo>
                    <a:pt x="1306054" y="838595"/>
                  </a:lnTo>
                  <a:lnTo>
                    <a:pt x="1300917" y="838993"/>
                  </a:lnTo>
                  <a:lnTo>
                    <a:pt x="1296174" y="839390"/>
                  </a:lnTo>
                  <a:lnTo>
                    <a:pt x="1291432" y="839788"/>
                  </a:lnTo>
                  <a:lnTo>
                    <a:pt x="1286689" y="839390"/>
                  </a:lnTo>
                  <a:lnTo>
                    <a:pt x="1281946" y="838993"/>
                  </a:lnTo>
                  <a:lnTo>
                    <a:pt x="1277204" y="838595"/>
                  </a:lnTo>
                  <a:lnTo>
                    <a:pt x="1272066" y="837800"/>
                  </a:lnTo>
                  <a:lnTo>
                    <a:pt x="1263371" y="835017"/>
                  </a:lnTo>
                  <a:lnTo>
                    <a:pt x="1254676" y="831438"/>
                  </a:lnTo>
                  <a:lnTo>
                    <a:pt x="1246377" y="826667"/>
                  </a:lnTo>
                  <a:lnTo>
                    <a:pt x="1238473" y="821498"/>
                  </a:lnTo>
                  <a:lnTo>
                    <a:pt x="1231754" y="815533"/>
                  </a:lnTo>
                  <a:lnTo>
                    <a:pt x="1224640" y="808774"/>
                  </a:lnTo>
                  <a:lnTo>
                    <a:pt x="1219201" y="802275"/>
                  </a:lnTo>
                  <a:lnTo>
                    <a:pt x="1219201" y="1749822"/>
                  </a:lnTo>
                  <a:lnTo>
                    <a:pt x="1218804" y="1754982"/>
                  </a:lnTo>
                  <a:lnTo>
                    <a:pt x="1218407" y="1760141"/>
                  </a:lnTo>
                  <a:lnTo>
                    <a:pt x="1216820" y="1764904"/>
                  </a:lnTo>
                  <a:lnTo>
                    <a:pt x="1215629" y="1769666"/>
                  </a:lnTo>
                  <a:lnTo>
                    <a:pt x="1213248" y="1774825"/>
                  </a:lnTo>
                  <a:lnTo>
                    <a:pt x="1211263" y="1778794"/>
                  </a:lnTo>
                  <a:lnTo>
                    <a:pt x="1208485" y="1783160"/>
                  </a:lnTo>
                  <a:lnTo>
                    <a:pt x="1206104" y="1786732"/>
                  </a:lnTo>
                  <a:lnTo>
                    <a:pt x="1202532" y="1789907"/>
                  </a:lnTo>
                  <a:lnTo>
                    <a:pt x="1198960" y="1793082"/>
                  </a:lnTo>
                  <a:lnTo>
                    <a:pt x="1195388" y="1795860"/>
                  </a:lnTo>
                  <a:lnTo>
                    <a:pt x="1191420" y="1797844"/>
                  </a:lnTo>
                  <a:lnTo>
                    <a:pt x="1187451" y="1799828"/>
                  </a:lnTo>
                  <a:lnTo>
                    <a:pt x="1183085" y="1801019"/>
                  </a:lnTo>
                  <a:lnTo>
                    <a:pt x="1178720" y="1801416"/>
                  </a:lnTo>
                  <a:lnTo>
                    <a:pt x="1173957" y="1801813"/>
                  </a:lnTo>
                  <a:lnTo>
                    <a:pt x="1043385" y="1801813"/>
                  </a:lnTo>
                  <a:lnTo>
                    <a:pt x="1038622" y="1801416"/>
                  </a:lnTo>
                  <a:lnTo>
                    <a:pt x="1034257" y="1801019"/>
                  </a:lnTo>
                  <a:lnTo>
                    <a:pt x="1030288" y="1799828"/>
                  </a:lnTo>
                  <a:lnTo>
                    <a:pt x="1025922" y="1797844"/>
                  </a:lnTo>
                  <a:lnTo>
                    <a:pt x="1021954" y="1795860"/>
                  </a:lnTo>
                  <a:lnTo>
                    <a:pt x="1018382" y="1793082"/>
                  </a:lnTo>
                  <a:lnTo>
                    <a:pt x="1015207" y="1789907"/>
                  </a:lnTo>
                  <a:lnTo>
                    <a:pt x="1012032" y="1786732"/>
                  </a:lnTo>
                  <a:lnTo>
                    <a:pt x="1008857" y="1783160"/>
                  </a:lnTo>
                  <a:lnTo>
                    <a:pt x="1006079" y="1778794"/>
                  </a:lnTo>
                  <a:lnTo>
                    <a:pt x="1004094" y="1774825"/>
                  </a:lnTo>
                  <a:lnTo>
                    <a:pt x="1002110" y="1769666"/>
                  </a:lnTo>
                  <a:lnTo>
                    <a:pt x="1000522" y="1764904"/>
                  </a:lnTo>
                  <a:lnTo>
                    <a:pt x="999729" y="1760141"/>
                  </a:lnTo>
                  <a:lnTo>
                    <a:pt x="998935" y="1754982"/>
                  </a:lnTo>
                  <a:lnTo>
                    <a:pt x="998538" y="1749822"/>
                  </a:lnTo>
                  <a:lnTo>
                    <a:pt x="998538" y="804112"/>
                  </a:lnTo>
                  <a:lnTo>
                    <a:pt x="994628" y="808774"/>
                  </a:lnTo>
                  <a:lnTo>
                    <a:pt x="987895" y="815533"/>
                  </a:lnTo>
                  <a:lnTo>
                    <a:pt x="980766" y="821498"/>
                  </a:lnTo>
                  <a:lnTo>
                    <a:pt x="972846" y="826667"/>
                  </a:lnTo>
                  <a:lnTo>
                    <a:pt x="964529" y="831438"/>
                  </a:lnTo>
                  <a:lnTo>
                    <a:pt x="955816" y="835017"/>
                  </a:lnTo>
                  <a:lnTo>
                    <a:pt x="947103" y="837800"/>
                  </a:lnTo>
                  <a:lnTo>
                    <a:pt x="942350" y="838595"/>
                  </a:lnTo>
                  <a:lnTo>
                    <a:pt x="937598" y="838993"/>
                  </a:lnTo>
                  <a:lnTo>
                    <a:pt x="932449" y="839390"/>
                  </a:lnTo>
                  <a:lnTo>
                    <a:pt x="927696" y="839788"/>
                  </a:lnTo>
                  <a:lnTo>
                    <a:pt x="922944" y="839390"/>
                  </a:lnTo>
                  <a:lnTo>
                    <a:pt x="918191" y="838993"/>
                  </a:lnTo>
                  <a:lnTo>
                    <a:pt x="913439" y="838595"/>
                  </a:lnTo>
                  <a:lnTo>
                    <a:pt x="909082" y="837800"/>
                  </a:lnTo>
                  <a:lnTo>
                    <a:pt x="899577" y="835017"/>
                  </a:lnTo>
                  <a:lnTo>
                    <a:pt x="890864" y="831438"/>
                  </a:lnTo>
                  <a:lnTo>
                    <a:pt x="882547" y="826667"/>
                  </a:lnTo>
                  <a:lnTo>
                    <a:pt x="875419" y="821498"/>
                  </a:lnTo>
                  <a:lnTo>
                    <a:pt x="867894" y="815533"/>
                  </a:lnTo>
                  <a:lnTo>
                    <a:pt x="861161" y="808774"/>
                  </a:lnTo>
                  <a:lnTo>
                    <a:pt x="855220" y="801219"/>
                  </a:lnTo>
                  <a:lnTo>
                    <a:pt x="849280" y="792869"/>
                  </a:lnTo>
                  <a:lnTo>
                    <a:pt x="844923" y="784122"/>
                  </a:lnTo>
                  <a:lnTo>
                    <a:pt x="840567" y="774976"/>
                  </a:lnTo>
                  <a:lnTo>
                    <a:pt x="837398" y="765036"/>
                  </a:lnTo>
                  <a:lnTo>
                    <a:pt x="835418" y="754698"/>
                  </a:lnTo>
                  <a:lnTo>
                    <a:pt x="834230" y="743962"/>
                  </a:lnTo>
                  <a:lnTo>
                    <a:pt x="833438" y="733625"/>
                  </a:lnTo>
                  <a:lnTo>
                    <a:pt x="834230" y="722491"/>
                  </a:lnTo>
                  <a:lnTo>
                    <a:pt x="835418" y="712153"/>
                  </a:lnTo>
                  <a:lnTo>
                    <a:pt x="837398" y="701815"/>
                  </a:lnTo>
                  <a:lnTo>
                    <a:pt x="840567" y="692272"/>
                  </a:lnTo>
                  <a:lnTo>
                    <a:pt x="844923" y="682729"/>
                  </a:lnTo>
                  <a:lnTo>
                    <a:pt x="849280" y="673584"/>
                  </a:lnTo>
                  <a:lnTo>
                    <a:pt x="855220" y="666030"/>
                  </a:lnTo>
                  <a:lnTo>
                    <a:pt x="861161" y="658475"/>
                  </a:lnTo>
                  <a:lnTo>
                    <a:pt x="867894" y="651318"/>
                  </a:lnTo>
                  <a:lnTo>
                    <a:pt x="875419" y="645354"/>
                  </a:lnTo>
                  <a:lnTo>
                    <a:pt x="882547" y="639787"/>
                  </a:lnTo>
                  <a:lnTo>
                    <a:pt x="890864" y="635413"/>
                  </a:lnTo>
                  <a:lnTo>
                    <a:pt x="899577" y="631835"/>
                  </a:lnTo>
                  <a:lnTo>
                    <a:pt x="909082" y="629449"/>
                  </a:lnTo>
                  <a:lnTo>
                    <a:pt x="913439" y="627858"/>
                  </a:lnTo>
                  <a:lnTo>
                    <a:pt x="918191" y="627461"/>
                  </a:lnTo>
                  <a:lnTo>
                    <a:pt x="922944" y="627063"/>
                  </a:lnTo>
                  <a:close/>
                  <a:moveTo>
                    <a:pt x="1650227" y="627063"/>
                  </a:moveTo>
                  <a:lnTo>
                    <a:pt x="1654970" y="627063"/>
                  </a:lnTo>
                  <a:lnTo>
                    <a:pt x="1659712" y="627063"/>
                  </a:lnTo>
                  <a:lnTo>
                    <a:pt x="1659713" y="627063"/>
                  </a:lnTo>
                  <a:lnTo>
                    <a:pt x="2013555" y="627063"/>
                  </a:lnTo>
                  <a:lnTo>
                    <a:pt x="2013556" y="627063"/>
                  </a:lnTo>
                  <a:lnTo>
                    <a:pt x="2018705" y="627063"/>
                  </a:lnTo>
                  <a:lnTo>
                    <a:pt x="2023457" y="627063"/>
                  </a:lnTo>
                  <a:lnTo>
                    <a:pt x="2028210" y="627461"/>
                  </a:lnTo>
                  <a:lnTo>
                    <a:pt x="2032566" y="627858"/>
                  </a:lnTo>
                  <a:lnTo>
                    <a:pt x="2037319" y="629449"/>
                  </a:lnTo>
                  <a:lnTo>
                    <a:pt x="2046824" y="631834"/>
                  </a:lnTo>
                  <a:lnTo>
                    <a:pt x="2055141" y="635413"/>
                  </a:lnTo>
                  <a:lnTo>
                    <a:pt x="2063458" y="639787"/>
                  </a:lnTo>
                  <a:lnTo>
                    <a:pt x="2071378" y="645353"/>
                  </a:lnTo>
                  <a:lnTo>
                    <a:pt x="2078507" y="651318"/>
                  </a:lnTo>
                  <a:lnTo>
                    <a:pt x="2085240" y="658475"/>
                  </a:lnTo>
                  <a:lnTo>
                    <a:pt x="2091181" y="666029"/>
                  </a:lnTo>
                  <a:lnTo>
                    <a:pt x="2096725" y="673584"/>
                  </a:lnTo>
                  <a:lnTo>
                    <a:pt x="2101478" y="682729"/>
                  </a:lnTo>
                  <a:lnTo>
                    <a:pt x="2105438" y="692272"/>
                  </a:lnTo>
                  <a:lnTo>
                    <a:pt x="2109003" y="701815"/>
                  </a:lnTo>
                  <a:lnTo>
                    <a:pt x="2110983" y="712153"/>
                  </a:lnTo>
                  <a:lnTo>
                    <a:pt x="2112567" y="722491"/>
                  </a:lnTo>
                  <a:lnTo>
                    <a:pt x="2112963" y="733624"/>
                  </a:lnTo>
                  <a:lnTo>
                    <a:pt x="2112567" y="743962"/>
                  </a:lnTo>
                  <a:lnTo>
                    <a:pt x="2110983" y="754698"/>
                  </a:lnTo>
                  <a:lnTo>
                    <a:pt x="2109003" y="765036"/>
                  </a:lnTo>
                  <a:lnTo>
                    <a:pt x="2105438" y="774976"/>
                  </a:lnTo>
                  <a:lnTo>
                    <a:pt x="2101478" y="784122"/>
                  </a:lnTo>
                  <a:lnTo>
                    <a:pt x="2096725" y="792869"/>
                  </a:lnTo>
                  <a:lnTo>
                    <a:pt x="2091181" y="801219"/>
                  </a:lnTo>
                  <a:lnTo>
                    <a:pt x="2085240" y="808774"/>
                  </a:lnTo>
                  <a:lnTo>
                    <a:pt x="2078507" y="815533"/>
                  </a:lnTo>
                  <a:lnTo>
                    <a:pt x="2071378" y="821498"/>
                  </a:lnTo>
                  <a:lnTo>
                    <a:pt x="2063458" y="826667"/>
                  </a:lnTo>
                  <a:lnTo>
                    <a:pt x="2055141" y="831438"/>
                  </a:lnTo>
                  <a:lnTo>
                    <a:pt x="2046824" y="835017"/>
                  </a:lnTo>
                  <a:lnTo>
                    <a:pt x="2037319" y="837800"/>
                  </a:lnTo>
                  <a:lnTo>
                    <a:pt x="2032566" y="838595"/>
                  </a:lnTo>
                  <a:lnTo>
                    <a:pt x="2028210" y="838993"/>
                  </a:lnTo>
                  <a:lnTo>
                    <a:pt x="2023457" y="839390"/>
                  </a:lnTo>
                  <a:lnTo>
                    <a:pt x="2018705" y="839788"/>
                  </a:lnTo>
                  <a:lnTo>
                    <a:pt x="2013556" y="839390"/>
                  </a:lnTo>
                  <a:lnTo>
                    <a:pt x="2008407" y="838993"/>
                  </a:lnTo>
                  <a:lnTo>
                    <a:pt x="2004051" y="838595"/>
                  </a:lnTo>
                  <a:lnTo>
                    <a:pt x="1999298" y="837800"/>
                  </a:lnTo>
                  <a:lnTo>
                    <a:pt x="1990189" y="835017"/>
                  </a:lnTo>
                  <a:lnTo>
                    <a:pt x="1981872" y="831438"/>
                  </a:lnTo>
                  <a:lnTo>
                    <a:pt x="1973556" y="826667"/>
                  </a:lnTo>
                  <a:lnTo>
                    <a:pt x="1965635" y="821498"/>
                  </a:lnTo>
                  <a:lnTo>
                    <a:pt x="1958110" y="815533"/>
                  </a:lnTo>
                  <a:lnTo>
                    <a:pt x="1951773" y="808774"/>
                  </a:lnTo>
                  <a:lnTo>
                    <a:pt x="1946276" y="802221"/>
                  </a:lnTo>
                  <a:lnTo>
                    <a:pt x="1946276" y="1749822"/>
                  </a:lnTo>
                  <a:lnTo>
                    <a:pt x="1946276" y="1754982"/>
                  </a:lnTo>
                  <a:lnTo>
                    <a:pt x="1945481" y="1760141"/>
                  </a:lnTo>
                  <a:lnTo>
                    <a:pt x="1944686" y="1764904"/>
                  </a:lnTo>
                  <a:lnTo>
                    <a:pt x="1943095" y="1769666"/>
                  </a:lnTo>
                  <a:lnTo>
                    <a:pt x="1941107" y="1774825"/>
                  </a:lnTo>
                  <a:lnTo>
                    <a:pt x="1939119" y="1778794"/>
                  </a:lnTo>
                  <a:lnTo>
                    <a:pt x="1936336" y="1783160"/>
                  </a:lnTo>
                  <a:lnTo>
                    <a:pt x="1933156" y="1786732"/>
                  </a:lnTo>
                  <a:lnTo>
                    <a:pt x="1930372" y="1789907"/>
                  </a:lnTo>
                  <a:lnTo>
                    <a:pt x="1926794" y="1793082"/>
                  </a:lnTo>
                  <a:lnTo>
                    <a:pt x="1923216" y="1795860"/>
                  </a:lnTo>
                  <a:lnTo>
                    <a:pt x="1919240" y="1797844"/>
                  </a:lnTo>
                  <a:lnTo>
                    <a:pt x="1914866" y="1799828"/>
                  </a:lnTo>
                  <a:lnTo>
                    <a:pt x="1910493" y="1801019"/>
                  </a:lnTo>
                  <a:lnTo>
                    <a:pt x="1906119" y="1801416"/>
                  </a:lnTo>
                  <a:lnTo>
                    <a:pt x="1901746" y="1801813"/>
                  </a:lnTo>
                  <a:lnTo>
                    <a:pt x="1770541" y="1801813"/>
                  </a:lnTo>
                  <a:lnTo>
                    <a:pt x="1766167" y="1801416"/>
                  </a:lnTo>
                  <a:lnTo>
                    <a:pt x="1761794" y="1801019"/>
                  </a:lnTo>
                  <a:lnTo>
                    <a:pt x="1757420" y="1799828"/>
                  </a:lnTo>
                  <a:lnTo>
                    <a:pt x="1753444" y="1797844"/>
                  </a:lnTo>
                  <a:lnTo>
                    <a:pt x="1749468" y="1795860"/>
                  </a:lnTo>
                  <a:lnTo>
                    <a:pt x="1745493" y="1793082"/>
                  </a:lnTo>
                  <a:lnTo>
                    <a:pt x="1741914" y="1789907"/>
                  </a:lnTo>
                  <a:lnTo>
                    <a:pt x="1738734" y="1786732"/>
                  </a:lnTo>
                  <a:lnTo>
                    <a:pt x="1735950" y="1783160"/>
                  </a:lnTo>
                  <a:lnTo>
                    <a:pt x="1733565" y="1778794"/>
                  </a:lnTo>
                  <a:lnTo>
                    <a:pt x="1731179" y="1774825"/>
                  </a:lnTo>
                  <a:lnTo>
                    <a:pt x="1729191" y="1769666"/>
                  </a:lnTo>
                  <a:lnTo>
                    <a:pt x="1727999" y="1764904"/>
                  </a:lnTo>
                  <a:lnTo>
                    <a:pt x="1726408" y="1760141"/>
                  </a:lnTo>
                  <a:lnTo>
                    <a:pt x="1726011" y="1754982"/>
                  </a:lnTo>
                  <a:lnTo>
                    <a:pt x="1725613" y="1749822"/>
                  </a:lnTo>
                  <a:lnTo>
                    <a:pt x="1725613" y="803700"/>
                  </a:lnTo>
                  <a:lnTo>
                    <a:pt x="1721366" y="808774"/>
                  </a:lnTo>
                  <a:lnTo>
                    <a:pt x="1714647" y="815533"/>
                  </a:lnTo>
                  <a:lnTo>
                    <a:pt x="1707928" y="821498"/>
                  </a:lnTo>
                  <a:lnTo>
                    <a:pt x="1700024" y="826667"/>
                  </a:lnTo>
                  <a:lnTo>
                    <a:pt x="1691725" y="831438"/>
                  </a:lnTo>
                  <a:lnTo>
                    <a:pt x="1683030" y="835017"/>
                  </a:lnTo>
                  <a:lnTo>
                    <a:pt x="1673940" y="837800"/>
                  </a:lnTo>
                  <a:lnTo>
                    <a:pt x="1669197" y="838595"/>
                  </a:lnTo>
                  <a:lnTo>
                    <a:pt x="1664455" y="838993"/>
                  </a:lnTo>
                  <a:lnTo>
                    <a:pt x="1659712" y="839390"/>
                  </a:lnTo>
                  <a:lnTo>
                    <a:pt x="1654970" y="839788"/>
                  </a:lnTo>
                  <a:lnTo>
                    <a:pt x="1650227" y="839390"/>
                  </a:lnTo>
                  <a:lnTo>
                    <a:pt x="1645484" y="838993"/>
                  </a:lnTo>
                  <a:lnTo>
                    <a:pt x="1640347" y="838595"/>
                  </a:lnTo>
                  <a:lnTo>
                    <a:pt x="1635604" y="837800"/>
                  </a:lnTo>
                  <a:lnTo>
                    <a:pt x="1626909" y="835017"/>
                  </a:lnTo>
                  <a:lnTo>
                    <a:pt x="1618214" y="831438"/>
                  </a:lnTo>
                  <a:lnTo>
                    <a:pt x="1609915" y="826667"/>
                  </a:lnTo>
                  <a:lnTo>
                    <a:pt x="1602011" y="821498"/>
                  </a:lnTo>
                  <a:lnTo>
                    <a:pt x="1594897" y="815533"/>
                  </a:lnTo>
                  <a:lnTo>
                    <a:pt x="1588178" y="808774"/>
                  </a:lnTo>
                  <a:lnTo>
                    <a:pt x="1581855" y="801219"/>
                  </a:lnTo>
                  <a:lnTo>
                    <a:pt x="1576717" y="792869"/>
                  </a:lnTo>
                  <a:lnTo>
                    <a:pt x="1571974" y="784122"/>
                  </a:lnTo>
                  <a:lnTo>
                    <a:pt x="1568022" y="774976"/>
                  </a:lnTo>
                  <a:lnTo>
                    <a:pt x="1564860" y="765036"/>
                  </a:lnTo>
                  <a:lnTo>
                    <a:pt x="1562094" y="754698"/>
                  </a:lnTo>
                  <a:lnTo>
                    <a:pt x="1560908" y="743962"/>
                  </a:lnTo>
                  <a:lnTo>
                    <a:pt x="1560513" y="733624"/>
                  </a:lnTo>
                  <a:lnTo>
                    <a:pt x="1560908" y="722491"/>
                  </a:lnTo>
                  <a:lnTo>
                    <a:pt x="1562094" y="712153"/>
                  </a:lnTo>
                  <a:lnTo>
                    <a:pt x="1564860" y="701815"/>
                  </a:lnTo>
                  <a:lnTo>
                    <a:pt x="1568022" y="692272"/>
                  </a:lnTo>
                  <a:lnTo>
                    <a:pt x="1571974" y="682729"/>
                  </a:lnTo>
                  <a:lnTo>
                    <a:pt x="1576717" y="673584"/>
                  </a:lnTo>
                  <a:lnTo>
                    <a:pt x="1581855" y="666029"/>
                  </a:lnTo>
                  <a:lnTo>
                    <a:pt x="1588178" y="658475"/>
                  </a:lnTo>
                  <a:lnTo>
                    <a:pt x="1594897" y="651318"/>
                  </a:lnTo>
                  <a:lnTo>
                    <a:pt x="1602011" y="645353"/>
                  </a:lnTo>
                  <a:lnTo>
                    <a:pt x="1609915" y="639787"/>
                  </a:lnTo>
                  <a:lnTo>
                    <a:pt x="1618214" y="635413"/>
                  </a:lnTo>
                  <a:lnTo>
                    <a:pt x="1626909" y="631834"/>
                  </a:lnTo>
                  <a:lnTo>
                    <a:pt x="1635604" y="629449"/>
                  </a:lnTo>
                  <a:lnTo>
                    <a:pt x="1640347" y="627858"/>
                  </a:lnTo>
                  <a:lnTo>
                    <a:pt x="1645484" y="627461"/>
                  </a:lnTo>
                  <a:lnTo>
                    <a:pt x="1650227" y="627063"/>
                  </a:lnTo>
                  <a:close/>
                  <a:moveTo>
                    <a:pt x="1109068" y="0"/>
                  </a:moveTo>
                  <a:lnTo>
                    <a:pt x="1663204" y="293093"/>
                  </a:lnTo>
                  <a:lnTo>
                    <a:pt x="2217738" y="585788"/>
                  </a:lnTo>
                  <a:lnTo>
                    <a:pt x="1109068" y="585788"/>
                  </a:lnTo>
                  <a:lnTo>
                    <a:pt x="0" y="585788"/>
                  </a:lnTo>
                  <a:lnTo>
                    <a:pt x="554534" y="293093"/>
                  </a:lnTo>
                  <a:lnTo>
                    <a:pt x="1109068"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7" name="圆角矩形 57">
              <a:extLst>
                <a:ext uri="{FF2B5EF4-FFF2-40B4-BE49-F238E27FC236}">
                  <a16:creationId xmlns:a16="http://schemas.microsoft.com/office/drawing/2014/main" id="{9FA680BE-3FDD-4164-9A76-47378412630F}"/>
                </a:ext>
              </a:extLst>
            </p:cNvPr>
            <p:cNvSpPr/>
            <p:nvPr/>
          </p:nvSpPr>
          <p:spPr>
            <a:xfrm rot="18900000">
              <a:off x="4347181" y="3629458"/>
              <a:ext cx="1909664" cy="631414"/>
            </a:xfrm>
            <a:prstGeom prst="roundRect">
              <a:avLst>
                <a:gd name="adj" fmla="val 50000"/>
              </a:avLst>
            </a:prstGeom>
            <a:solidFill>
              <a:srgbClr val="1F497D"/>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E77817"/>
                </a:solidFill>
                <a:effectLst/>
                <a:uLnTx/>
                <a:uFillTx/>
                <a:latin typeface="Arial"/>
                <a:ea typeface="微软雅黑"/>
                <a:cs typeface="+mn-cs"/>
              </a:endParaRPr>
            </a:p>
          </p:txBody>
        </p:sp>
        <p:grpSp>
          <p:nvGrpSpPr>
            <p:cNvPr id="8" name="组合 7">
              <a:extLst>
                <a:ext uri="{FF2B5EF4-FFF2-40B4-BE49-F238E27FC236}">
                  <a16:creationId xmlns:a16="http://schemas.microsoft.com/office/drawing/2014/main" id="{2B2DE2D3-DAB3-477E-9892-C292AD4CE776}"/>
                </a:ext>
              </a:extLst>
            </p:cNvPr>
            <p:cNvGrpSpPr/>
            <p:nvPr/>
          </p:nvGrpSpPr>
          <p:grpSpPr>
            <a:xfrm>
              <a:off x="5483138" y="3234938"/>
              <a:ext cx="528842" cy="529105"/>
              <a:chOff x="798773" y="5020276"/>
              <a:chExt cx="625187" cy="625187"/>
            </a:xfrm>
          </p:grpSpPr>
          <p:sp>
            <p:nvSpPr>
              <p:cNvPr id="19" name="椭圆 18">
                <a:extLst>
                  <a:ext uri="{FF2B5EF4-FFF2-40B4-BE49-F238E27FC236}">
                    <a16:creationId xmlns:a16="http://schemas.microsoft.com/office/drawing/2014/main" id="{11F672E7-6396-48AF-8033-76E4AF43CFCC}"/>
                  </a:ext>
                </a:extLst>
              </p:cNvPr>
              <p:cNvSpPr/>
              <p:nvPr/>
            </p:nvSpPr>
            <p:spPr>
              <a:xfrm flipH="1">
                <a:off x="798773" y="5020276"/>
                <a:ext cx="625187" cy="625187"/>
              </a:xfrm>
              <a:prstGeom prst="ellipse">
                <a:avLst/>
              </a:prstGeom>
              <a:solidFill>
                <a:schemeClr val="tx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0073A6"/>
                  </a:solidFill>
                  <a:effectLst/>
                  <a:uLnTx/>
                  <a:uFillTx/>
                  <a:latin typeface="Arial"/>
                  <a:ea typeface="微软雅黑"/>
                  <a:cs typeface="+mn-cs"/>
                </a:endParaRPr>
              </a:p>
            </p:txBody>
          </p:sp>
          <p:sp>
            <p:nvSpPr>
              <p:cNvPr id="20" name="矩形 19">
                <a:extLst>
                  <a:ext uri="{FF2B5EF4-FFF2-40B4-BE49-F238E27FC236}">
                    <a16:creationId xmlns:a16="http://schemas.microsoft.com/office/drawing/2014/main" id="{286D3BDA-5F7D-4CCF-9FE5-6A652CD3BD13}"/>
                  </a:ext>
                </a:extLst>
              </p:cNvPr>
              <p:cNvSpPr/>
              <p:nvPr/>
            </p:nvSpPr>
            <p:spPr>
              <a:xfrm rot="18900000">
                <a:off x="952840" y="5087273"/>
                <a:ext cx="373805" cy="461416"/>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73A6"/>
                    </a:solidFill>
                    <a:effectLst/>
                    <a:uLnTx/>
                    <a:uFillTx/>
                    <a:latin typeface="Arial"/>
                    <a:ea typeface="微软雅黑"/>
                    <a:cs typeface="+mn-cs"/>
                  </a:rPr>
                  <a:t>2</a:t>
                </a:r>
                <a:endParaRPr kumimoji="0" lang="zh-CN" altLang="en-US" sz="2000" b="0" i="0" u="none" strike="noStrike" kern="1200" cap="none" spc="0" normalizeH="0" baseline="0" noProof="0" dirty="0">
                  <a:ln>
                    <a:noFill/>
                  </a:ln>
                  <a:solidFill>
                    <a:srgbClr val="0073A6"/>
                  </a:solidFill>
                  <a:effectLst/>
                  <a:uLnTx/>
                  <a:uFillTx/>
                  <a:latin typeface="Arial"/>
                  <a:ea typeface="微软雅黑"/>
                  <a:cs typeface="+mn-cs"/>
                </a:endParaRPr>
              </a:p>
            </p:txBody>
          </p:sp>
        </p:grpSp>
        <p:sp>
          <p:nvSpPr>
            <p:cNvPr id="9" name="KSO_Shape">
              <a:extLst>
                <a:ext uri="{FF2B5EF4-FFF2-40B4-BE49-F238E27FC236}">
                  <a16:creationId xmlns:a16="http://schemas.microsoft.com/office/drawing/2014/main" id="{648617B9-94DB-48F1-8402-F84E0E532915}"/>
                </a:ext>
              </a:extLst>
            </p:cNvPr>
            <p:cNvSpPr>
              <a:spLocks/>
            </p:cNvSpPr>
            <p:nvPr/>
          </p:nvSpPr>
          <p:spPr bwMode="auto">
            <a:xfrm>
              <a:off x="4687403" y="4315608"/>
              <a:ext cx="315679" cy="256791"/>
            </a:xfrm>
            <a:custGeom>
              <a:avLst/>
              <a:gdLst>
                <a:gd name="T0" fmla="*/ 651924 w 6442393"/>
                <a:gd name="T1" fmla="*/ 577512 h 5234968"/>
                <a:gd name="T2" fmla="*/ 900199 w 6442393"/>
                <a:gd name="T3" fmla="*/ 1116181 h 5234968"/>
                <a:gd name="T4" fmla="*/ 1148473 w 6442393"/>
                <a:gd name="T5" fmla="*/ 577512 h 5234968"/>
                <a:gd name="T6" fmla="*/ 900199 w 6442393"/>
                <a:gd name="T7" fmla="*/ 618930 h 5234968"/>
                <a:gd name="T8" fmla="*/ 1518895 w 6442393"/>
                <a:gd name="T9" fmla="*/ 516204 h 5234968"/>
                <a:gd name="T10" fmla="*/ 1270621 w 6442393"/>
                <a:gd name="T11" fmla="*/ 556920 h 5234968"/>
                <a:gd name="T12" fmla="*/ 1021879 w 6442393"/>
                <a:gd name="T13" fmla="*/ 1095823 h 5234968"/>
                <a:gd name="T14" fmla="*/ 281502 w 6442393"/>
                <a:gd name="T15" fmla="*/ 516204 h 5234968"/>
                <a:gd name="T16" fmla="*/ 778519 w 6442393"/>
                <a:gd name="T17" fmla="*/ 1095823 h 5234968"/>
                <a:gd name="T18" fmla="*/ 529776 w 6442393"/>
                <a:gd name="T19" fmla="*/ 556920 h 5234968"/>
                <a:gd name="T20" fmla="*/ 900199 w 6442393"/>
                <a:gd name="T21" fmla="*/ 253422 h 5234968"/>
                <a:gd name="T22" fmla="*/ 748098 w 6442393"/>
                <a:gd name="T23" fmla="*/ 481338 h 5234968"/>
                <a:gd name="T24" fmla="*/ 900199 w 6442393"/>
                <a:gd name="T25" fmla="*/ 506142 h 5234968"/>
                <a:gd name="T26" fmla="*/ 1052299 w 6442393"/>
                <a:gd name="T27" fmla="*/ 481338 h 5234968"/>
                <a:gd name="T28" fmla="*/ 1382473 w 6442393"/>
                <a:gd name="T29" fmla="*/ 209196 h 5234968"/>
                <a:gd name="T30" fmla="*/ 1237777 w 6442393"/>
                <a:gd name="T31" fmla="*/ 449966 h 5234968"/>
                <a:gd name="T32" fmla="*/ 1236274 w 6442393"/>
                <a:gd name="T33" fmla="*/ 450216 h 5234968"/>
                <a:gd name="T34" fmla="*/ 1236102 w 6442393"/>
                <a:gd name="T35" fmla="*/ 450216 h 5234968"/>
                <a:gd name="T36" fmla="*/ 1236105 w 6442393"/>
                <a:gd name="T37" fmla="*/ 450245 h 5234968"/>
                <a:gd name="T38" fmla="*/ 1236274 w 6442393"/>
                <a:gd name="T39" fmla="*/ 450216 h 5234968"/>
                <a:gd name="T40" fmla="*/ 1237627 w 6442393"/>
                <a:gd name="T41" fmla="*/ 450216 h 5234968"/>
                <a:gd name="T42" fmla="*/ 1237777 w 6442393"/>
                <a:gd name="T43" fmla="*/ 449966 h 5234968"/>
                <a:gd name="T44" fmla="*/ 1535509 w 6442393"/>
                <a:gd name="T45" fmla="*/ 400374 h 5234968"/>
                <a:gd name="T46" fmla="*/ 418158 w 6442393"/>
                <a:gd name="T47" fmla="*/ 209196 h 5234968"/>
                <a:gd name="T48" fmla="*/ 264888 w 6442393"/>
                <a:gd name="T49" fmla="*/ 400374 h 5234968"/>
                <a:gd name="T50" fmla="*/ 562361 w 6442393"/>
                <a:gd name="T51" fmla="*/ 449923 h 5234968"/>
                <a:gd name="T52" fmla="*/ 562536 w 6442393"/>
                <a:gd name="T53" fmla="*/ 450216 h 5234968"/>
                <a:gd name="T54" fmla="*/ 563962 w 6442393"/>
                <a:gd name="T55" fmla="*/ 450216 h 5234968"/>
                <a:gd name="T56" fmla="*/ 563956 w 6442393"/>
                <a:gd name="T57" fmla="*/ 450189 h 5234968"/>
                <a:gd name="T58" fmla="*/ 562361 w 6442393"/>
                <a:gd name="T59" fmla="*/ 449923 h 5234968"/>
                <a:gd name="T60" fmla="*/ 956592 w 6442393"/>
                <a:gd name="T61" fmla="*/ 168714 h 5234968"/>
                <a:gd name="T62" fmla="*/ 1134199 w 6442393"/>
                <a:gd name="T63" fmla="*/ 435240 h 5234968"/>
                <a:gd name="T64" fmla="*/ 1294021 w 6442393"/>
                <a:gd name="T65" fmla="*/ 168714 h 5234968"/>
                <a:gd name="T66" fmla="*/ 506610 w 6442393"/>
                <a:gd name="T67" fmla="*/ 168714 h 5234968"/>
                <a:gd name="T68" fmla="*/ 666432 w 6442393"/>
                <a:gd name="T69" fmla="*/ 435240 h 5234968"/>
                <a:gd name="T70" fmla="*/ 843805 w 6442393"/>
                <a:gd name="T71" fmla="*/ 168714 h 5234968"/>
                <a:gd name="T72" fmla="*/ 337428 w 6442393"/>
                <a:gd name="T73" fmla="*/ 0 h 5234968"/>
                <a:gd name="T74" fmla="*/ 1463203 w 6442393"/>
                <a:gd name="T75" fmla="*/ 0 h 5234968"/>
                <a:gd name="T76" fmla="*/ 1800397 w 6442393"/>
                <a:gd name="T77" fmla="*/ 450216 h 5234968"/>
                <a:gd name="T78" fmla="*/ 900199 w 6442393"/>
                <a:gd name="T79" fmla="*/ 1462969 h 5234968"/>
                <a:gd name="T80" fmla="*/ 0 w 6442393"/>
                <a:gd name="T81" fmla="*/ 450216 h 52349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42393" h="5234968">
                  <a:moveTo>
                    <a:pt x="2332793" y="2066523"/>
                  </a:moveTo>
                  <a:lnTo>
                    <a:pt x="3221197" y="3994050"/>
                  </a:lnTo>
                  <a:lnTo>
                    <a:pt x="4109600" y="2066523"/>
                  </a:lnTo>
                  <a:lnTo>
                    <a:pt x="3221197" y="2214730"/>
                  </a:lnTo>
                  <a:lnTo>
                    <a:pt x="2332793" y="2066523"/>
                  </a:lnTo>
                  <a:close/>
                  <a:moveTo>
                    <a:pt x="5435089" y="1847143"/>
                  </a:moveTo>
                  <a:lnTo>
                    <a:pt x="4546685" y="1992838"/>
                  </a:lnTo>
                  <a:lnTo>
                    <a:pt x="3656607" y="3921202"/>
                  </a:lnTo>
                  <a:lnTo>
                    <a:pt x="5435089" y="1847143"/>
                  </a:lnTo>
                  <a:close/>
                  <a:moveTo>
                    <a:pt x="1007304" y="1847143"/>
                  </a:moveTo>
                  <a:lnTo>
                    <a:pt x="2785787" y="3921202"/>
                  </a:lnTo>
                  <a:lnTo>
                    <a:pt x="1895708" y="1992838"/>
                  </a:lnTo>
                  <a:lnTo>
                    <a:pt x="1007304" y="1847143"/>
                  </a:lnTo>
                  <a:close/>
                  <a:moveTo>
                    <a:pt x="3221197" y="906825"/>
                  </a:moveTo>
                  <a:lnTo>
                    <a:pt x="2676934" y="1722382"/>
                  </a:lnTo>
                  <a:lnTo>
                    <a:pt x="3221197" y="1811138"/>
                  </a:lnTo>
                  <a:lnTo>
                    <a:pt x="3765459" y="1722382"/>
                  </a:lnTo>
                  <a:lnTo>
                    <a:pt x="3221197" y="906825"/>
                  </a:lnTo>
                  <a:close/>
                  <a:moveTo>
                    <a:pt x="4946927" y="748570"/>
                  </a:moveTo>
                  <a:lnTo>
                    <a:pt x="4429161" y="1610121"/>
                  </a:lnTo>
                  <a:lnTo>
                    <a:pt x="4423781" y="1611017"/>
                  </a:lnTo>
                  <a:lnTo>
                    <a:pt x="4423167" y="1611017"/>
                  </a:lnTo>
                  <a:lnTo>
                    <a:pt x="4423178" y="1611118"/>
                  </a:lnTo>
                  <a:lnTo>
                    <a:pt x="4423781" y="1611017"/>
                  </a:lnTo>
                  <a:lnTo>
                    <a:pt x="4428622" y="1611017"/>
                  </a:lnTo>
                  <a:lnTo>
                    <a:pt x="4429161" y="1610121"/>
                  </a:lnTo>
                  <a:lnTo>
                    <a:pt x="5494539" y="1432667"/>
                  </a:lnTo>
                  <a:lnTo>
                    <a:pt x="4946927" y="748570"/>
                  </a:lnTo>
                  <a:close/>
                  <a:moveTo>
                    <a:pt x="1496303" y="748570"/>
                  </a:moveTo>
                  <a:lnTo>
                    <a:pt x="947854" y="1432667"/>
                  </a:lnTo>
                  <a:lnTo>
                    <a:pt x="2012305" y="1609967"/>
                  </a:lnTo>
                  <a:lnTo>
                    <a:pt x="2012934" y="1611017"/>
                  </a:lnTo>
                  <a:lnTo>
                    <a:pt x="2018036" y="1611017"/>
                  </a:lnTo>
                  <a:lnTo>
                    <a:pt x="2018015" y="1610918"/>
                  </a:lnTo>
                  <a:lnTo>
                    <a:pt x="2012305" y="1609967"/>
                  </a:lnTo>
                  <a:lnTo>
                    <a:pt x="1496303" y="748570"/>
                  </a:lnTo>
                  <a:close/>
                  <a:moveTo>
                    <a:pt x="3422992" y="603713"/>
                  </a:moveTo>
                  <a:lnTo>
                    <a:pt x="4058524" y="1557428"/>
                  </a:lnTo>
                  <a:lnTo>
                    <a:pt x="4630418" y="603713"/>
                  </a:lnTo>
                  <a:lnTo>
                    <a:pt x="3422992" y="603713"/>
                  </a:lnTo>
                  <a:close/>
                  <a:moveTo>
                    <a:pt x="1812813" y="603713"/>
                  </a:moveTo>
                  <a:lnTo>
                    <a:pt x="2384707" y="1557428"/>
                  </a:lnTo>
                  <a:lnTo>
                    <a:pt x="3019401" y="603713"/>
                  </a:lnTo>
                  <a:lnTo>
                    <a:pt x="1812813" y="603713"/>
                  </a:lnTo>
                  <a:close/>
                  <a:moveTo>
                    <a:pt x="1207426" y="0"/>
                  </a:moveTo>
                  <a:lnTo>
                    <a:pt x="5235805" y="0"/>
                  </a:lnTo>
                  <a:lnTo>
                    <a:pt x="6442393" y="1611017"/>
                  </a:lnTo>
                  <a:lnTo>
                    <a:pt x="3221197" y="5234968"/>
                  </a:lnTo>
                  <a:lnTo>
                    <a:pt x="0" y="1611017"/>
                  </a:lnTo>
                  <a:lnTo>
                    <a:pt x="1207426" y="0"/>
                  </a:lnTo>
                  <a:close/>
                </a:path>
              </a:pathLst>
            </a:custGeom>
            <a:solidFill>
              <a:schemeClr val="tx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10" name="任意多边形 63">
              <a:extLst>
                <a:ext uri="{FF2B5EF4-FFF2-40B4-BE49-F238E27FC236}">
                  <a16:creationId xmlns:a16="http://schemas.microsoft.com/office/drawing/2014/main" id="{387E475A-8276-4805-A4E3-375303EB5FFF}"/>
                </a:ext>
              </a:extLst>
            </p:cNvPr>
            <p:cNvSpPr/>
            <p:nvPr/>
          </p:nvSpPr>
          <p:spPr>
            <a:xfrm rot="2250102">
              <a:off x="3601933" y="3256539"/>
              <a:ext cx="4989398" cy="1082388"/>
            </a:xfrm>
            <a:custGeom>
              <a:avLst/>
              <a:gdLst>
                <a:gd name="connsiteX0" fmla="*/ 0 w 5390588"/>
                <a:gd name="connsiteY0" fmla="*/ 203650 h 1278942"/>
                <a:gd name="connsiteX1" fmla="*/ 529391 w 5390588"/>
                <a:gd name="connsiteY1" fmla="*/ 203650 h 1278942"/>
                <a:gd name="connsiteX2" fmla="*/ 529391 w 5390588"/>
                <a:gd name="connsiteY2" fmla="*/ 206916 h 1278942"/>
                <a:gd name="connsiteX3" fmla="*/ 666642 w 5390588"/>
                <a:gd name="connsiteY3" fmla="*/ 207797 h 1278942"/>
                <a:gd name="connsiteX4" fmla="*/ 829333 w 5390588"/>
                <a:gd name="connsiteY4" fmla="*/ 372586 h 1278942"/>
                <a:gd name="connsiteX5" fmla="*/ 823477 w 5390588"/>
                <a:gd name="connsiteY5" fmla="*/ 529189 h 1278942"/>
                <a:gd name="connsiteX6" fmla="*/ 1039160 w 5390588"/>
                <a:gd name="connsiteY6" fmla="*/ 892787 h 1278942"/>
                <a:gd name="connsiteX7" fmla="*/ 1590345 w 5390588"/>
                <a:gd name="connsiteY7" fmla="*/ 935139 h 1278942"/>
                <a:gd name="connsiteX8" fmla="*/ 1874201 w 5390588"/>
                <a:gd name="connsiteY8" fmla="*/ 537589 h 1278942"/>
                <a:gd name="connsiteX9" fmla="*/ 1877625 w 5390588"/>
                <a:gd name="connsiteY9" fmla="*/ 489658 h 1278942"/>
                <a:gd name="connsiteX10" fmla="*/ 1876158 w 5390588"/>
                <a:gd name="connsiteY10" fmla="*/ 489476 h 1278942"/>
                <a:gd name="connsiteX11" fmla="*/ 1878497 w 5390588"/>
                <a:gd name="connsiteY11" fmla="*/ 477447 h 1278942"/>
                <a:gd name="connsiteX12" fmla="*/ 1879461 w 5390588"/>
                <a:gd name="connsiteY12" fmla="*/ 463957 h 1278942"/>
                <a:gd name="connsiteX13" fmla="*/ 1881121 w 5390588"/>
                <a:gd name="connsiteY13" fmla="*/ 463960 h 1278942"/>
                <a:gd name="connsiteX14" fmla="*/ 1890813 w 5390588"/>
                <a:gd name="connsiteY14" fmla="*/ 414129 h 1278942"/>
                <a:gd name="connsiteX15" fmla="*/ 2231559 w 5390588"/>
                <a:gd name="connsiteY15" fmla="*/ 36516 h 1278942"/>
                <a:gd name="connsiteX16" fmla="*/ 2798190 w 5390588"/>
                <a:gd name="connsiteY16" fmla="*/ 138559 h 1278942"/>
                <a:gd name="connsiteX17" fmla="*/ 2985795 w 5390588"/>
                <a:gd name="connsiteY17" fmla="*/ 611320 h 1278942"/>
                <a:gd name="connsiteX18" fmla="*/ 2973287 w 5390588"/>
                <a:gd name="connsiteY18" fmla="*/ 686789 h 1278942"/>
                <a:gd name="connsiteX19" fmla="*/ 2971841 w 5390588"/>
                <a:gd name="connsiteY19" fmla="*/ 743454 h 1278942"/>
                <a:gd name="connsiteX20" fmla="*/ 3206765 w 5390588"/>
                <a:gd name="connsiteY20" fmla="*/ 1161349 h 1278942"/>
                <a:gd name="connsiteX21" fmla="*/ 3748785 w 5390588"/>
                <a:gd name="connsiteY21" fmla="*/ 1189539 h 1278942"/>
                <a:gd name="connsiteX22" fmla="*/ 4025791 w 5390588"/>
                <a:gd name="connsiteY22" fmla="*/ 798268 h 1278942"/>
                <a:gd name="connsiteX23" fmla="*/ 4030339 w 5390588"/>
                <a:gd name="connsiteY23" fmla="*/ 740379 h 1278942"/>
                <a:gd name="connsiteX24" fmla="*/ 4025977 w 5390588"/>
                <a:gd name="connsiteY24" fmla="*/ 739554 h 1278942"/>
                <a:gd name="connsiteX25" fmla="*/ 4232166 w 5390588"/>
                <a:gd name="connsiteY25" fmla="*/ 402536 h 1278942"/>
                <a:gd name="connsiteX26" fmla="*/ 4609810 w 5390588"/>
                <a:gd name="connsiteY26" fmla="*/ 286427 h 1278942"/>
                <a:gd name="connsiteX27" fmla="*/ 5115824 w 5390588"/>
                <a:gd name="connsiteY27" fmla="*/ 707333 h 1278942"/>
                <a:gd name="connsiteX28" fmla="*/ 5131067 w 5390588"/>
                <a:gd name="connsiteY28" fmla="*/ 806333 h 1278942"/>
                <a:gd name="connsiteX29" fmla="*/ 5135113 w 5390588"/>
                <a:gd name="connsiteY29" fmla="*/ 806564 h 1278942"/>
                <a:gd name="connsiteX30" fmla="*/ 5126192 w 5390588"/>
                <a:gd name="connsiteY30" fmla="*/ 913040 h 1278942"/>
                <a:gd name="connsiteX31" fmla="*/ 5236410 w 5390588"/>
                <a:gd name="connsiteY31" fmla="*/ 1043417 h 1278942"/>
                <a:gd name="connsiteX32" fmla="*/ 5390588 w 5390588"/>
                <a:gd name="connsiteY32" fmla="*/ 1056335 h 1278942"/>
                <a:gd name="connsiteX33" fmla="*/ 5388416 w 5390588"/>
                <a:gd name="connsiteY33" fmla="*/ 1096439 h 1278942"/>
                <a:gd name="connsiteX34" fmla="*/ 5237261 w 5390588"/>
                <a:gd name="connsiteY34" fmla="*/ 1083708 h 1278942"/>
                <a:gd name="connsiteX35" fmla="*/ 5087837 w 5390588"/>
                <a:gd name="connsiteY35" fmla="*/ 906801 h 1278942"/>
                <a:gd name="connsiteX36" fmla="*/ 5096462 w 5390588"/>
                <a:gd name="connsiteY36" fmla="*/ 804356 h 1278942"/>
                <a:gd name="connsiteX37" fmla="*/ 5098635 w 5390588"/>
                <a:gd name="connsiteY37" fmla="*/ 804481 h 1278942"/>
                <a:gd name="connsiteX38" fmla="*/ 5084876 w 5390588"/>
                <a:gd name="connsiteY38" fmla="*/ 715118 h 1278942"/>
                <a:gd name="connsiteX39" fmla="*/ 4607786 w 5390588"/>
                <a:gd name="connsiteY39" fmla="*/ 318272 h 1278942"/>
                <a:gd name="connsiteX40" fmla="*/ 4084307 w 5390588"/>
                <a:gd name="connsiteY40" fmla="*/ 651549 h 1278942"/>
                <a:gd name="connsiteX41" fmla="*/ 4058397 w 5390588"/>
                <a:gd name="connsiteY41" fmla="*/ 741768 h 1278942"/>
                <a:gd name="connsiteX42" fmla="*/ 4053635 w 5390588"/>
                <a:gd name="connsiteY42" fmla="*/ 802385 h 1278942"/>
                <a:gd name="connsiteX43" fmla="*/ 3761921 w 5390588"/>
                <a:gd name="connsiteY43" fmla="*/ 1214432 h 1278942"/>
                <a:gd name="connsiteX44" fmla="*/ 3191121 w 5390588"/>
                <a:gd name="connsiteY44" fmla="*/ 1184745 h 1278942"/>
                <a:gd name="connsiteX45" fmla="*/ 2945665 w 5390588"/>
                <a:gd name="connsiteY45" fmla="*/ 668562 h 1278942"/>
                <a:gd name="connsiteX46" fmla="*/ 2947591 w 5390588"/>
                <a:gd name="connsiteY46" fmla="*/ 668744 h 1278942"/>
                <a:gd name="connsiteX47" fmla="*/ 2957555 w 5390588"/>
                <a:gd name="connsiteY47" fmla="*/ 608620 h 1278942"/>
                <a:gd name="connsiteX48" fmla="*/ 2779484 w 5390588"/>
                <a:gd name="connsiteY48" fmla="*/ 159884 h 1278942"/>
                <a:gd name="connsiteX49" fmla="*/ 2241650 w 5390588"/>
                <a:gd name="connsiteY49" fmla="*/ 63029 h 1278942"/>
                <a:gd name="connsiteX50" fmla="*/ 1918221 w 5390588"/>
                <a:gd name="connsiteY50" fmla="*/ 421451 h 1278942"/>
                <a:gd name="connsiteX51" fmla="*/ 1906250 w 5390588"/>
                <a:gd name="connsiteY51" fmla="*/ 482996 h 1278942"/>
                <a:gd name="connsiteX52" fmla="*/ 1902067 w 5390588"/>
                <a:gd name="connsiteY52" fmla="*/ 541550 h 1278942"/>
                <a:gd name="connsiteX53" fmla="*/ 1603140 w 5390588"/>
                <a:gd name="connsiteY53" fmla="*/ 960209 h 1278942"/>
                <a:gd name="connsiteX54" fmla="*/ 1022686 w 5390588"/>
                <a:gd name="connsiteY54" fmla="*/ 915607 h 1278942"/>
                <a:gd name="connsiteX55" fmla="*/ 795552 w 5390588"/>
                <a:gd name="connsiteY55" fmla="*/ 532703 h 1278942"/>
                <a:gd name="connsiteX56" fmla="*/ 792356 w 5390588"/>
                <a:gd name="connsiteY56" fmla="*/ 476139 h 1278942"/>
                <a:gd name="connsiteX57" fmla="*/ 789967 w 5390588"/>
                <a:gd name="connsiteY57" fmla="*/ 476188 h 1278942"/>
                <a:gd name="connsiteX58" fmla="*/ 790607 w 5390588"/>
                <a:gd name="connsiteY58" fmla="*/ 369340 h 1278942"/>
                <a:gd name="connsiteX59" fmla="*/ 670615 w 5390588"/>
                <a:gd name="connsiteY59" fmla="*/ 247901 h 1278942"/>
                <a:gd name="connsiteX60" fmla="*/ 529391 w 5390588"/>
                <a:gd name="connsiteY60" fmla="*/ 247056 h 1278942"/>
                <a:gd name="connsiteX61" fmla="*/ 529391 w 5390588"/>
                <a:gd name="connsiteY61" fmla="*/ 252293 h 1278942"/>
                <a:gd name="connsiteX62" fmla="*/ 0 w 5390588"/>
                <a:gd name="connsiteY62" fmla="*/ 252293 h 1278942"/>
                <a:gd name="connsiteX0" fmla="*/ 0 w 5390588"/>
                <a:gd name="connsiteY0" fmla="*/ 203650 h 1278942"/>
                <a:gd name="connsiteX1" fmla="*/ 529391 w 5390588"/>
                <a:gd name="connsiteY1" fmla="*/ 203650 h 1278942"/>
                <a:gd name="connsiteX2" fmla="*/ 529391 w 5390588"/>
                <a:gd name="connsiteY2" fmla="*/ 206916 h 1278942"/>
                <a:gd name="connsiteX3" fmla="*/ 666642 w 5390588"/>
                <a:gd name="connsiteY3" fmla="*/ 207797 h 1278942"/>
                <a:gd name="connsiteX4" fmla="*/ 829333 w 5390588"/>
                <a:gd name="connsiteY4" fmla="*/ 372586 h 1278942"/>
                <a:gd name="connsiteX5" fmla="*/ 823477 w 5390588"/>
                <a:gd name="connsiteY5" fmla="*/ 529189 h 1278942"/>
                <a:gd name="connsiteX6" fmla="*/ 1039160 w 5390588"/>
                <a:gd name="connsiteY6" fmla="*/ 892787 h 1278942"/>
                <a:gd name="connsiteX7" fmla="*/ 1590345 w 5390588"/>
                <a:gd name="connsiteY7" fmla="*/ 935139 h 1278942"/>
                <a:gd name="connsiteX8" fmla="*/ 1874201 w 5390588"/>
                <a:gd name="connsiteY8" fmla="*/ 537589 h 1278942"/>
                <a:gd name="connsiteX9" fmla="*/ 1877625 w 5390588"/>
                <a:gd name="connsiteY9" fmla="*/ 489658 h 1278942"/>
                <a:gd name="connsiteX10" fmla="*/ 1876158 w 5390588"/>
                <a:gd name="connsiteY10" fmla="*/ 489476 h 1278942"/>
                <a:gd name="connsiteX11" fmla="*/ 1878497 w 5390588"/>
                <a:gd name="connsiteY11" fmla="*/ 477447 h 1278942"/>
                <a:gd name="connsiteX12" fmla="*/ 1879461 w 5390588"/>
                <a:gd name="connsiteY12" fmla="*/ 463957 h 1278942"/>
                <a:gd name="connsiteX13" fmla="*/ 1881121 w 5390588"/>
                <a:gd name="connsiteY13" fmla="*/ 463960 h 1278942"/>
                <a:gd name="connsiteX14" fmla="*/ 1890813 w 5390588"/>
                <a:gd name="connsiteY14" fmla="*/ 414129 h 1278942"/>
                <a:gd name="connsiteX15" fmla="*/ 2231559 w 5390588"/>
                <a:gd name="connsiteY15" fmla="*/ 36516 h 1278942"/>
                <a:gd name="connsiteX16" fmla="*/ 2798190 w 5390588"/>
                <a:gd name="connsiteY16" fmla="*/ 138559 h 1278942"/>
                <a:gd name="connsiteX17" fmla="*/ 2985795 w 5390588"/>
                <a:gd name="connsiteY17" fmla="*/ 611320 h 1278942"/>
                <a:gd name="connsiteX18" fmla="*/ 2973287 w 5390588"/>
                <a:gd name="connsiteY18" fmla="*/ 686789 h 1278942"/>
                <a:gd name="connsiteX19" fmla="*/ 2971841 w 5390588"/>
                <a:gd name="connsiteY19" fmla="*/ 743454 h 1278942"/>
                <a:gd name="connsiteX20" fmla="*/ 3206765 w 5390588"/>
                <a:gd name="connsiteY20" fmla="*/ 1161349 h 1278942"/>
                <a:gd name="connsiteX21" fmla="*/ 3748785 w 5390588"/>
                <a:gd name="connsiteY21" fmla="*/ 1189539 h 1278942"/>
                <a:gd name="connsiteX22" fmla="*/ 4025791 w 5390588"/>
                <a:gd name="connsiteY22" fmla="*/ 798268 h 1278942"/>
                <a:gd name="connsiteX23" fmla="*/ 4030339 w 5390588"/>
                <a:gd name="connsiteY23" fmla="*/ 740379 h 1278942"/>
                <a:gd name="connsiteX24" fmla="*/ 4025977 w 5390588"/>
                <a:gd name="connsiteY24" fmla="*/ 739554 h 1278942"/>
                <a:gd name="connsiteX25" fmla="*/ 4232166 w 5390588"/>
                <a:gd name="connsiteY25" fmla="*/ 402536 h 1278942"/>
                <a:gd name="connsiteX26" fmla="*/ 4609810 w 5390588"/>
                <a:gd name="connsiteY26" fmla="*/ 286427 h 1278942"/>
                <a:gd name="connsiteX27" fmla="*/ 5115824 w 5390588"/>
                <a:gd name="connsiteY27" fmla="*/ 707333 h 1278942"/>
                <a:gd name="connsiteX28" fmla="*/ 5131067 w 5390588"/>
                <a:gd name="connsiteY28" fmla="*/ 806333 h 1278942"/>
                <a:gd name="connsiteX29" fmla="*/ 5135113 w 5390588"/>
                <a:gd name="connsiteY29" fmla="*/ 806564 h 1278942"/>
                <a:gd name="connsiteX30" fmla="*/ 5126192 w 5390588"/>
                <a:gd name="connsiteY30" fmla="*/ 913040 h 1278942"/>
                <a:gd name="connsiteX31" fmla="*/ 5236410 w 5390588"/>
                <a:gd name="connsiteY31" fmla="*/ 1043417 h 1278942"/>
                <a:gd name="connsiteX32" fmla="*/ 5390588 w 5390588"/>
                <a:gd name="connsiteY32" fmla="*/ 1056335 h 1278942"/>
                <a:gd name="connsiteX33" fmla="*/ 5388416 w 5390588"/>
                <a:gd name="connsiteY33" fmla="*/ 1096439 h 1278942"/>
                <a:gd name="connsiteX34" fmla="*/ 5237261 w 5390588"/>
                <a:gd name="connsiteY34" fmla="*/ 1083708 h 1278942"/>
                <a:gd name="connsiteX35" fmla="*/ 5087837 w 5390588"/>
                <a:gd name="connsiteY35" fmla="*/ 906801 h 1278942"/>
                <a:gd name="connsiteX36" fmla="*/ 5096462 w 5390588"/>
                <a:gd name="connsiteY36" fmla="*/ 804356 h 1278942"/>
                <a:gd name="connsiteX37" fmla="*/ 5098635 w 5390588"/>
                <a:gd name="connsiteY37" fmla="*/ 804481 h 1278942"/>
                <a:gd name="connsiteX38" fmla="*/ 5084876 w 5390588"/>
                <a:gd name="connsiteY38" fmla="*/ 715118 h 1278942"/>
                <a:gd name="connsiteX39" fmla="*/ 4607786 w 5390588"/>
                <a:gd name="connsiteY39" fmla="*/ 318272 h 1278942"/>
                <a:gd name="connsiteX40" fmla="*/ 4084307 w 5390588"/>
                <a:gd name="connsiteY40" fmla="*/ 651549 h 1278942"/>
                <a:gd name="connsiteX41" fmla="*/ 4058397 w 5390588"/>
                <a:gd name="connsiteY41" fmla="*/ 741768 h 1278942"/>
                <a:gd name="connsiteX42" fmla="*/ 4053635 w 5390588"/>
                <a:gd name="connsiteY42" fmla="*/ 802385 h 1278942"/>
                <a:gd name="connsiteX43" fmla="*/ 3761921 w 5390588"/>
                <a:gd name="connsiteY43" fmla="*/ 1214432 h 1278942"/>
                <a:gd name="connsiteX44" fmla="*/ 3191121 w 5390588"/>
                <a:gd name="connsiteY44" fmla="*/ 1184745 h 1278942"/>
                <a:gd name="connsiteX45" fmla="*/ 2945665 w 5390588"/>
                <a:gd name="connsiteY45" fmla="*/ 668562 h 1278942"/>
                <a:gd name="connsiteX46" fmla="*/ 2947591 w 5390588"/>
                <a:gd name="connsiteY46" fmla="*/ 668744 h 1278942"/>
                <a:gd name="connsiteX47" fmla="*/ 2957555 w 5390588"/>
                <a:gd name="connsiteY47" fmla="*/ 608620 h 1278942"/>
                <a:gd name="connsiteX48" fmla="*/ 2779484 w 5390588"/>
                <a:gd name="connsiteY48" fmla="*/ 159884 h 1278942"/>
                <a:gd name="connsiteX49" fmla="*/ 2241650 w 5390588"/>
                <a:gd name="connsiteY49" fmla="*/ 63029 h 1278942"/>
                <a:gd name="connsiteX50" fmla="*/ 1918221 w 5390588"/>
                <a:gd name="connsiteY50" fmla="*/ 421451 h 1278942"/>
                <a:gd name="connsiteX51" fmla="*/ 1906250 w 5390588"/>
                <a:gd name="connsiteY51" fmla="*/ 482996 h 1278942"/>
                <a:gd name="connsiteX52" fmla="*/ 1902067 w 5390588"/>
                <a:gd name="connsiteY52" fmla="*/ 541550 h 1278942"/>
                <a:gd name="connsiteX53" fmla="*/ 1603140 w 5390588"/>
                <a:gd name="connsiteY53" fmla="*/ 960209 h 1278942"/>
                <a:gd name="connsiteX54" fmla="*/ 1022686 w 5390588"/>
                <a:gd name="connsiteY54" fmla="*/ 915607 h 1278942"/>
                <a:gd name="connsiteX55" fmla="*/ 795552 w 5390588"/>
                <a:gd name="connsiteY55" fmla="*/ 532703 h 1278942"/>
                <a:gd name="connsiteX56" fmla="*/ 792356 w 5390588"/>
                <a:gd name="connsiteY56" fmla="*/ 476139 h 1278942"/>
                <a:gd name="connsiteX57" fmla="*/ 789967 w 5390588"/>
                <a:gd name="connsiteY57" fmla="*/ 476188 h 1278942"/>
                <a:gd name="connsiteX58" fmla="*/ 790607 w 5390588"/>
                <a:gd name="connsiteY58" fmla="*/ 369340 h 1278942"/>
                <a:gd name="connsiteX59" fmla="*/ 670615 w 5390588"/>
                <a:gd name="connsiteY59" fmla="*/ 247901 h 1278942"/>
                <a:gd name="connsiteX60" fmla="*/ 529391 w 5390588"/>
                <a:gd name="connsiteY60" fmla="*/ 247056 h 1278942"/>
                <a:gd name="connsiteX61" fmla="*/ 0 w 5390588"/>
                <a:gd name="connsiteY61" fmla="*/ 252293 h 1278942"/>
                <a:gd name="connsiteX62" fmla="*/ 0 w 5390588"/>
                <a:gd name="connsiteY62" fmla="*/ 203650 h 1278942"/>
                <a:gd name="connsiteX0" fmla="*/ 0 w 5390588"/>
                <a:gd name="connsiteY0" fmla="*/ 203650 h 1278942"/>
                <a:gd name="connsiteX1" fmla="*/ 529391 w 5390588"/>
                <a:gd name="connsiteY1" fmla="*/ 203650 h 1278942"/>
                <a:gd name="connsiteX2" fmla="*/ 529391 w 5390588"/>
                <a:gd name="connsiteY2" fmla="*/ 206916 h 1278942"/>
                <a:gd name="connsiteX3" fmla="*/ 666642 w 5390588"/>
                <a:gd name="connsiteY3" fmla="*/ 207797 h 1278942"/>
                <a:gd name="connsiteX4" fmla="*/ 829333 w 5390588"/>
                <a:gd name="connsiteY4" fmla="*/ 372586 h 1278942"/>
                <a:gd name="connsiteX5" fmla="*/ 823477 w 5390588"/>
                <a:gd name="connsiteY5" fmla="*/ 529189 h 1278942"/>
                <a:gd name="connsiteX6" fmla="*/ 1039160 w 5390588"/>
                <a:gd name="connsiteY6" fmla="*/ 892787 h 1278942"/>
                <a:gd name="connsiteX7" fmla="*/ 1590345 w 5390588"/>
                <a:gd name="connsiteY7" fmla="*/ 935139 h 1278942"/>
                <a:gd name="connsiteX8" fmla="*/ 1874201 w 5390588"/>
                <a:gd name="connsiteY8" fmla="*/ 537589 h 1278942"/>
                <a:gd name="connsiteX9" fmla="*/ 1877625 w 5390588"/>
                <a:gd name="connsiteY9" fmla="*/ 489658 h 1278942"/>
                <a:gd name="connsiteX10" fmla="*/ 1876158 w 5390588"/>
                <a:gd name="connsiteY10" fmla="*/ 489476 h 1278942"/>
                <a:gd name="connsiteX11" fmla="*/ 1878497 w 5390588"/>
                <a:gd name="connsiteY11" fmla="*/ 477447 h 1278942"/>
                <a:gd name="connsiteX12" fmla="*/ 1879461 w 5390588"/>
                <a:gd name="connsiteY12" fmla="*/ 463957 h 1278942"/>
                <a:gd name="connsiteX13" fmla="*/ 1881121 w 5390588"/>
                <a:gd name="connsiteY13" fmla="*/ 463960 h 1278942"/>
                <a:gd name="connsiteX14" fmla="*/ 1890813 w 5390588"/>
                <a:gd name="connsiteY14" fmla="*/ 414129 h 1278942"/>
                <a:gd name="connsiteX15" fmla="*/ 2231559 w 5390588"/>
                <a:gd name="connsiteY15" fmla="*/ 36516 h 1278942"/>
                <a:gd name="connsiteX16" fmla="*/ 2798190 w 5390588"/>
                <a:gd name="connsiteY16" fmla="*/ 138559 h 1278942"/>
                <a:gd name="connsiteX17" fmla="*/ 2985795 w 5390588"/>
                <a:gd name="connsiteY17" fmla="*/ 611320 h 1278942"/>
                <a:gd name="connsiteX18" fmla="*/ 2973287 w 5390588"/>
                <a:gd name="connsiteY18" fmla="*/ 686789 h 1278942"/>
                <a:gd name="connsiteX19" fmla="*/ 2971841 w 5390588"/>
                <a:gd name="connsiteY19" fmla="*/ 743454 h 1278942"/>
                <a:gd name="connsiteX20" fmla="*/ 3206765 w 5390588"/>
                <a:gd name="connsiteY20" fmla="*/ 1161349 h 1278942"/>
                <a:gd name="connsiteX21" fmla="*/ 3748785 w 5390588"/>
                <a:gd name="connsiteY21" fmla="*/ 1189539 h 1278942"/>
                <a:gd name="connsiteX22" fmla="*/ 4025791 w 5390588"/>
                <a:gd name="connsiteY22" fmla="*/ 798268 h 1278942"/>
                <a:gd name="connsiteX23" fmla="*/ 4030339 w 5390588"/>
                <a:gd name="connsiteY23" fmla="*/ 740379 h 1278942"/>
                <a:gd name="connsiteX24" fmla="*/ 4025977 w 5390588"/>
                <a:gd name="connsiteY24" fmla="*/ 739554 h 1278942"/>
                <a:gd name="connsiteX25" fmla="*/ 4232166 w 5390588"/>
                <a:gd name="connsiteY25" fmla="*/ 402536 h 1278942"/>
                <a:gd name="connsiteX26" fmla="*/ 4609810 w 5390588"/>
                <a:gd name="connsiteY26" fmla="*/ 286427 h 1278942"/>
                <a:gd name="connsiteX27" fmla="*/ 5115824 w 5390588"/>
                <a:gd name="connsiteY27" fmla="*/ 707333 h 1278942"/>
                <a:gd name="connsiteX28" fmla="*/ 5131067 w 5390588"/>
                <a:gd name="connsiteY28" fmla="*/ 806333 h 1278942"/>
                <a:gd name="connsiteX29" fmla="*/ 5135113 w 5390588"/>
                <a:gd name="connsiteY29" fmla="*/ 806564 h 1278942"/>
                <a:gd name="connsiteX30" fmla="*/ 5126192 w 5390588"/>
                <a:gd name="connsiteY30" fmla="*/ 913040 h 1278942"/>
                <a:gd name="connsiteX31" fmla="*/ 5236410 w 5390588"/>
                <a:gd name="connsiteY31" fmla="*/ 1043417 h 1278942"/>
                <a:gd name="connsiteX32" fmla="*/ 5390588 w 5390588"/>
                <a:gd name="connsiteY32" fmla="*/ 1056335 h 1278942"/>
                <a:gd name="connsiteX33" fmla="*/ 5388416 w 5390588"/>
                <a:gd name="connsiteY33" fmla="*/ 1096439 h 1278942"/>
                <a:gd name="connsiteX34" fmla="*/ 5237261 w 5390588"/>
                <a:gd name="connsiteY34" fmla="*/ 1083708 h 1278942"/>
                <a:gd name="connsiteX35" fmla="*/ 5087837 w 5390588"/>
                <a:gd name="connsiteY35" fmla="*/ 906801 h 1278942"/>
                <a:gd name="connsiteX36" fmla="*/ 5096462 w 5390588"/>
                <a:gd name="connsiteY36" fmla="*/ 804356 h 1278942"/>
                <a:gd name="connsiteX37" fmla="*/ 5098635 w 5390588"/>
                <a:gd name="connsiteY37" fmla="*/ 804481 h 1278942"/>
                <a:gd name="connsiteX38" fmla="*/ 5084876 w 5390588"/>
                <a:gd name="connsiteY38" fmla="*/ 715118 h 1278942"/>
                <a:gd name="connsiteX39" fmla="*/ 4607786 w 5390588"/>
                <a:gd name="connsiteY39" fmla="*/ 318272 h 1278942"/>
                <a:gd name="connsiteX40" fmla="*/ 4084307 w 5390588"/>
                <a:gd name="connsiteY40" fmla="*/ 651549 h 1278942"/>
                <a:gd name="connsiteX41" fmla="*/ 4058397 w 5390588"/>
                <a:gd name="connsiteY41" fmla="*/ 741768 h 1278942"/>
                <a:gd name="connsiteX42" fmla="*/ 4053635 w 5390588"/>
                <a:gd name="connsiteY42" fmla="*/ 802385 h 1278942"/>
                <a:gd name="connsiteX43" fmla="*/ 3761921 w 5390588"/>
                <a:gd name="connsiteY43" fmla="*/ 1214432 h 1278942"/>
                <a:gd name="connsiteX44" fmla="*/ 3191121 w 5390588"/>
                <a:gd name="connsiteY44" fmla="*/ 1184745 h 1278942"/>
                <a:gd name="connsiteX45" fmla="*/ 2945665 w 5390588"/>
                <a:gd name="connsiteY45" fmla="*/ 668562 h 1278942"/>
                <a:gd name="connsiteX46" fmla="*/ 2947591 w 5390588"/>
                <a:gd name="connsiteY46" fmla="*/ 668744 h 1278942"/>
                <a:gd name="connsiteX47" fmla="*/ 2957555 w 5390588"/>
                <a:gd name="connsiteY47" fmla="*/ 608620 h 1278942"/>
                <a:gd name="connsiteX48" fmla="*/ 2779484 w 5390588"/>
                <a:gd name="connsiteY48" fmla="*/ 159884 h 1278942"/>
                <a:gd name="connsiteX49" fmla="*/ 2241650 w 5390588"/>
                <a:gd name="connsiteY49" fmla="*/ 63029 h 1278942"/>
                <a:gd name="connsiteX50" fmla="*/ 1918221 w 5390588"/>
                <a:gd name="connsiteY50" fmla="*/ 421451 h 1278942"/>
                <a:gd name="connsiteX51" fmla="*/ 1906250 w 5390588"/>
                <a:gd name="connsiteY51" fmla="*/ 482996 h 1278942"/>
                <a:gd name="connsiteX52" fmla="*/ 1902067 w 5390588"/>
                <a:gd name="connsiteY52" fmla="*/ 541550 h 1278942"/>
                <a:gd name="connsiteX53" fmla="*/ 1603140 w 5390588"/>
                <a:gd name="connsiteY53" fmla="*/ 960209 h 1278942"/>
                <a:gd name="connsiteX54" fmla="*/ 1022686 w 5390588"/>
                <a:gd name="connsiteY54" fmla="*/ 915607 h 1278942"/>
                <a:gd name="connsiteX55" fmla="*/ 795552 w 5390588"/>
                <a:gd name="connsiteY55" fmla="*/ 532703 h 1278942"/>
                <a:gd name="connsiteX56" fmla="*/ 792356 w 5390588"/>
                <a:gd name="connsiteY56" fmla="*/ 476139 h 1278942"/>
                <a:gd name="connsiteX57" fmla="*/ 789967 w 5390588"/>
                <a:gd name="connsiteY57" fmla="*/ 476188 h 1278942"/>
                <a:gd name="connsiteX58" fmla="*/ 790607 w 5390588"/>
                <a:gd name="connsiteY58" fmla="*/ 369340 h 1278942"/>
                <a:gd name="connsiteX59" fmla="*/ 670615 w 5390588"/>
                <a:gd name="connsiteY59" fmla="*/ 247901 h 1278942"/>
                <a:gd name="connsiteX60" fmla="*/ 0 w 5390588"/>
                <a:gd name="connsiteY60" fmla="*/ 252293 h 1278942"/>
                <a:gd name="connsiteX61" fmla="*/ 0 w 5390588"/>
                <a:gd name="connsiteY61" fmla="*/ 203650 h 1278942"/>
                <a:gd name="connsiteX0" fmla="*/ 0 w 5390588"/>
                <a:gd name="connsiteY0" fmla="*/ 203650 h 1278942"/>
                <a:gd name="connsiteX1" fmla="*/ 529391 w 5390588"/>
                <a:gd name="connsiteY1" fmla="*/ 203650 h 1278942"/>
                <a:gd name="connsiteX2" fmla="*/ 666642 w 5390588"/>
                <a:gd name="connsiteY2" fmla="*/ 207797 h 1278942"/>
                <a:gd name="connsiteX3" fmla="*/ 829333 w 5390588"/>
                <a:gd name="connsiteY3" fmla="*/ 372586 h 1278942"/>
                <a:gd name="connsiteX4" fmla="*/ 823477 w 5390588"/>
                <a:gd name="connsiteY4" fmla="*/ 529189 h 1278942"/>
                <a:gd name="connsiteX5" fmla="*/ 1039160 w 5390588"/>
                <a:gd name="connsiteY5" fmla="*/ 892787 h 1278942"/>
                <a:gd name="connsiteX6" fmla="*/ 1590345 w 5390588"/>
                <a:gd name="connsiteY6" fmla="*/ 935139 h 1278942"/>
                <a:gd name="connsiteX7" fmla="*/ 1874201 w 5390588"/>
                <a:gd name="connsiteY7" fmla="*/ 537589 h 1278942"/>
                <a:gd name="connsiteX8" fmla="*/ 1877625 w 5390588"/>
                <a:gd name="connsiteY8" fmla="*/ 489658 h 1278942"/>
                <a:gd name="connsiteX9" fmla="*/ 1876158 w 5390588"/>
                <a:gd name="connsiteY9" fmla="*/ 489476 h 1278942"/>
                <a:gd name="connsiteX10" fmla="*/ 1878497 w 5390588"/>
                <a:gd name="connsiteY10" fmla="*/ 477447 h 1278942"/>
                <a:gd name="connsiteX11" fmla="*/ 1879461 w 5390588"/>
                <a:gd name="connsiteY11" fmla="*/ 463957 h 1278942"/>
                <a:gd name="connsiteX12" fmla="*/ 1881121 w 5390588"/>
                <a:gd name="connsiteY12" fmla="*/ 463960 h 1278942"/>
                <a:gd name="connsiteX13" fmla="*/ 1890813 w 5390588"/>
                <a:gd name="connsiteY13" fmla="*/ 414129 h 1278942"/>
                <a:gd name="connsiteX14" fmla="*/ 2231559 w 5390588"/>
                <a:gd name="connsiteY14" fmla="*/ 36516 h 1278942"/>
                <a:gd name="connsiteX15" fmla="*/ 2798190 w 5390588"/>
                <a:gd name="connsiteY15" fmla="*/ 138559 h 1278942"/>
                <a:gd name="connsiteX16" fmla="*/ 2985795 w 5390588"/>
                <a:gd name="connsiteY16" fmla="*/ 611320 h 1278942"/>
                <a:gd name="connsiteX17" fmla="*/ 2973287 w 5390588"/>
                <a:gd name="connsiteY17" fmla="*/ 686789 h 1278942"/>
                <a:gd name="connsiteX18" fmla="*/ 2971841 w 5390588"/>
                <a:gd name="connsiteY18" fmla="*/ 743454 h 1278942"/>
                <a:gd name="connsiteX19" fmla="*/ 3206765 w 5390588"/>
                <a:gd name="connsiteY19" fmla="*/ 1161349 h 1278942"/>
                <a:gd name="connsiteX20" fmla="*/ 3748785 w 5390588"/>
                <a:gd name="connsiteY20" fmla="*/ 1189539 h 1278942"/>
                <a:gd name="connsiteX21" fmla="*/ 4025791 w 5390588"/>
                <a:gd name="connsiteY21" fmla="*/ 798268 h 1278942"/>
                <a:gd name="connsiteX22" fmla="*/ 4030339 w 5390588"/>
                <a:gd name="connsiteY22" fmla="*/ 740379 h 1278942"/>
                <a:gd name="connsiteX23" fmla="*/ 4025977 w 5390588"/>
                <a:gd name="connsiteY23" fmla="*/ 739554 h 1278942"/>
                <a:gd name="connsiteX24" fmla="*/ 4232166 w 5390588"/>
                <a:gd name="connsiteY24" fmla="*/ 402536 h 1278942"/>
                <a:gd name="connsiteX25" fmla="*/ 4609810 w 5390588"/>
                <a:gd name="connsiteY25" fmla="*/ 286427 h 1278942"/>
                <a:gd name="connsiteX26" fmla="*/ 5115824 w 5390588"/>
                <a:gd name="connsiteY26" fmla="*/ 707333 h 1278942"/>
                <a:gd name="connsiteX27" fmla="*/ 5131067 w 5390588"/>
                <a:gd name="connsiteY27" fmla="*/ 806333 h 1278942"/>
                <a:gd name="connsiteX28" fmla="*/ 5135113 w 5390588"/>
                <a:gd name="connsiteY28" fmla="*/ 806564 h 1278942"/>
                <a:gd name="connsiteX29" fmla="*/ 5126192 w 5390588"/>
                <a:gd name="connsiteY29" fmla="*/ 913040 h 1278942"/>
                <a:gd name="connsiteX30" fmla="*/ 5236410 w 5390588"/>
                <a:gd name="connsiteY30" fmla="*/ 1043417 h 1278942"/>
                <a:gd name="connsiteX31" fmla="*/ 5390588 w 5390588"/>
                <a:gd name="connsiteY31" fmla="*/ 1056335 h 1278942"/>
                <a:gd name="connsiteX32" fmla="*/ 5388416 w 5390588"/>
                <a:gd name="connsiteY32" fmla="*/ 1096439 h 1278942"/>
                <a:gd name="connsiteX33" fmla="*/ 5237261 w 5390588"/>
                <a:gd name="connsiteY33" fmla="*/ 1083708 h 1278942"/>
                <a:gd name="connsiteX34" fmla="*/ 5087837 w 5390588"/>
                <a:gd name="connsiteY34" fmla="*/ 906801 h 1278942"/>
                <a:gd name="connsiteX35" fmla="*/ 5096462 w 5390588"/>
                <a:gd name="connsiteY35" fmla="*/ 804356 h 1278942"/>
                <a:gd name="connsiteX36" fmla="*/ 5098635 w 5390588"/>
                <a:gd name="connsiteY36" fmla="*/ 804481 h 1278942"/>
                <a:gd name="connsiteX37" fmla="*/ 5084876 w 5390588"/>
                <a:gd name="connsiteY37" fmla="*/ 715118 h 1278942"/>
                <a:gd name="connsiteX38" fmla="*/ 4607786 w 5390588"/>
                <a:gd name="connsiteY38" fmla="*/ 318272 h 1278942"/>
                <a:gd name="connsiteX39" fmla="*/ 4084307 w 5390588"/>
                <a:gd name="connsiteY39" fmla="*/ 651549 h 1278942"/>
                <a:gd name="connsiteX40" fmla="*/ 4058397 w 5390588"/>
                <a:gd name="connsiteY40" fmla="*/ 741768 h 1278942"/>
                <a:gd name="connsiteX41" fmla="*/ 4053635 w 5390588"/>
                <a:gd name="connsiteY41" fmla="*/ 802385 h 1278942"/>
                <a:gd name="connsiteX42" fmla="*/ 3761921 w 5390588"/>
                <a:gd name="connsiteY42" fmla="*/ 1214432 h 1278942"/>
                <a:gd name="connsiteX43" fmla="*/ 3191121 w 5390588"/>
                <a:gd name="connsiteY43" fmla="*/ 1184745 h 1278942"/>
                <a:gd name="connsiteX44" fmla="*/ 2945665 w 5390588"/>
                <a:gd name="connsiteY44" fmla="*/ 668562 h 1278942"/>
                <a:gd name="connsiteX45" fmla="*/ 2947591 w 5390588"/>
                <a:gd name="connsiteY45" fmla="*/ 668744 h 1278942"/>
                <a:gd name="connsiteX46" fmla="*/ 2957555 w 5390588"/>
                <a:gd name="connsiteY46" fmla="*/ 608620 h 1278942"/>
                <a:gd name="connsiteX47" fmla="*/ 2779484 w 5390588"/>
                <a:gd name="connsiteY47" fmla="*/ 159884 h 1278942"/>
                <a:gd name="connsiteX48" fmla="*/ 2241650 w 5390588"/>
                <a:gd name="connsiteY48" fmla="*/ 63029 h 1278942"/>
                <a:gd name="connsiteX49" fmla="*/ 1918221 w 5390588"/>
                <a:gd name="connsiteY49" fmla="*/ 421451 h 1278942"/>
                <a:gd name="connsiteX50" fmla="*/ 1906250 w 5390588"/>
                <a:gd name="connsiteY50" fmla="*/ 482996 h 1278942"/>
                <a:gd name="connsiteX51" fmla="*/ 1902067 w 5390588"/>
                <a:gd name="connsiteY51" fmla="*/ 541550 h 1278942"/>
                <a:gd name="connsiteX52" fmla="*/ 1603140 w 5390588"/>
                <a:gd name="connsiteY52" fmla="*/ 960209 h 1278942"/>
                <a:gd name="connsiteX53" fmla="*/ 1022686 w 5390588"/>
                <a:gd name="connsiteY53" fmla="*/ 915607 h 1278942"/>
                <a:gd name="connsiteX54" fmla="*/ 795552 w 5390588"/>
                <a:gd name="connsiteY54" fmla="*/ 532703 h 1278942"/>
                <a:gd name="connsiteX55" fmla="*/ 792356 w 5390588"/>
                <a:gd name="connsiteY55" fmla="*/ 476139 h 1278942"/>
                <a:gd name="connsiteX56" fmla="*/ 789967 w 5390588"/>
                <a:gd name="connsiteY56" fmla="*/ 476188 h 1278942"/>
                <a:gd name="connsiteX57" fmla="*/ 790607 w 5390588"/>
                <a:gd name="connsiteY57" fmla="*/ 369340 h 1278942"/>
                <a:gd name="connsiteX58" fmla="*/ 670615 w 5390588"/>
                <a:gd name="connsiteY58" fmla="*/ 247901 h 1278942"/>
                <a:gd name="connsiteX59" fmla="*/ 0 w 5390588"/>
                <a:gd name="connsiteY59" fmla="*/ 252293 h 1278942"/>
                <a:gd name="connsiteX60" fmla="*/ 0 w 5390588"/>
                <a:gd name="connsiteY60" fmla="*/ 203650 h 1278942"/>
                <a:gd name="connsiteX0" fmla="*/ 0 w 5390588"/>
                <a:gd name="connsiteY0" fmla="*/ 203650 h 1278942"/>
                <a:gd name="connsiteX1" fmla="*/ 666642 w 5390588"/>
                <a:gd name="connsiteY1" fmla="*/ 207797 h 1278942"/>
                <a:gd name="connsiteX2" fmla="*/ 829333 w 5390588"/>
                <a:gd name="connsiteY2" fmla="*/ 372586 h 1278942"/>
                <a:gd name="connsiteX3" fmla="*/ 823477 w 5390588"/>
                <a:gd name="connsiteY3" fmla="*/ 529189 h 1278942"/>
                <a:gd name="connsiteX4" fmla="*/ 1039160 w 5390588"/>
                <a:gd name="connsiteY4" fmla="*/ 892787 h 1278942"/>
                <a:gd name="connsiteX5" fmla="*/ 1590345 w 5390588"/>
                <a:gd name="connsiteY5" fmla="*/ 935139 h 1278942"/>
                <a:gd name="connsiteX6" fmla="*/ 1874201 w 5390588"/>
                <a:gd name="connsiteY6" fmla="*/ 537589 h 1278942"/>
                <a:gd name="connsiteX7" fmla="*/ 1877625 w 5390588"/>
                <a:gd name="connsiteY7" fmla="*/ 489658 h 1278942"/>
                <a:gd name="connsiteX8" fmla="*/ 1876158 w 5390588"/>
                <a:gd name="connsiteY8" fmla="*/ 489476 h 1278942"/>
                <a:gd name="connsiteX9" fmla="*/ 1878497 w 5390588"/>
                <a:gd name="connsiteY9" fmla="*/ 477447 h 1278942"/>
                <a:gd name="connsiteX10" fmla="*/ 1879461 w 5390588"/>
                <a:gd name="connsiteY10" fmla="*/ 463957 h 1278942"/>
                <a:gd name="connsiteX11" fmla="*/ 1881121 w 5390588"/>
                <a:gd name="connsiteY11" fmla="*/ 463960 h 1278942"/>
                <a:gd name="connsiteX12" fmla="*/ 1890813 w 5390588"/>
                <a:gd name="connsiteY12" fmla="*/ 414129 h 1278942"/>
                <a:gd name="connsiteX13" fmla="*/ 2231559 w 5390588"/>
                <a:gd name="connsiteY13" fmla="*/ 36516 h 1278942"/>
                <a:gd name="connsiteX14" fmla="*/ 2798190 w 5390588"/>
                <a:gd name="connsiteY14" fmla="*/ 138559 h 1278942"/>
                <a:gd name="connsiteX15" fmla="*/ 2985795 w 5390588"/>
                <a:gd name="connsiteY15" fmla="*/ 611320 h 1278942"/>
                <a:gd name="connsiteX16" fmla="*/ 2973287 w 5390588"/>
                <a:gd name="connsiteY16" fmla="*/ 686789 h 1278942"/>
                <a:gd name="connsiteX17" fmla="*/ 2971841 w 5390588"/>
                <a:gd name="connsiteY17" fmla="*/ 743454 h 1278942"/>
                <a:gd name="connsiteX18" fmla="*/ 3206765 w 5390588"/>
                <a:gd name="connsiteY18" fmla="*/ 1161349 h 1278942"/>
                <a:gd name="connsiteX19" fmla="*/ 3748785 w 5390588"/>
                <a:gd name="connsiteY19" fmla="*/ 1189539 h 1278942"/>
                <a:gd name="connsiteX20" fmla="*/ 4025791 w 5390588"/>
                <a:gd name="connsiteY20" fmla="*/ 798268 h 1278942"/>
                <a:gd name="connsiteX21" fmla="*/ 4030339 w 5390588"/>
                <a:gd name="connsiteY21" fmla="*/ 740379 h 1278942"/>
                <a:gd name="connsiteX22" fmla="*/ 4025977 w 5390588"/>
                <a:gd name="connsiteY22" fmla="*/ 739554 h 1278942"/>
                <a:gd name="connsiteX23" fmla="*/ 4232166 w 5390588"/>
                <a:gd name="connsiteY23" fmla="*/ 402536 h 1278942"/>
                <a:gd name="connsiteX24" fmla="*/ 4609810 w 5390588"/>
                <a:gd name="connsiteY24" fmla="*/ 286427 h 1278942"/>
                <a:gd name="connsiteX25" fmla="*/ 5115824 w 5390588"/>
                <a:gd name="connsiteY25" fmla="*/ 707333 h 1278942"/>
                <a:gd name="connsiteX26" fmla="*/ 5131067 w 5390588"/>
                <a:gd name="connsiteY26" fmla="*/ 806333 h 1278942"/>
                <a:gd name="connsiteX27" fmla="*/ 5135113 w 5390588"/>
                <a:gd name="connsiteY27" fmla="*/ 806564 h 1278942"/>
                <a:gd name="connsiteX28" fmla="*/ 5126192 w 5390588"/>
                <a:gd name="connsiteY28" fmla="*/ 913040 h 1278942"/>
                <a:gd name="connsiteX29" fmla="*/ 5236410 w 5390588"/>
                <a:gd name="connsiteY29" fmla="*/ 1043417 h 1278942"/>
                <a:gd name="connsiteX30" fmla="*/ 5390588 w 5390588"/>
                <a:gd name="connsiteY30" fmla="*/ 1056335 h 1278942"/>
                <a:gd name="connsiteX31" fmla="*/ 5388416 w 5390588"/>
                <a:gd name="connsiteY31" fmla="*/ 1096439 h 1278942"/>
                <a:gd name="connsiteX32" fmla="*/ 5237261 w 5390588"/>
                <a:gd name="connsiteY32" fmla="*/ 1083708 h 1278942"/>
                <a:gd name="connsiteX33" fmla="*/ 5087837 w 5390588"/>
                <a:gd name="connsiteY33" fmla="*/ 906801 h 1278942"/>
                <a:gd name="connsiteX34" fmla="*/ 5096462 w 5390588"/>
                <a:gd name="connsiteY34" fmla="*/ 804356 h 1278942"/>
                <a:gd name="connsiteX35" fmla="*/ 5098635 w 5390588"/>
                <a:gd name="connsiteY35" fmla="*/ 804481 h 1278942"/>
                <a:gd name="connsiteX36" fmla="*/ 5084876 w 5390588"/>
                <a:gd name="connsiteY36" fmla="*/ 715118 h 1278942"/>
                <a:gd name="connsiteX37" fmla="*/ 4607786 w 5390588"/>
                <a:gd name="connsiteY37" fmla="*/ 318272 h 1278942"/>
                <a:gd name="connsiteX38" fmla="*/ 4084307 w 5390588"/>
                <a:gd name="connsiteY38" fmla="*/ 651549 h 1278942"/>
                <a:gd name="connsiteX39" fmla="*/ 4058397 w 5390588"/>
                <a:gd name="connsiteY39" fmla="*/ 741768 h 1278942"/>
                <a:gd name="connsiteX40" fmla="*/ 4053635 w 5390588"/>
                <a:gd name="connsiteY40" fmla="*/ 802385 h 1278942"/>
                <a:gd name="connsiteX41" fmla="*/ 3761921 w 5390588"/>
                <a:gd name="connsiteY41" fmla="*/ 1214432 h 1278942"/>
                <a:gd name="connsiteX42" fmla="*/ 3191121 w 5390588"/>
                <a:gd name="connsiteY42" fmla="*/ 1184745 h 1278942"/>
                <a:gd name="connsiteX43" fmla="*/ 2945665 w 5390588"/>
                <a:gd name="connsiteY43" fmla="*/ 668562 h 1278942"/>
                <a:gd name="connsiteX44" fmla="*/ 2947591 w 5390588"/>
                <a:gd name="connsiteY44" fmla="*/ 668744 h 1278942"/>
                <a:gd name="connsiteX45" fmla="*/ 2957555 w 5390588"/>
                <a:gd name="connsiteY45" fmla="*/ 608620 h 1278942"/>
                <a:gd name="connsiteX46" fmla="*/ 2779484 w 5390588"/>
                <a:gd name="connsiteY46" fmla="*/ 159884 h 1278942"/>
                <a:gd name="connsiteX47" fmla="*/ 2241650 w 5390588"/>
                <a:gd name="connsiteY47" fmla="*/ 63029 h 1278942"/>
                <a:gd name="connsiteX48" fmla="*/ 1918221 w 5390588"/>
                <a:gd name="connsiteY48" fmla="*/ 421451 h 1278942"/>
                <a:gd name="connsiteX49" fmla="*/ 1906250 w 5390588"/>
                <a:gd name="connsiteY49" fmla="*/ 482996 h 1278942"/>
                <a:gd name="connsiteX50" fmla="*/ 1902067 w 5390588"/>
                <a:gd name="connsiteY50" fmla="*/ 541550 h 1278942"/>
                <a:gd name="connsiteX51" fmla="*/ 1603140 w 5390588"/>
                <a:gd name="connsiteY51" fmla="*/ 960209 h 1278942"/>
                <a:gd name="connsiteX52" fmla="*/ 1022686 w 5390588"/>
                <a:gd name="connsiteY52" fmla="*/ 915607 h 1278942"/>
                <a:gd name="connsiteX53" fmla="*/ 795552 w 5390588"/>
                <a:gd name="connsiteY53" fmla="*/ 532703 h 1278942"/>
                <a:gd name="connsiteX54" fmla="*/ 792356 w 5390588"/>
                <a:gd name="connsiteY54" fmla="*/ 476139 h 1278942"/>
                <a:gd name="connsiteX55" fmla="*/ 789967 w 5390588"/>
                <a:gd name="connsiteY55" fmla="*/ 476188 h 1278942"/>
                <a:gd name="connsiteX56" fmla="*/ 790607 w 5390588"/>
                <a:gd name="connsiteY56" fmla="*/ 369340 h 1278942"/>
                <a:gd name="connsiteX57" fmla="*/ 670615 w 5390588"/>
                <a:gd name="connsiteY57" fmla="*/ 247901 h 1278942"/>
                <a:gd name="connsiteX58" fmla="*/ 0 w 5390588"/>
                <a:gd name="connsiteY58" fmla="*/ 252293 h 1278942"/>
                <a:gd name="connsiteX59" fmla="*/ 0 w 5390588"/>
                <a:gd name="connsiteY59" fmla="*/ 203650 h 1278942"/>
                <a:gd name="connsiteX0" fmla="*/ 0 w 5898369"/>
                <a:gd name="connsiteY0" fmla="*/ 203650 h 1278942"/>
                <a:gd name="connsiteX1" fmla="*/ 666642 w 5898369"/>
                <a:gd name="connsiteY1" fmla="*/ 207797 h 1278942"/>
                <a:gd name="connsiteX2" fmla="*/ 829333 w 5898369"/>
                <a:gd name="connsiteY2" fmla="*/ 372586 h 1278942"/>
                <a:gd name="connsiteX3" fmla="*/ 823477 w 5898369"/>
                <a:gd name="connsiteY3" fmla="*/ 529189 h 1278942"/>
                <a:gd name="connsiteX4" fmla="*/ 1039160 w 5898369"/>
                <a:gd name="connsiteY4" fmla="*/ 892787 h 1278942"/>
                <a:gd name="connsiteX5" fmla="*/ 1590345 w 5898369"/>
                <a:gd name="connsiteY5" fmla="*/ 935139 h 1278942"/>
                <a:gd name="connsiteX6" fmla="*/ 1874201 w 5898369"/>
                <a:gd name="connsiteY6" fmla="*/ 537589 h 1278942"/>
                <a:gd name="connsiteX7" fmla="*/ 1877625 w 5898369"/>
                <a:gd name="connsiteY7" fmla="*/ 489658 h 1278942"/>
                <a:gd name="connsiteX8" fmla="*/ 1876158 w 5898369"/>
                <a:gd name="connsiteY8" fmla="*/ 489476 h 1278942"/>
                <a:gd name="connsiteX9" fmla="*/ 1878497 w 5898369"/>
                <a:gd name="connsiteY9" fmla="*/ 477447 h 1278942"/>
                <a:gd name="connsiteX10" fmla="*/ 1879461 w 5898369"/>
                <a:gd name="connsiteY10" fmla="*/ 463957 h 1278942"/>
                <a:gd name="connsiteX11" fmla="*/ 1881121 w 5898369"/>
                <a:gd name="connsiteY11" fmla="*/ 463960 h 1278942"/>
                <a:gd name="connsiteX12" fmla="*/ 1890813 w 5898369"/>
                <a:gd name="connsiteY12" fmla="*/ 414129 h 1278942"/>
                <a:gd name="connsiteX13" fmla="*/ 2231559 w 5898369"/>
                <a:gd name="connsiteY13" fmla="*/ 36516 h 1278942"/>
                <a:gd name="connsiteX14" fmla="*/ 2798190 w 5898369"/>
                <a:gd name="connsiteY14" fmla="*/ 138559 h 1278942"/>
                <a:gd name="connsiteX15" fmla="*/ 2985795 w 5898369"/>
                <a:gd name="connsiteY15" fmla="*/ 611320 h 1278942"/>
                <a:gd name="connsiteX16" fmla="*/ 2973287 w 5898369"/>
                <a:gd name="connsiteY16" fmla="*/ 686789 h 1278942"/>
                <a:gd name="connsiteX17" fmla="*/ 2971841 w 5898369"/>
                <a:gd name="connsiteY17" fmla="*/ 743454 h 1278942"/>
                <a:gd name="connsiteX18" fmla="*/ 3206765 w 5898369"/>
                <a:gd name="connsiteY18" fmla="*/ 1161349 h 1278942"/>
                <a:gd name="connsiteX19" fmla="*/ 3748785 w 5898369"/>
                <a:gd name="connsiteY19" fmla="*/ 1189539 h 1278942"/>
                <a:gd name="connsiteX20" fmla="*/ 4025791 w 5898369"/>
                <a:gd name="connsiteY20" fmla="*/ 798268 h 1278942"/>
                <a:gd name="connsiteX21" fmla="*/ 4030339 w 5898369"/>
                <a:gd name="connsiteY21" fmla="*/ 740379 h 1278942"/>
                <a:gd name="connsiteX22" fmla="*/ 4025977 w 5898369"/>
                <a:gd name="connsiteY22" fmla="*/ 739554 h 1278942"/>
                <a:gd name="connsiteX23" fmla="*/ 4232166 w 5898369"/>
                <a:gd name="connsiteY23" fmla="*/ 402536 h 1278942"/>
                <a:gd name="connsiteX24" fmla="*/ 4609810 w 5898369"/>
                <a:gd name="connsiteY24" fmla="*/ 286427 h 1278942"/>
                <a:gd name="connsiteX25" fmla="*/ 5115824 w 5898369"/>
                <a:gd name="connsiteY25" fmla="*/ 707333 h 1278942"/>
                <a:gd name="connsiteX26" fmla="*/ 5131067 w 5898369"/>
                <a:gd name="connsiteY26" fmla="*/ 806333 h 1278942"/>
                <a:gd name="connsiteX27" fmla="*/ 5135113 w 5898369"/>
                <a:gd name="connsiteY27" fmla="*/ 806564 h 1278942"/>
                <a:gd name="connsiteX28" fmla="*/ 5126192 w 5898369"/>
                <a:gd name="connsiteY28" fmla="*/ 913040 h 1278942"/>
                <a:gd name="connsiteX29" fmla="*/ 5236410 w 5898369"/>
                <a:gd name="connsiteY29" fmla="*/ 1043417 h 1278942"/>
                <a:gd name="connsiteX30" fmla="*/ 5898369 w 5898369"/>
                <a:gd name="connsiteY30" fmla="*/ 1079693 h 1278942"/>
                <a:gd name="connsiteX31" fmla="*/ 5388416 w 5898369"/>
                <a:gd name="connsiteY31" fmla="*/ 1096439 h 1278942"/>
                <a:gd name="connsiteX32" fmla="*/ 5237261 w 5898369"/>
                <a:gd name="connsiteY32" fmla="*/ 1083708 h 1278942"/>
                <a:gd name="connsiteX33" fmla="*/ 5087837 w 5898369"/>
                <a:gd name="connsiteY33" fmla="*/ 906801 h 1278942"/>
                <a:gd name="connsiteX34" fmla="*/ 5096462 w 5898369"/>
                <a:gd name="connsiteY34" fmla="*/ 804356 h 1278942"/>
                <a:gd name="connsiteX35" fmla="*/ 5098635 w 5898369"/>
                <a:gd name="connsiteY35" fmla="*/ 804481 h 1278942"/>
                <a:gd name="connsiteX36" fmla="*/ 5084876 w 5898369"/>
                <a:gd name="connsiteY36" fmla="*/ 715118 h 1278942"/>
                <a:gd name="connsiteX37" fmla="*/ 4607786 w 5898369"/>
                <a:gd name="connsiteY37" fmla="*/ 318272 h 1278942"/>
                <a:gd name="connsiteX38" fmla="*/ 4084307 w 5898369"/>
                <a:gd name="connsiteY38" fmla="*/ 651549 h 1278942"/>
                <a:gd name="connsiteX39" fmla="*/ 4058397 w 5898369"/>
                <a:gd name="connsiteY39" fmla="*/ 741768 h 1278942"/>
                <a:gd name="connsiteX40" fmla="*/ 4053635 w 5898369"/>
                <a:gd name="connsiteY40" fmla="*/ 802385 h 1278942"/>
                <a:gd name="connsiteX41" fmla="*/ 3761921 w 5898369"/>
                <a:gd name="connsiteY41" fmla="*/ 1214432 h 1278942"/>
                <a:gd name="connsiteX42" fmla="*/ 3191121 w 5898369"/>
                <a:gd name="connsiteY42" fmla="*/ 1184745 h 1278942"/>
                <a:gd name="connsiteX43" fmla="*/ 2945665 w 5898369"/>
                <a:gd name="connsiteY43" fmla="*/ 668562 h 1278942"/>
                <a:gd name="connsiteX44" fmla="*/ 2947591 w 5898369"/>
                <a:gd name="connsiteY44" fmla="*/ 668744 h 1278942"/>
                <a:gd name="connsiteX45" fmla="*/ 2957555 w 5898369"/>
                <a:gd name="connsiteY45" fmla="*/ 608620 h 1278942"/>
                <a:gd name="connsiteX46" fmla="*/ 2779484 w 5898369"/>
                <a:gd name="connsiteY46" fmla="*/ 159884 h 1278942"/>
                <a:gd name="connsiteX47" fmla="*/ 2241650 w 5898369"/>
                <a:gd name="connsiteY47" fmla="*/ 63029 h 1278942"/>
                <a:gd name="connsiteX48" fmla="*/ 1918221 w 5898369"/>
                <a:gd name="connsiteY48" fmla="*/ 421451 h 1278942"/>
                <a:gd name="connsiteX49" fmla="*/ 1906250 w 5898369"/>
                <a:gd name="connsiteY49" fmla="*/ 482996 h 1278942"/>
                <a:gd name="connsiteX50" fmla="*/ 1902067 w 5898369"/>
                <a:gd name="connsiteY50" fmla="*/ 541550 h 1278942"/>
                <a:gd name="connsiteX51" fmla="*/ 1603140 w 5898369"/>
                <a:gd name="connsiteY51" fmla="*/ 960209 h 1278942"/>
                <a:gd name="connsiteX52" fmla="*/ 1022686 w 5898369"/>
                <a:gd name="connsiteY52" fmla="*/ 915607 h 1278942"/>
                <a:gd name="connsiteX53" fmla="*/ 795552 w 5898369"/>
                <a:gd name="connsiteY53" fmla="*/ 532703 h 1278942"/>
                <a:gd name="connsiteX54" fmla="*/ 792356 w 5898369"/>
                <a:gd name="connsiteY54" fmla="*/ 476139 h 1278942"/>
                <a:gd name="connsiteX55" fmla="*/ 789967 w 5898369"/>
                <a:gd name="connsiteY55" fmla="*/ 476188 h 1278942"/>
                <a:gd name="connsiteX56" fmla="*/ 790607 w 5898369"/>
                <a:gd name="connsiteY56" fmla="*/ 369340 h 1278942"/>
                <a:gd name="connsiteX57" fmla="*/ 670615 w 5898369"/>
                <a:gd name="connsiteY57" fmla="*/ 247901 h 1278942"/>
                <a:gd name="connsiteX58" fmla="*/ 0 w 5898369"/>
                <a:gd name="connsiteY58" fmla="*/ 252293 h 1278942"/>
                <a:gd name="connsiteX59" fmla="*/ 0 w 5898369"/>
                <a:gd name="connsiteY59" fmla="*/ 203650 h 1278942"/>
                <a:gd name="connsiteX0" fmla="*/ 0 w 5898369"/>
                <a:gd name="connsiteY0" fmla="*/ 203650 h 1278942"/>
                <a:gd name="connsiteX1" fmla="*/ 666642 w 5898369"/>
                <a:gd name="connsiteY1" fmla="*/ 207797 h 1278942"/>
                <a:gd name="connsiteX2" fmla="*/ 829333 w 5898369"/>
                <a:gd name="connsiteY2" fmla="*/ 372586 h 1278942"/>
                <a:gd name="connsiteX3" fmla="*/ 823477 w 5898369"/>
                <a:gd name="connsiteY3" fmla="*/ 529189 h 1278942"/>
                <a:gd name="connsiteX4" fmla="*/ 1039160 w 5898369"/>
                <a:gd name="connsiteY4" fmla="*/ 892787 h 1278942"/>
                <a:gd name="connsiteX5" fmla="*/ 1590345 w 5898369"/>
                <a:gd name="connsiteY5" fmla="*/ 935139 h 1278942"/>
                <a:gd name="connsiteX6" fmla="*/ 1874201 w 5898369"/>
                <a:gd name="connsiteY6" fmla="*/ 537589 h 1278942"/>
                <a:gd name="connsiteX7" fmla="*/ 1877625 w 5898369"/>
                <a:gd name="connsiteY7" fmla="*/ 489658 h 1278942"/>
                <a:gd name="connsiteX8" fmla="*/ 1876158 w 5898369"/>
                <a:gd name="connsiteY8" fmla="*/ 489476 h 1278942"/>
                <a:gd name="connsiteX9" fmla="*/ 1878497 w 5898369"/>
                <a:gd name="connsiteY9" fmla="*/ 477447 h 1278942"/>
                <a:gd name="connsiteX10" fmla="*/ 1879461 w 5898369"/>
                <a:gd name="connsiteY10" fmla="*/ 463957 h 1278942"/>
                <a:gd name="connsiteX11" fmla="*/ 1881121 w 5898369"/>
                <a:gd name="connsiteY11" fmla="*/ 463960 h 1278942"/>
                <a:gd name="connsiteX12" fmla="*/ 1890813 w 5898369"/>
                <a:gd name="connsiteY12" fmla="*/ 414129 h 1278942"/>
                <a:gd name="connsiteX13" fmla="*/ 2231559 w 5898369"/>
                <a:gd name="connsiteY13" fmla="*/ 36516 h 1278942"/>
                <a:gd name="connsiteX14" fmla="*/ 2798190 w 5898369"/>
                <a:gd name="connsiteY14" fmla="*/ 138559 h 1278942"/>
                <a:gd name="connsiteX15" fmla="*/ 2985795 w 5898369"/>
                <a:gd name="connsiteY15" fmla="*/ 611320 h 1278942"/>
                <a:gd name="connsiteX16" fmla="*/ 2973287 w 5898369"/>
                <a:gd name="connsiteY16" fmla="*/ 686789 h 1278942"/>
                <a:gd name="connsiteX17" fmla="*/ 2971841 w 5898369"/>
                <a:gd name="connsiteY17" fmla="*/ 743454 h 1278942"/>
                <a:gd name="connsiteX18" fmla="*/ 3206765 w 5898369"/>
                <a:gd name="connsiteY18" fmla="*/ 1161349 h 1278942"/>
                <a:gd name="connsiteX19" fmla="*/ 3748785 w 5898369"/>
                <a:gd name="connsiteY19" fmla="*/ 1189539 h 1278942"/>
                <a:gd name="connsiteX20" fmla="*/ 4025791 w 5898369"/>
                <a:gd name="connsiteY20" fmla="*/ 798268 h 1278942"/>
                <a:gd name="connsiteX21" fmla="*/ 4030339 w 5898369"/>
                <a:gd name="connsiteY21" fmla="*/ 740379 h 1278942"/>
                <a:gd name="connsiteX22" fmla="*/ 4025977 w 5898369"/>
                <a:gd name="connsiteY22" fmla="*/ 739554 h 1278942"/>
                <a:gd name="connsiteX23" fmla="*/ 4232166 w 5898369"/>
                <a:gd name="connsiteY23" fmla="*/ 402536 h 1278942"/>
                <a:gd name="connsiteX24" fmla="*/ 4609810 w 5898369"/>
                <a:gd name="connsiteY24" fmla="*/ 286427 h 1278942"/>
                <a:gd name="connsiteX25" fmla="*/ 5115824 w 5898369"/>
                <a:gd name="connsiteY25" fmla="*/ 707333 h 1278942"/>
                <a:gd name="connsiteX26" fmla="*/ 5131067 w 5898369"/>
                <a:gd name="connsiteY26" fmla="*/ 806333 h 1278942"/>
                <a:gd name="connsiteX27" fmla="*/ 5135113 w 5898369"/>
                <a:gd name="connsiteY27" fmla="*/ 806564 h 1278942"/>
                <a:gd name="connsiteX28" fmla="*/ 5126192 w 5898369"/>
                <a:gd name="connsiteY28" fmla="*/ 913040 h 1278942"/>
                <a:gd name="connsiteX29" fmla="*/ 5236410 w 5898369"/>
                <a:gd name="connsiteY29" fmla="*/ 1043417 h 1278942"/>
                <a:gd name="connsiteX30" fmla="*/ 5898369 w 5898369"/>
                <a:gd name="connsiteY30" fmla="*/ 1079693 h 1278942"/>
                <a:gd name="connsiteX31" fmla="*/ 5891039 w 5898369"/>
                <a:gd name="connsiteY31" fmla="*/ 1109947 h 1278942"/>
                <a:gd name="connsiteX32" fmla="*/ 5237261 w 5898369"/>
                <a:gd name="connsiteY32" fmla="*/ 1083708 h 1278942"/>
                <a:gd name="connsiteX33" fmla="*/ 5087837 w 5898369"/>
                <a:gd name="connsiteY33" fmla="*/ 906801 h 1278942"/>
                <a:gd name="connsiteX34" fmla="*/ 5096462 w 5898369"/>
                <a:gd name="connsiteY34" fmla="*/ 804356 h 1278942"/>
                <a:gd name="connsiteX35" fmla="*/ 5098635 w 5898369"/>
                <a:gd name="connsiteY35" fmla="*/ 804481 h 1278942"/>
                <a:gd name="connsiteX36" fmla="*/ 5084876 w 5898369"/>
                <a:gd name="connsiteY36" fmla="*/ 715118 h 1278942"/>
                <a:gd name="connsiteX37" fmla="*/ 4607786 w 5898369"/>
                <a:gd name="connsiteY37" fmla="*/ 318272 h 1278942"/>
                <a:gd name="connsiteX38" fmla="*/ 4084307 w 5898369"/>
                <a:gd name="connsiteY38" fmla="*/ 651549 h 1278942"/>
                <a:gd name="connsiteX39" fmla="*/ 4058397 w 5898369"/>
                <a:gd name="connsiteY39" fmla="*/ 741768 h 1278942"/>
                <a:gd name="connsiteX40" fmla="*/ 4053635 w 5898369"/>
                <a:gd name="connsiteY40" fmla="*/ 802385 h 1278942"/>
                <a:gd name="connsiteX41" fmla="*/ 3761921 w 5898369"/>
                <a:gd name="connsiteY41" fmla="*/ 1214432 h 1278942"/>
                <a:gd name="connsiteX42" fmla="*/ 3191121 w 5898369"/>
                <a:gd name="connsiteY42" fmla="*/ 1184745 h 1278942"/>
                <a:gd name="connsiteX43" fmla="*/ 2945665 w 5898369"/>
                <a:gd name="connsiteY43" fmla="*/ 668562 h 1278942"/>
                <a:gd name="connsiteX44" fmla="*/ 2947591 w 5898369"/>
                <a:gd name="connsiteY44" fmla="*/ 668744 h 1278942"/>
                <a:gd name="connsiteX45" fmla="*/ 2957555 w 5898369"/>
                <a:gd name="connsiteY45" fmla="*/ 608620 h 1278942"/>
                <a:gd name="connsiteX46" fmla="*/ 2779484 w 5898369"/>
                <a:gd name="connsiteY46" fmla="*/ 159884 h 1278942"/>
                <a:gd name="connsiteX47" fmla="*/ 2241650 w 5898369"/>
                <a:gd name="connsiteY47" fmla="*/ 63029 h 1278942"/>
                <a:gd name="connsiteX48" fmla="*/ 1918221 w 5898369"/>
                <a:gd name="connsiteY48" fmla="*/ 421451 h 1278942"/>
                <a:gd name="connsiteX49" fmla="*/ 1906250 w 5898369"/>
                <a:gd name="connsiteY49" fmla="*/ 482996 h 1278942"/>
                <a:gd name="connsiteX50" fmla="*/ 1902067 w 5898369"/>
                <a:gd name="connsiteY50" fmla="*/ 541550 h 1278942"/>
                <a:gd name="connsiteX51" fmla="*/ 1603140 w 5898369"/>
                <a:gd name="connsiteY51" fmla="*/ 960209 h 1278942"/>
                <a:gd name="connsiteX52" fmla="*/ 1022686 w 5898369"/>
                <a:gd name="connsiteY52" fmla="*/ 915607 h 1278942"/>
                <a:gd name="connsiteX53" fmla="*/ 795552 w 5898369"/>
                <a:gd name="connsiteY53" fmla="*/ 532703 h 1278942"/>
                <a:gd name="connsiteX54" fmla="*/ 792356 w 5898369"/>
                <a:gd name="connsiteY54" fmla="*/ 476139 h 1278942"/>
                <a:gd name="connsiteX55" fmla="*/ 789967 w 5898369"/>
                <a:gd name="connsiteY55" fmla="*/ 476188 h 1278942"/>
                <a:gd name="connsiteX56" fmla="*/ 790607 w 5898369"/>
                <a:gd name="connsiteY56" fmla="*/ 369340 h 1278942"/>
                <a:gd name="connsiteX57" fmla="*/ 670615 w 5898369"/>
                <a:gd name="connsiteY57" fmla="*/ 247901 h 1278942"/>
                <a:gd name="connsiteX58" fmla="*/ 0 w 5898369"/>
                <a:gd name="connsiteY58" fmla="*/ 252293 h 1278942"/>
                <a:gd name="connsiteX59" fmla="*/ 0 w 5898369"/>
                <a:gd name="connsiteY59" fmla="*/ 203650 h 127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898369" h="1278942">
                  <a:moveTo>
                    <a:pt x="0" y="203650"/>
                  </a:moveTo>
                  <a:lnTo>
                    <a:pt x="666642" y="207797"/>
                  </a:lnTo>
                  <a:cubicBezTo>
                    <a:pt x="757073" y="208376"/>
                    <a:pt x="829912" y="282156"/>
                    <a:pt x="829333" y="372586"/>
                  </a:cubicBezTo>
                  <a:lnTo>
                    <a:pt x="823477" y="529189"/>
                  </a:lnTo>
                  <a:cubicBezTo>
                    <a:pt x="841578" y="672941"/>
                    <a:pt x="918231" y="805492"/>
                    <a:pt x="1039160" y="892787"/>
                  </a:cubicBezTo>
                  <a:cubicBezTo>
                    <a:pt x="1200398" y="1009179"/>
                    <a:pt x="1413218" y="1025532"/>
                    <a:pt x="1590345" y="935139"/>
                  </a:cubicBezTo>
                  <a:cubicBezTo>
                    <a:pt x="1745332" y="856044"/>
                    <a:pt x="1850173" y="706867"/>
                    <a:pt x="1874201" y="537589"/>
                  </a:cubicBezTo>
                  <a:lnTo>
                    <a:pt x="1877625" y="489658"/>
                  </a:lnTo>
                  <a:lnTo>
                    <a:pt x="1876158" y="489476"/>
                  </a:lnTo>
                  <a:lnTo>
                    <a:pt x="1878497" y="477447"/>
                  </a:lnTo>
                  <a:cubicBezTo>
                    <a:pt x="1878818" y="472950"/>
                    <a:pt x="1879140" y="468454"/>
                    <a:pt x="1879461" y="463957"/>
                  </a:cubicBezTo>
                  <a:lnTo>
                    <a:pt x="1881121" y="463960"/>
                  </a:lnTo>
                  <a:lnTo>
                    <a:pt x="1890813" y="414129"/>
                  </a:lnTo>
                  <a:cubicBezTo>
                    <a:pt x="1936682" y="242333"/>
                    <a:pt x="2062509" y="100856"/>
                    <a:pt x="2231559" y="36516"/>
                  </a:cubicBezTo>
                  <a:cubicBezTo>
                    <a:pt x="2424760" y="-37015"/>
                    <a:pt x="2642778" y="2247"/>
                    <a:pt x="2798190" y="138559"/>
                  </a:cubicBezTo>
                  <a:cubicBezTo>
                    <a:pt x="2934174" y="257831"/>
                    <a:pt x="3002741" y="434314"/>
                    <a:pt x="2985795" y="611320"/>
                  </a:cubicBezTo>
                  <a:lnTo>
                    <a:pt x="2973287" y="686789"/>
                  </a:lnTo>
                  <a:lnTo>
                    <a:pt x="2971841" y="743454"/>
                  </a:lnTo>
                  <a:cubicBezTo>
                    <a:pt x="2978991" y="910773"/>
                    <a:pt x="3065197" y="1066676"/>
                    <a:pt x="3206765" y="1161349"/>
                  </a:cubicBezTo>
                  <a:cubicBezTo>
                    <a:pt x="3368559" y="1269550"/>
                    <a:pt x="3576639" y="1280372"/>
                    <a:pt x="3748785" y="1189539"/>
                  </a:cubicBezTo>
                  <a:cubicBezTo>
                    <a:pt x="3899411" y="1110062"/>
                    <a:pt x="4001322" y="963942"/>
                    <a:pt x="4025791" y="798268"/>
                  </a:cubicBezTo>
                  <a:lnTo>
                    <a:pt x="4030339" y="740379"/>
                  </a:lnTo>
                  <a:lnTo>
                    <a:pt x="4025977" y="739554"/>
                  </a:lnTo>
                  <a:cubicBezTo>
                    <a:pt x="4052200" y="601208"/>
                    <a:pt x="4127895" y="483462"/>
                    <a:pt x="4232166" y="402536"/>
                  </a:cubicBezTo>
                  <a:cubicBezTo>
                    <a:pt x="4336437" y="321608"/>
                    <a:pt x="4469284" y="277499"/>
                    <a:pt x="4609810" y="286427"/>
                  </a:cubicBezTo>
                  <a:cubicBezTo>
                    <a:pt x="4855728" y="302052"/>
                    <a:pt x="5057764" y="475820"/>
                    <a:pt x="5115824" y="707333"/>
                  </a:cubicBezTo>
                  <a:lnTo>
                    <a:pt x="5131067" y="806333"/>
                  </a:lnTo>
                  <a:lnTo>
                    <a:pt x="5135113" y="806564"/>
                  </a:lnTo>
                  <a:lnTo>
                    <a:pt x="5126192" y="913040"/>
                  </a:lnTo>
                  <a:cubicBezTo>
                    <a:pt x="5120625" y="979477"/>
                    <a:pt x="5169972" y="1037850"/>
                    <a:pt x="5236410" y="1043417"/>
                  </a:cubicBezTo>
                  <a:lnTo>
                    <a:pt x="5898369" y="1079693"/>
                  </a:lnTo>
                  <a:lnTo>
                    <a:pt x="5891039" y="1109947"/>
                  </a:lnTo>
                  <a:lnTo>
                    <a:pt x="5237261" y="1083708"/>
                  </a:lnTo>
                  <a:cubicBezTo>
                    <a:pt x="5147147" y="1076120"/>
                    <a:pt x="5080247" y="996917"/>
                    <a:pt x="5087837" y="906801"/>
                  </a:cubicBezTo>
                  <a:lnTo>
                    <a:pt x="5096462" y="804356"/>
                  </a:lnTo>
                  <a:lnTo>
                    <a:pt x="5098635" y="804481"/>
                  </a:lnTo>
                  <a:lnTo>
                    <a:pt x="5084876" y="715118"/>
                  </a:lnTo>
                  <a:cubicBezTo>
                    <a:pt x="5030135" y="496837"/>
                    <a:pt x="4839647" y="333001"/>
                    <a:pt x="4607786" y="318272"/>
                  </a:cubicBezTo>
                  <a:cubicBezTo>
                    <a:pt x="4375925" y="303539"/>
                    <a:pt x="4166234" y="441950"/>
                    <a:pt x="4084307" y="651549"/>
                  </a:cubicBezTo>
                  <a:lnTo>
                    <a:pt x="4058397" y="741768"/>
                  </a:lnTo>
                  <a:lnTo>
                    <a:pt x="4053635" y="802385"/>
                  </a:lnTo>
                  <a:cubicBezTo>
                    <a:pt x="4027867" y="976856"/>
                    <a:pt x="3920545" y="1130733"/>
                    <a:pt x="3761921" y="1214432"/>
                  </a:cubicBezTo>
                  <a:cubicBezTo>
                    <a:pt x="3580635" y="1310086"/>
                    <a:pt x="3361506" y="1298691"/>
                    <a:pt x="3191121" y="1184745"/>
                  </a:cubicBezTo>
                  <a:cubicBezTo>
                    <a:pt x="3020736" y="1070801"/>
                    <a:pt x="2926505" y="872639"/>
                    <a:pt x="2945665" y="668562"/>
                  </a:cubicBezTo>
                  <a:lnTo>
                    <a:pt x="2947591" y="668744"/>
                  </a:lnTo>
                  <a:lnTo>
                    <a:pt x="2957555" y="608620"/>
                  </a:lnTo>
                  <a:cubicBezTo>
                    <a:pt x="2973639" y="440610"/>
                    <a:pt x="2908558" y="273096"/>
                    <a:pt x="2779484" y="159884"/>
                  </a:cubicBezTo>
                  <a:cubicBezTo>
                    <a:pt x="2631971" y="30501"/>
                    <a:pt x="2425032" y="-6765"/>
                    <a:pt x="2241650" y="63029"/>
                  </a:cubicBezTo>
                  <a:cubicBezTo>
                    <a:pt x="2081191" y="124098"/>
                    <a:pt x="1961759" y="258385"/>
                    <a:pt x="1918221" y="421451"/>
                  </a:cubicBezTo>
                  <a:lnTo>
                    <a:pt x="1906250" y="482996"/>
                  </a:lnTo>
                  <a:lnTo>
                    <a:pt x="1902067" y="541550"/>
                  </a:lnTo>
                  <a:cubicBezTo>
                    <a:pt x="1876764" y="719818"/>
                    <a:pt x="1766355" y="876915"/>
                    <a:pt x="1603140" y="960209"/>
                  </a:cubicBezTo>
                  <a:cubicBezTo>
                    <a:pt x="1416607" y="1055401"/>
                    <a:pt x="1192485" y="1038180"/>
                    <a:pt x="1022686" y="915607"/>
                  </a:cubicBezTo>
                  <a:cubicBezTo>
                    <a:pt x="895336" y="823677"/>
                    <a:pt x="814613" y="684087"/>
                    <a:pt x="795552" y="532703"/>
                  </a:cubicBezTo>
                  <a:lnTo>
                    <a:pt x="792356" y="476139"/>
                  </a:lnTo>
                  <a:lnTo>
                    <a:pt x="789967" y="476188"/>
                  </a:lnTo>
                  <a:cubicBezTo>
                    <a:pt x="790180" y="440572"/>
                    <a:pt x="790394" y="404956"/>
                    <a:pt x="790607" y="369340"/>
                  </a:cubicBezTo>
                  <a:cubicBezTo>
                    <a:pt x="791008" y="302671"/>
                    <a:pt x="737284" y="248300"/>
                    <a:pt x="670615" y="247901"/>
                  </a:cubicBezTo>
                  <a:lnTo>
                    <a:pt x="0" y="252293"/>
                  </a:lnTo>
                  <a:lnTo>
                    <a:pt x="0" y="203650"/>
                  </a:lnTo>
                  <a:close/>
                </a:path>
              </a:pathLst>
            </a:custGeom>
            <a:solidFill>
              <a:srgbClr val="D9D9D9"/>
            </a:solidFill>
            <a:ln w="38100">
              <a:solidFill>
                <a:schemeClr val="tx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E77817"/>
                </a:solidFill>
                <a:effectLst/>
                <a:uLnTx/>
                <a:uFillTx/>
                <a:latin typeface="Arial"/>
                <a:ea typeface="微软雅黑"/>
                <a:cs typeface="+mn-cs"/>
              </a:endParaRPr>
            </a:p>
          </p:txBody>
        </p:sp>
        <p:sp>
          <p:nvSpPr>
            <p:cNvPr id="11" name="圆角矩形 67">
              <a:extLst>
                <a:ext uri="{FF2B5EF4-FFF2-40B4-BE49-F238E27FC236}">
                  <a16:creationId xmlns:a16="http://schemas.microsoft.com/office/drawing/2014/main" id="{AB89C421-2A64-4854-BD05-0A502E40022A}"/>
                </a:ext>
              </a:extLst>
            </p:cNvPr>
            <p:cNvSpPr/>
            <p:nvPr/>
          </p:nvSpPr>
          <p:spPr>
            <a:xfrm rot="18900000">
              <a:off x="5952673" y="3356372"/>
              <a:ext cx="1909664" cy="631414"/>
            </a:xfrm>
            <a:prstGeom prst="roundRect">
              <a:avLst>
                <a:gd name="adj" fmla="val 50000"/>
              </a:avLst>
            </a:prstGeom>
            <a:solidFill>
              <a:srgbClr val="1F497D"/>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E77817"/>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C8BAECE3-FD23-4895-B812-09CB9BA72A53}"/>
                </a:ext>
              </a:extLst>
            </p:cNvPr>
            <p:cNvSpPr/>
            <p:nvPr/>
          </p:nvSpPr>
          <p:spPr>
            <a:xfrm flipH="1">
              <a:off x="6206539" y="3850588"/>
              <a:ext cx="528842" cy="529105"/>
            </a:xfrm>
            <a:prstGeom prst="ellipse">
              <a:avLst/>
            </a:prstGeom>
            <a:solidFill>
              <a:schemeClr val="tx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E77817"/>
                </a:solidFill>
                <a:effectLst/>
                <a:uLnTx/>
                <a:uFillTx/>
                <a:latin typeface="Arial"/>
                <a:ea typeface="微软雅黑"/>
                <a:cs typeface="+mn-cs"/>
              </a:endParaRPr>
            </a:p>
          </p:txBody>
        </p:sp>
        <p:sp>
          <p:nvSpPr>
            <p:cNvPr id="13" name="矩形 12">
              <a:extLst>
                <a:ext uri="{FF2B5EF4-FFF2-40B4-BE49-F238E27FC236}">
                  <a16:creationId xmlns:a16="http://schemas.microsoft.com/office/drawing/2014/main" id="{B5859F32-8025-44F9-878E-FD78C0490FCF}"/>
                </a:ext>
              </a:extLst>
            </p:cNvPr>
            <p:cNvSpPr/>
            <p:nvPr/>
          </p:nvSpPr>
          <p:spPr>
            <a:xfrm rot="18900000">
              <a:off x="6310712" y="3869903"/>
              <a:ext cx="356188" cy="46166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98" rtl="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0073A6"/>
                  </a:solidFill>
                  <a:effectLst/>
                  <a:uLnTx/>
                  <a:uFillTx/>
                  <a:latin typeface="Arial"/>
                  <a:ea typeface="微软雅黑" pitchFamily="34" charset="-122"/>
                  <a:cs typeface="Arial" pitchFamily="34" charset="0"/>
                </a:rPr>
                <a:t>3</a:t>
              </a:r>
              <a:endParaRPr kumimoji="0" lang="zh-CN" altLang="en-US" sz="2400" b="0" i="0" u="none" strike="noStrike" kern="0" cap="none" spc="0" normalizeH="0" baseline="0" noProof="0" dirty="0">
                <a:ln>
                  <a:noFill/>
                </a:ln>
                <a:solidFill>
                  <a:srgbClr val="0073A6"/>
                </a:solidFill>
                <a:effectLst/>
                <a:uLnTx/>
                <a:uFillTx/>
                <a:latin typeface="Arial"/>
                <a:ea typeface="微软雅黑" pitchFamily="34" charset="-122"/>
                <a:cs typeface="Arial" pitchFamily="34" charset="0"/>
              </a:endParaRPr>
            </a:p>
          </p:txBody>
        </p:sp>
        <p:sp>
          <p:nvSpPr>
            <p:cNvPr id="14" name="KSO_Shape">
              <a:extLst>
                <a:ext uri="{FF2B5EF4-FFF2-40B4-BE49-F238E27FC236}">
                  <a16:creationId xmlns:a16="http://schemas.microsoft.com/office/drawing/2014/main" id="{D5725603-E133-49F4-AA9D-61BABB98440A}"/>
                </a:ext>
              </a:extLst>
            </p:cNvPr>
            <p:cNvSpPr>
              <a:spLocks/>
            </p:cNvSpPr>
            <p:nvPr/>
          </p:nvSpPr>
          <p:spPr bwMode="auto">
            <a:xfrm>
              <a:off x="7266036" y="3019566"/>
              <a:ext cx="252288" cy="320186"/>
            </a:xfrm>
            <a:custGeom>
              <a:avLst/>
              <a:gdLst>
                <a:gd name="T0" fmla="*/ 259322 w 2665412"/>
                <a:gd name="T1" fmla="*/ 2895285 h 3382963"/>
                <a:gd name="T2" fmla="*/ 511017 w 2665412"/>
                <a:gd name="T3" fmla="*/ 3155147 h 3382963"/>
                <a:gd name="T4" fmla="*/ 770965 w 2665412"/>
                <a:gd name="T5" fmla="*/ 2903852 h 3382963"/>
                <a:gd name="T6" fmla="*/ 519587 w 2665412"/>
                <a:gd name="T7" fmla="*/ 2643989 h 3382963"/>
                <a:gd name="T8" fmla="*/ 875071 w 2665412"/>
                <a:gd name="T9" fmla="*/ 2732514 h 3382963"/>
                <a:gd name="T10" fmla="*/ 732560 w 2665412"/>
                <a:gd name="T11" fmla="*/ 3231615 h 3382963"/>
                <a:gd name="T12" fmla="*/ 265987 w 2665412"/>
                <a:gd name="T13" fmla="*/ 3315697 h 3382963"/>
                <a:gd name="T14" fmla="*/ 147598 w 2665412"/>
                <a:gd name="T15" fmla="*/ 2750917 h 3382963"/>
                <a:gd name="T16" fmla="*/ 1831415 w 2665412"/>
                <a:gd name="T17" fmla="*/ 2257426 h 3382963"/>
                <a:gd name="T18" fmla="*/ 1993961 w 2665412"/>
                <a:gd name="T19" fmla="*/ 2438401 h 3382963"/>
                <a:gd name="T20" fmla="*/ 1847258 w 2665412"/>
                <a:gd name="T21" fmla="*/ 2409508 h 3382963"/>
                <a:gd name="T22" fmla="*/ 1685662 w 2665412"/>
                <a:gd name="T23" fmla="*/ 2468563 h 3382963"/>
                <a:gd name="T24" fmla="*/ 1995229 w 2665412"/>
                <a:gd name="T25" fmla="*/ 2640966 h 3382963"/>
                <a:gd name="T26" fmla="*/ 1952137 w 2665412"/>
                <a:gd name="T27" fmla="*/ 2838768 h 3382963"/>
                <a:gd name="T28" fmla="*/ 1735409 w 2665412"/>
                <a:gd name="T29" fmla="*/ 2918143 h 3382963"/>
                <a:gd name="T30" fmla="*/ 1580784 w 2665412"/>
                <a:gd name="T31" fmla="*/ 2728596 h 3382963"/>
                <a:gd name="T32" fmla="*/ 1742380 w 2665412"/>
                <a:gd name="T33" fmla="*/ 2773998 h 3382963"/>
                <a:gd name="T34" fmla="*/ 1881478 w 2665412"/>
                <a:gd name="T35" fmla="*/ 2691766 h 3382963"/>
                <a:gd name="T36" fmla="*/ 1563357 w 2665412"/>
                <a:gd name="T37" fmla="*/ 2467293 h 3382963"/>
                <a:gd name="T38" fmla="*/ 1692634 w 2665412"/>
                <a:gd name="T39" fmla="*/ 2322831 h 3382963"/>
                <a:gd name="T40" fmla="*/ 1625723 w 2665412"/>
                <a:gd name="T41" fmla="*/ 2198771 h 3382963"/>
                <a:gd name="T42" fmla="*/ 1410098 w 2665412"/>
                <a:gd name="T43" fmla="*/ 2430592 h 3382963"/>
                <a:gd name="T44" fmla="*/ 1421847 w 2665412"/>
                <a:gd name="T45" fmla="*/ 2757048 h 3382963"/>
                <a:gd name="T46" fmla="*/ 1653351 w 2665412"/>
                <a:gd name="T47" fmla="*/ 2972991 h 3382963"/>
                <a:gd name="T48" fmla="*/ 1980125 w 2665412"/>
                <a:gd name="T49" fmla="*/ 2960924 h 3382963"/>
                <a:gd name="T50" fmla="*/ 2195433 w 2665412"/>
                <a:gd name="T51" fmla="*/ 2729420 h 3382963"/>
                <a:gd name="T52" fmla="*/ 2184001 w 2665412"/>
                <a:gd name="T53" fmla="*/ 2402964 h 3382963"/>
                <a:gd name="T54" fmla="*/ 1952179 w 2665412"/>
                <a:gd name="T55" fmla="*/ 2187021 h 3382963"/>
                <a:gd name="T56" fmla="*/ 2156055 w 2665412"/>
                <a:gd name="T57" fmla="*/ 2032367 h 3382963"/>
                <a:gd name="T58" fmla="*/ 2395816 w 2665412"/>
                <a:gd name="T59" fmla="*/ 2850094 h 3382963"/>
                <a:gd name="T60" fmla="*/ 1619054 w 2665412"/>
                <a:gd name="T61" fmla="*/ 3205130 h 3382963"/>
                <a:gd name="T62" fmla="*/ 1161763 w 2665412"/>
                <a:gd name="T63" fmla="*/ 2697981 h 3382963"/>
                <a:gd name="T64" fmla="*/ 1590474 w 2665412"/>
                <a:gd name="T65" fmla="*/ 1963774 h 3382963"/>
                <a:gd name="T66" fmla="*/ 247746 w 2665412"/>
                <a:gd name="T67" fmla="*/ 2374875 h 3382963"/>
                <a:gd name="T68" fmla="*/ 90506 w 2665412"/>
                <a:gd name="T69" fmla="*/ 2382501 h 3382963"/>
                <a:gd name="T70" fmla="*/ 82882 w 2665412"/>
                <a:gd name="T71" fmla="*/ 2224911 h 3382963"/>
                <a:gd name="T72" fmla="*/ 1925231 w 2665412"/>
                <a:gd name="T73" fmla="*/ 1275421 h 3382963"/>
                <a:gd name="T74" fmla="*/ 2142932 w 2665412"/>
                <a:gd name="T75" fmla="*/ 1565745 h 3382963"/>
                <a:gd name="T76" fmla="*/ 2433411 w 2665412"/>
                <a:gd name="T77" fmla="*/ 1348081 h 3382963"/>
                <a:gd name="T78" fmla="*/ 2215710 w 2665412"/>
                <a:gd name="T79" fmla="*/ 1057758 h 3382963"/>
                <a:gd name="T80" fmla="*/ 2557039 w 2665412"/>
                <a:gd name="T81" fmla="*/ 1184676 h 3382963"/>
                <a:gd name="T82" fmla="*/ 2359043 w 2665412"/>
                <a:gd name="T83" fmla="*/ 1666644 h 3382963"/>
                <a:gd name="T84" fmla="*/ 1943029 w 2665412"/>
                <a:gd name="T85" fmla="*/ 1631742 h 3382963"/>
                <a:gd name="T86" fmla="*/ 1831795 w 2665412"/>
                <a:gd name="T87" fmla="*/ 1117727 h 3382963"/>
                <a:gd name="T88" fmla="*/ 1543971 w 2665412"/>
                <a:gd name="T89" fmla="*/ 596250 h 3382963"/>
                <a:gd name="T90" fmla="*/ 1297460 w 2665412"/>
                <a:gd name="T91" fmla="*/ 948099 h 3382963"/>
                <a:gd name="T92" fmla="*/ 1031888 w 2665412"/>
                <a:gd name="T93" fmla="*/ 755548 h 3382963"/>
                <a:gd name="T94" fmla="*/ 814631 w 2665412"/>
                <a:gd name="T95" fmla="*/ 602286 h 3382963"/>
                <a:gd name="T96" fmla="*/ 863801 w 2665412"/>
                <a:gd name="T97" fmla="*/ 640380 h 3382963"/>
                <a:gd name="T98" fmla="*/ 958650 w 2665412"/>
                <a:gd name="T99" fmla="*/ 731486 h 3382963"/>
                <a:gd name="T100" fmla="*/ 915825 w 2665412"/>
                <a:gd name="T101" fmla="*/ 1047026 h 3382963"/>
                <a:gd name="T102" fmla="*/ 1093788 w 2665412"/>
                <a:gd name="T103" fmla="*/ 1742545 h 3382963"/>
                <a:gd name="T104" fmla="*/ 941203 w 2665412"/>
                <a:gd name="T105" fmla="*/ 2331086 h 3382963"/>
                <a:gd name="T106" fmla="*/ 804162 w 2665412"/>
                <a:gd name="T107" fmla="*/ 2246646 h 3382963"/>
                <a:gd name="T108" fmla="*/ 518978 w 2665412"/>
                <a:gd name="T109" fmla="*/ 1458116 h 3382963"/>
                <a:gd name="T110" fmla="*/ 425714 w 2665412"/>
                <a:gd name="T111" fmla="*/ 1302568 h 3382963"/>
                <a:gd name="T112" fmla="*/ 154488 w 2665412"/>
                <a:gd name="T113" fmla="*/ 951475 h 3382963"/>
                <a:gd name="T114" fmla="*/ 4758 w 2665412"/>
                <a:gd name="T115" fmla="*/ 912429 h 3382963"/>
                <a:gd name="T116" fmla="*/ 912333 w 2665412"/>
                <a:gd name="T117" fmla="*/ 0 h 3382963"/>
                <a:gd name="T118" fmla="*/ 1112519 w 2665412"/>
                <a:gd name="T119" fmla="*/ 199433 h 3382963"/>
                <a:gd name="T120" fmla="*/ 953005 w 2665412"/>
                <a:gd name="T121" fmla="*/ 526732 h 3382963"/>
                <a:gd name="T122" fmla="*/ 719772 w 2665412"/>
                <a:gd name="T123" fmla="*/ 209293 h 3382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65412" h="3382963">
                  <a:moveTo>
                    <a:pt x="506574" y="2643989"/>
                  </a:moveTo>
                  <a:lnTo>
                    <a:pt x="493243" y="2644624"/>
                  </a:lnTo>
                  <a:lnTo>
                    <a:pt x="480230" y="2646210"/>
                  </a:lnTo>
                  <a:lnTo>
                    <a:pt x="467217" y="2648431"/>
                  </a:lnTo>
                  <a:lnTo>
                    <a:pt x="454521" y="2650970"/>
                  </a:lnTo>
                  <a:lnTo>
                    <a:pt x="442460" y="2654460"/>
                  </a:lnTo>
                  <a:lnTo>
                    <a:pt x="430399" y="2658585"/>
                  </a:lnTo>
                  <a:lnTo>
                    <a:pt x="418655" y="2663027"/>
                  </a:lnTo>
                  <a:lnTo>
                    <a:pt x="407229" y="2667786"/>
                  </a:lnTo>
                  <a:lnTo>
                    <a:pt x="396120" y="2673180"/>
                  </a:lnTo>
                  <a:lnTo>
                    <a:pt x="385328" y="2679526"/>
                  </a:lnTo>
                  <a:lnTo>
                    <a:pt x="374854" y="2685872"/>
                  </a:lnTo>
                  <a:lnTo>
                    <a:pt x="364380" y="2692852"/>
                  </a:lnTo>
                  <a:lnTo>
                    <a:pt x="354858" y="2700784"/>
                  </a:lnTo>
                  <a:lnTo>
                    <a:pt x="345336" y="2708717"/>
                  </a:lnTo>
                  <a:lnTo>
                    <a:pt x="336449" y="2717284"/>
                  </a:lnTo>
                  <a:lnTo>
                    <a:pt x="327562" y="2725533"/>
                  </a:lnTo>
                  <a:lnTo>
                    <a:pt x="319310" y="2735052"/>
                  </a:lnTo>
                  <a:lnTo>
                    <a:pt x="312010" y="2744571"/>
                  </a:lnTo>
                  <a:lnTo>
                    <a:pt x="304710" y="2754724"/>
                  </a:lnTo>
                  <a:lnTo>
                    <a:pt x="298044" y="2764878"/>
                  </a:lnTo>
                  <a:lnTo>
                    <a:pt x="291696" y="2775348"/>
                  </a:lnTo>
                  <a:lnTo>
                    <a:pt x="285983" y="2786136"/>
                  </a:lnTo>
                  <a:lnTo>
                    <a:pt x="280905" y="2797241"/>
                  </a:lnTo>
                  <a:lnTo>
                    <a:pt x="276144" y="2808981"/>
                  </a:lnTo>
                  <a:lnTo>
                    <a:pt x="272018" y="2820721"/>
                  </a:lnTo>
                  <a:lnTo>
                    <a:pt x="268209" y="2832461"/>
                  </a:lnTo>
                  <a:lnTo>
                    <a:pt x="265353" y="2844835"/>
                  </a:lnTo>
                  <a:lnTo>
                    <a:pt x="263131" y="2857210"/>
                  </a:lnTo>
                  <a:lnTo>
                    <a:pt x="261226" y="2869584"/>
                  </a:lnTo>
                  <a:lnTo>
                    <a:pt x="259957" y="2882276"/>
                  </a:lnTo>
                  <a:lnTo>
                    <a:pt x="259322" y="2895285"/>
                  </a:lnTo>
                  <a:lnTo>
                    <a:pt x="259639" y="2908294"/>
                  </a:lnTo>
                  <a:lnTo>
                    <a:pt x="260274" y="2921620"/>
                  </a:lnTo>
                  <a:lnTo>
                    <a:pt x="261861" y="2934629"/>
                  </a:lnTo>
                  <a:lnTo>
                    <a:pt x="264083" y="2947638"/>
                  </a:lnTo>
                  <a:lnTo>
                    <a:pt x="266622" y="2960330"/>
                  </a:lnTo>
                  <a:lnTo>
                    <a:pt x="270113" y="2972704"/>
                  </a:lnTo>
                  <a:lnTo>
                    <a:pt x="273922" y="2984444"/>
                  </a:lnTo>
                  <a:lnTo>
                    <a:pt x="278366" y="2996501"/>
                  </a:lnTo>
                  <a:lnTo>
                    <a:pt x="283444" y="3007924"/>
                  </a:lnTo>
                  <a:lnTo>
                    <a:pt x="288840" y="3019029"/>
                  </a:lnTo>
                  <a:lnTo>
                    <a:pt x="294870" y="3029817"/>
                  </a:lnTo>
                  <a:lnTo>
                    <a:pt x="301536" y="3040605"/>
                  </a:lnTo>
                  <a:lnTo>
                    <a:pt x="308836" y="3050441"/>
                  </a:lnTo>
                  <a:lnTo>
                    <a:pt x="316136" y="3060277"/>
                  </a:lnTo>
                  <a:lnTo>
                    <a:pt x="323753" y="3069478"/>
                  </a:lnTo>
                  <a:lnTo>
                    <a:pt x="332323" y="3078680"/>
                  </a:lnTo>
                  <a:lnTo>
                    <a:pt x="341210" y="3087247"/>
                  </a:lnTo>
                  <a:lnTo>
                    <a:pt x="350732" y="3095496"/>
                  </a:lnTo>
                  <a:lnTo>
                    <a:pt x="360254" y="3103429"/>
                  </a:lnTo>
                  <a:lnTo>
                    <a:pt x="370411" y="3110409"/>
                  </a:lnTo>
                  <a:lnTo>
                    <a:pt x="380250" y="3117072"/>
                  </a:lnTo>
                  <a:lnTo>
                    <a:pt x="391041" y="3123418"/>
                  </a:lnTo>
                  <a:lnTo>
                    <a:pt x="401833" y="3128812"/>
                  </a:lnTo>
                  <a:lnTo>
                    <a:pt x="412942" y="3134206"/>
                  </a:lnTo>
                  <a:lnTo>
                    <a:pt x="424685" y="3138965"/>
                  </a:lnTo>
                  <a:lnTo>
                    <a:pt x="436429" y="3143090"/>
                  </a:lnTo>
                  <a:lnTo>
                    <a:pt x="448173" y="3146580"/>
                  </a:lnTo>
                  <a:lnTo>
                    <a:pt x="460551" y="3149753"/>
                  </a:lnTo>
                  <a:lnTo>
                    <a:pt x="472930" y="3151974"/>
                  </a:lnTo>
                  <a:lnTo>
                    <a:pt x="485626" y="3153878"/>
                  </a:lnTo>
                  <a:lnTo>
                    <a:pt x="498004" y="3154830"/>
                  </a:lnTo>
                  <a:lnTo>
                    <a:pt x="511017" y="3155147"/>
                  </a:lnTo>
                  <a:lnTo>
                    <a:pt x="524030" y="3155147"/>
                  </a:lnTo>
                  <a:lnTo>
                    <a:pt x="537044" y="3154513"/>
                  </a:lnTo>
                  <a:lnTo>
                    <a:pt x="550374" y="3152926"/>
                  </a:lnTo>
                  <a:lnTo>
                    <a:pt x="563070" y="3150705"/>
                  </a:lnTo>
                  <a:lnTo>
                    <a:pt x="575766" y="3148167"/>
                  </a:lnTo>
                  <a:lnTo>
                    <a:pt x="588462" y="3144994"/>
                  </a:lnTo>
                  <a:lnTo>
                    <a:pt x="600206" y="3141186"/>
                  </a:lnTo>
                  <a:lnTo>
                    <a:pt x="612267" y="3136744"/>
                  </a:lnTo>
                  <a:lnTo>
                    <a:pt x="623693" y="3131668"/>
                  </a:lnTo>
                  <a:lnTo>
                    <a:pt x="634802" y="3125956"/>
                  </a:lnTo>
                  <a:lnTo>
                    <a:pt x="645593" y="3119928"/>
                  </a:lnTo>
                  <a:lnTo>
                    <a:pt x="656067" y="3113265"/>
                  </a:lnTo>
                  <a:lnTo>
                    <a:pt x="665907" y="3106284"/>
                  </a:lnTo>
                  <a:lnTo>
                    <a:pt x="676063" y="3098986"/>
                  </a:lnTo>
                  <a:lnTo>
                    <a:pt x="685268" y="3090737"/>
                  </a:lnTo>
                  <a:lnTo>
                    <a:pt x="694155" y="3082487"/>
                  </a:lnTo>
                  <a:lnTo>
                    <a:pt x="702725" y="3073603"/>
                  </a:lnTo>
                  <a:lnTo>
                    <a:pt x="710977" y="3064402"/>
                  </a:lnTo>
                  <a:lnTo>
                    <a:pt x="718594" y="3054566"/>
                  </a:lnTo>
                  <a:lnTo>
                    <a:pt x="725894" y="3045047"/>
                  </a:lnTo>
                  <a:lnTo>
                    <a:pt x="732560" y="3034576"/>
                  </a:lnTo>
                  <a:lnTo>
                    <a:pt x="738908" y="3023788"/>
                  </a:lnTo>
                  <a:lnTo>
                    <a:pt x="744621" y="3013000"/>
                  </a:lnTo>
                  <a:lnTo>
                    <a:pt x="750017" y="3001895"/>
                  </a:lnTo>
                  <a:lnTo>
                    <a:pt x="754460" y="2990472"/>
                  </a:lnTo>
                  <a:lnTo>
                    <a:pt x="758586" y="2979050"/>
                  </a:lnTo>
                  <a:lnTo>
                    <a:pt x="762078" y="2966676"/>
                  </a:lnTo>
                  <a:lnTo>
                    <a:pt x="765252" y="2954618"/>
                  </a:lnTo>
                  <a:lnTo>
                    <a:pt x="767473" y="2942244"/>
                  </a:lnTo>
                  <a:lnTo>
                    <a:pt x="769378" y="2929870"/>
                  </a:lnTo>
                  <a:lnTo>
                    <a:pt x="770330" y="2916861"/>
                  </a:lnTo>
                  <a:lnTo>
                    <a:pt x="770965" y="2903852"/>
                  </a:lnTo>
                  <a:lnTo>
                    <a:pt x="770647" y="2890843"/>
                  </a:lnTo>
                  <a:lnTo>
                    <a:pt x="770013" y="2877834"/>
                  </a:lnTo>
                  <a:lnTo>
                    <a:pt x="768426" y="2864507"/>
                  </a:lnTo>
                  <a:lnTo>
                    <a:pt x="766521" y="2851816"/>
                  </a:lnTo>
                  <a:lnTo>
                    <a:pt x="763982" y="2839441"/>
                  </a:lnTo>
                  <a:lnTo>
                    <a:pt x="760808" y="2827067"/>
                  </a:lnTo>
                  <a:lnTo>
                    <a:pt x="756682" y="2814692"/>
                  </a:lnTo>
                  <a:lnTo>
                    <a:pt x="752238" y="2802953"/>
                  </a:lnTo>
                  <a:lnTo>
                    <a:pt x="747160" y="2791530"/>
                  </a:lnTo>
                  <a:lnTo>
                    <a:pt x="741764" y="2780108"/>
                  </a:lnTo>
                  <a:lnTo>
                    <a:pt x="735416" y="2769637"/>
                  </a:lnTo>
                  <a:lnTo>
                    <a:pt x="729068" y="2759166"/>
                  </a:lnTo>
                  <a:lnTo>
                    <a:pt x="722086" y="2749013"/>
                  </a:lnTo>
                  <a:lnTo>
                    <a:pt x="714468" y="2739177"/>
                  </a:lnTo>
                  <a:lnTo>
                    <a:pt x="706533" y="2729658"/>
                  </a:lnTo>
                  <a:lnTo>
                    <a:pt x="697964" y="2720774"/>
                  </a:lnTo>
                  <a:lnTo>
                    <a:pt x="689394" y="2712207"/>
                  </a:lnTo>
                  <a:lnTo>
                    <a:pt x="680189" y="2704275"/>
                  </a:lnTo>
                  <a:lnTo>
                    <a:pt x="670350" y="2696342"/>
                  </a:lnTo>
                  <a:lnTo>
                    <a:pt x="660511" y="2689362"/>
                  </a:lnTo>
                  <a:lnTo>
                    <a:pt x="650037" y="2682382"/>
                  </a:lnTo>
                  <a:lnTo>
                    <a:pt x="639563" y="2676353"/>
                  </a:lnTo>
                  <a:lnTo>
                    <a:pt x="628771" y="2670324"/>
                  </a:lnTo>
                  <a:lnTo>
                    <a:pt x="617662" y="2665248"/>
                  </a:lnTo>
                  <a:lnTo>
                    <a:pt x="606236" y="2660171"/>
                  </a:lnTo>
                  <a:lnTo>
                    <a:pt x="594175" y="2656364"/>
                  </a:lnTo>
                  <a:lnTo>
                    <a:pt x="582431" y="2652873"/>
                  </a:lnTo>
                  <a:lnTo>
                    <a:pt x="570053" y="2650018"/>
                  </a:lnTo>
                  <a:lnTo>
                    <a:pt x="557992" y="2647479"/>
                  </a:lnTo>
                  <a:lnTo>
                    <a:pt x="545296" y="2645576"/>
                  </a:lnTo>
                  <a:lnTo>
                    <a:pt x="532600" y="2644306"/>
                  </a:lnTo>
                  <a:lnTo>
                    <a:pt x="519587" y="2643989"/>
                  </a:lnTo>
                  <a:lnTo>
                    <a:pt x="506574" y="2643989"/>
                  </a:lnTo>
                  <a:close/>
                  <a:moveTo>
                    <a:pt x="552279" y="2413000"/>
                  </a:moveTo>
                  <a:lnTo>
                    <a:pt x="560214" y="2505650"/>
                  </a:lnTo>
                  <a:lnTo>
                    <a:pt x="569736" y="2506602"/>
                  </a:lnTo>
                  <a:lnTo>
                    <a:pt x="578940" y="2508188"/>
                  </a:lnTo>
                  <a:lnTo>
                    <a:pt x="588779" y="2510092"/>
                  </a:lnTo>
                  <a:lnTo>
                    <a:pt x="597984" y="2511678"/>
                  </a:lnTo>
                  <a:lnTo>
                    <a:pt x="607506" y="2513582"/>
                  </a:lnTo>
                  <a:lnTo>
                    <a:pt x="617028" y="2516120"/>
                  </a:lnTo>
                  <a:lnTo>
                    <a:pt x="626232" y="2518976"/>
                  </a:lnTo>
                  <a:lnTo>
                    <a:pt x="635119" y="2521514"/>
                  </a:lnTo>
                  <a:lnTo>
                    <a:pt x="644006" y="2524370"/>
                  </a:lnTo>
                  <a:lnTo>
                    <a:pt x="653211" y="2527860"/>
                  </a:lnTo>
                  <a:lnTo>
                    <a:pt x="661780" y="2531033"/>
                  </a:lnTo>
                  <a:lnTo>
                    <a:pt x="670668" y="2534841"/>
                  </a:lnTo>
                  <a:lnTo>
                    <a:pt x="679237" y="2538648"/>
                  </a:lnTo>
                  <a:lnTo>
                    <a:pt x="687807" y="2542773"/>
                  </a:lnTo>
                  <a:lnTo>
                    <a:pt x="696377" y="2547215"/>
                  </a:lnTo>
                  <a:lnTo>
                    <a:pt x="704629" y="2551657"/>
                  </a:lnTo>
                  <a:lnTo>
                    <a:pt x="764299" y="2480266"/>
                  </a:lnTo>
                  <a:lnTo>
                    <a:pt x="884275" y="2581165"/>
                  </a:lnTo>
                  <a:lnTo>
                    <a:pt x="824922" y="2651921"/>
                  </a:lnTo>
                  <a:lnTo>
                    <a:pt x="830953" y="2659219"/>
                  </a:lnTo>
                  <a:lnTo>
                    <a:pt x="836348" y="2666517"/>
                  </a:lnTo>
                  <a:lnTo>
                    <a:pt x="842062" y="2674449"/>
                  </a:lnTo>
                  <a:lnTo>
                    <a:pt x="847140" y="2682382"/>
                  </a:lnTo>
                  <a:lnTo>
                    <a:pt x="852536" y="2690314"/>
                  </a:lnTo>
                  <a:lnTo>
                    <a:pt x="857297" y="2698563"/>
                  </a:lnTo>
                  <a:lnTo>
                    <a:pt x="862057" y="2706813"/>
                  </a:lnTo>
                  <a:lnTo>
                    <a:pt x="866501" y="2715380"/>
                  </a:lnTo>
                  <a:lnTo>
                    <a:pt x="870945" y="2723947"/>
                  </a:lnTo>
                  <a:lnTo>
                    <a:pt x="875071" y="2732514"/>
                  </a:lnTo>
                  <a:lnTo>
                    <a:pt x="879197" y="2741398"/>
                  </a:lnTo>
                  <a:lnTo>
                    <a:pt x="883006" y="2750282"/>
                  </a:lnTo>
                  <a:lnTo>
                    <a:pt x="886497" y="2759166"/>
                  </a:lnTo>
                  <a:lnTo>
                    <a:pt x="889671" y="2768050"/>
                  </a:lnTo>
                  <a:lnTo>
                    <a:pt x="892845" y="2777252"/>
                  </a:lnTo>
                  <a:lnTo>
                    <a:pt x="896019" y="2786453"/>
                  </a:lnTo>
                  <a:lnTo>
                    <a:pt x="986794" y="2779156"/>
                  </a:lnTo>
                  <a:lnTo>
                    <a:pt x="1000125" y="2934629"/>
                  </a:lnTo>
                  <a:lnTo>
                    <a:pt x="909667" y="2942879"/>
                  </a:lnTo>
                  <a:lnTo>
                    <a:pt x="908397" y="2952397"/>
                  </a:lnTo>
                  <a:lnTo>
                    <a:pt x="907128" y="2962233"/>
                  </a:lnTo>
                  <a:lnTo>
                    <a:pt x="905541" y="2971752"/>
                  </a:lnTo>
                  <a:lnTo>
                    <a:pt x="903636" y="2981588"/>
                  </a:lnTo>
                  <a:lnTo>
                    <a:pt x="901415" y="2990790"/>
                  </a:lnTo>
                  <a:lnTo>
                    <a:pt x="899193" y="3000309"/>
                  </a:lnTo>
                  <a:lnTo>
                    <a:pt x="896654" y="3009827"/>
                  </a:lnTo>
                  <a:lnTo>
                    <a:pt x="893797" y="3019029"/>
                  </a:lnTo>
                  <a:lnTo>
                    <a:pt x="890623" y="3027913"/>
                  </a:lnTo>
                  <a:lnTo>
                    <a:pt x="887449" y="3036797"/>
                  </a:lnTo>
                  <a:lnTo>
                    <a:pt x="883958" y="3045999"/>
                  </a:lnTo>
                  <a:lnTo>
                    <a:pt x="880149" y="3054566"/>
                  </a:lnTo>
                  <a:lnTo>
                    <a:pt x="876658" y="3063450"/>
                  </a:lnTo>
                  <a:lnTo>
                    <a:pt x="872532" y="3072017"/>
                  </a:lnTo>
                  <a:lnTo>
                    <a:pt x="868088" y="3080584"/>
                  </a:lnTo>
                  <a:lnTo>
                    <a:pt x="863644" y="3089150"/>
                  </a:lnTo>
                  <a:lnTo>
                    <a:pt x="933154" y="3147532"/>
                  </a:lnTo>
                  <a:lnTo>
                    <a:pt x="831905" y="3267151"/>
                  </a:lnTo>
                  <a:lnTo>
                    <a:pt x="763347" y="3209404"/>
                  </a:lnTo>
                  <a:lnTo>
                    <a:pt x="755730" y="3215433"/>
                  </a:lnTo>
                  <a:lnTo>
                    <a:pt x="748112" y="3221144"/>
                  </a:lnTo>
                  <a:lnTo>
                    <a:pt x="740177" y="3226538"/>
                  </a:lnTo>
                  <a:lnTo>
                    <a:pt x="732560" y="3231615"/>
                  </a:lnTo>
                  <a:lnTo>
                    <a:pt x="724307" y="3237009"/>
                  </a:lnTo>
                  <a:lnTo>
                    <a:pt x="716055" y="3242085"/>
                  </a:lnTo>
                  <a:lnTo>
                    <a:pt x="707485" y="3246527"/>
                  </a:lnTo>
                  <a:lnTo>
                    <a:pt x="698916" y="3251287"/>
                  </a:lnTo>
                  <a:lnTo>
                    <a:pt x="690346" y="3256046"/>
                  </a:lnTo>
                  <a:lnTo>
                    <a:pt x="681459" y="3259854"/>
                  </a:lnTo>
                  <a:lnTo>
                    <a:pt x="672572" y="3263979"/>
                  </a:lnTo>
                  <a:lnTo>
                    <a:pt x="663685" y="3267786"/>
                  </a:lnTo>
                  <a:lnTo>
                    <a:pt x="654480" y="3271276"/>
                  </a:lnTo>
                  <a:lnTo>
                    <a:pt x="645593" y="3274449"/>
                  </a:lnTo>
                  <a:lnTo>
                    <a:pt x="635754" y="3277305"/>
                  </a:lnTo>
                  <a:lnTo>
                    <a:pt x="626549" y="3280478"/>
                  </a:lnTo>
                  <a:lnTo>
                    <a:pt x="634484" y="3369637"/>
                  </a:lnTo>
                  <a:lnTo>
                    <a:pt x="478008" y="3382963"/>
                  </a:lnTo>
                  <a:lnTo>
                    <a:pt x="470390" y="3293804"/>
                  </a:lnTo>
                  <a:lnTo>
                    <a:pt x="460551" y="3292535"/>
                  </a:lnTo>
                  <a:lnTo>
                    <a:pt x="451029" y="3291266"/>
                  </a:lnTo>
                  <a:lnTo>
                    <a:pt x="441190" y="3289362"/>
                  </a:lnTo>
                  <a:lnTo>
                    <a:pt x="431668" y="3287458"/>
                  </a:lnTo>
                  <a:lnTo>
                    <a:pt x="421829" y="3285237"/>
                  </a:lnTo>
                  <a:lnTo>
                    <a:pt x="412624" y="3283016"/>
                  </a:lnTo>
                  <a:lnTo>
                    <a:pt x="403420" y="3280478"/>
                  </a:lnTo>
                  <a:lnTo>
                    <a:pt x="394215" y="3277305"/>
                  </a:lnTo>
                  <a:lnTo>
                    <a:pt x="384693" y="3274449"/>
                  </a:lnTo>
                  <a:lnTo>
                    <a:pt x="375806" y="3271276"/>
                  </a:lnTo>
                  <a:lnTo>
                    <a:pt x="366919" y="3267786"/>
                  </a:lnTo>
                  <a:lnTo>
                    <a:pt x="358032" y="3263979"/>
                  </a:lnTo>
                  <a:lnTo>
                    <a:pt x="349145" y="3259854"/>
                  </a:lnTo>
                  <a:lnTo>
                    <a:pt x="340575" y="3256046"/>
                  </a:lnTo>
                  <a:lnTo>
                    <a:pt x="332006" y="3251921"/>
                  </a:lnTo>
                  <a:lnTo>
                    <a:pt x="323436" y="3246845"/>
                  </a:lnTo>
                  <a:lnTo>
                    <a:pt x="265987" y="3315697"/>
                  </a:lnTo>
                  <a:lnTo>
                    <a:pt x="146012" y="3214798"/>
                  </a:lnTo>
                  <a:lnTo>
                    <a:pt x="204412" y="3145628"/>
                  </a:lnTo>
                  <a:lnTo>
                    <a:pt x="198382" y="3138331"/>
                  </a:lnTo>
                  <a:lnTo>
                    <a:pt x="192669" y="3130398"/>
                  </a:lnTo>
                  <a:lnTo>
                    <a:pt x="187273" y="3122466"/>
                  </a:lnTo>
                  <a:lnTo>
                    <a:pt x="181877" y="3114851"/>
                  </a:lnTo>
                  <a:lnTo>
                    <a:pt x="176799" y="3106602"/>
                  </a:lnTo>
                  <a:lnTo>
                    <a:pt x="172038" y="3098352"/>
                  </a:lnTo>
                  <a:lnTo>
                    <a:pt x="167277" y="3089785"/>
                  </a:lnTo>
                  <a:lnTo>
                    <a:pt x="162834" y="3081853"/>
                  </a:lnTo>
                  <a:lnTo>
                    <a:pt x="158390" y="3072969"/>
                  </a:lnTo>
                  <a:lnTo>
                    <a:pt x="154264" y="3064402"/>
                  </a:lnTo>
                  <a:lnTo>
                    <a:pt x="150455" y="3055517"/>
                  </a:lnTo>
                  <a:lnTo>
                    <a:pt x="146646" y="3046633"/>
                  </a:lnTo>
                  <a:lnTo>
                    <a:pt x="143155" y="3037114"/>
                  </a:lnTo>
                  <a:lnTo>
                    <a:pt x="139664" y="3028230"/>
                  </a:lnTo>
                  <a:lnTo>
                    <a:pt x="136807" y="3018711"/>
                  </a:lnTo>
                  <a:lnTo>
                    <a:pt x="133633" y="3009193"/>
                  </a:lnTo>
                  <a:lnTo>
                    <a:pt x="43175" y="3017125"/>
                  </a:lnTo>
                  <a:lnTo>
                    <a:pt x="30162" y="2861334"/>
                  </a:lnTo>
                  <a:lnTo>
                    <a:pt x="121255" y="2853402"/>
                  </a:lnTo>
                  <a:lnTo>
                    <a:pt x="122207" y="2843249"/>
                  </a:lnTo>
                  <a:lnTo>
                    <a:pt x="123794" y="2833730"/>
                  </a:lnTo>
                  <a:lnTo>
                    <a:pt x="125698" y="2824529"/>
                  </a:lnTo>
                  <a:lnTo>
                    <a:pt x="127285" y="2814692"/>
                  </a:lnTo>
                  <a:lnTo>
                    <a:pt x="129824" y="2805491"/>
                  </a:lnTo>
                  <a:lnTo>
                    <a:pt x="132046" y="2796290"/>
                  </a:lnTo>
                  <a:lnTo>
                    <a:pt x="134903" y="2787088"/>
                  </a:lnTo>
                  <a:lnTo>
                    <a:pt x="137442" y="2777569"/>
                  </a:lnTo>
                  <a:lnTo>
                    <a:pt x="140298" y="2768685"/>
                  </a:lnTo>
                  <a:lnTo>
                    <a:pt x="143790" y="2759801"/>
                  </a:lnTo>
                  <a:lnTo>
                    <a:pt x="147598" y="2750917"/>
                  </a:lnTo>
                  <a:lnTo>
                    <a:pt x="151090" y="2742032"/>
                  </a:lnTo>
                  <a:lnTo>
                    <a:pt x="154899" y="2733466"/>
                  </a:lnTo>
                  <a:lnTo>
                    <a:pt x="159025" y="2724899"/>
                  </a:lnTo>
                  <a:lnTo>
                    <a:pt x="167912" y="2707765"/>
                  </a:lnTo>
                  <a:lnTo>
                    <a:pt x="97450" y="2648749"/>
                  </a:lnTo>
                  <a:lnTo>
                    <a:pt x="198382" y="2528812"/>
                  </a:lnTo>
                  <a:lnTo>
                    <a:pt x="269161" y="2588780"/>
                  </a:lnTo>
                  <a:lnTo>
                    <a:pt x="284079" y="2577675"/>
                  </a:lnTo>
                  <a:lnTo>
                    <a:pt x="299631" y="2566887"/>
                  </a:lnTo>
                  <a:lnTo>
                    <a:pt x="307884" y="2561493"/>
                  </a:lnTo>
                  <a:lnTo>
                    <a:pt x="315819" y="2556734"/>
                  </a:lnTo>
                  <a:lnTo>
                    <a:pt x="324388" y="2552292"/>
                  </a:lnTo>
                  <a:lnTo>
                    <a:pt x="332323" y="2547532"/>
                  </a:lnTo>
                  <a:lnTo>
                    <a:pt x="340893" y="2543407"/>
                  </a:lnTo>
                  <a:lnTo>
                    <a:pt x="349463" y="2539283"/>
                  </a:lnTo>
                  <a:lnTo>
                    <a:pt x="358350" y="2535158"/>
                  </a:lnTo>
                  <a:lnTo>
                    <a:pt x="367237" y="2531350"/>
                  </a:lnTo>
                  <a:lnTo>
                    <a:pt x="376124" y="2528177"/>
                  </a:lnTo>
                  <a:lnTo>
                    <a:pt x="385646" y="2524687"/>
                  </a:lnTo>
                  <a:lnTo>
                    <a:pt x="394533" y="2521832"/>
                  </a:lnTo>
                  <a:lnTo>
                    <a:pt x="403737" y="2518976"/>
                  </a:lnTo>
                  <a:lnTo>
                    <a:pt x="396120" y="2426327"/>
                  </a:lnTo>
                  <a:lnTo>
                    <a:pt x="552279" y="2413000"/>
                  </a:lnTo>
                  <a:close/>
                  <a:moveTo>
                    <a:pt x="1753153" y="2246313"/>
                  </a:moveTo>
                  <a:lnTo>
                    <a:pt x="1813988" y="2246313"/>
                  </a:lnTo>
                  <a:lnTo>
                    <a:pt x="1817474" y="2246631"/>
                  </a:lnTo>
                  <a:lnTo>
                    <a:pt x="1820959" y="2247583"/>
                  </a:lnTo>
                  <a:lnTo>
                    <a:pt x="1823811" y="2248536"/>
                  </a:lnTo>
                  <a:lnTo>
                    <a:pt x="1826346" y="2250441"/>
                  </a:lnTo>
                  <a:lnTo>
                    <a:pt x="1828564" y="2252346"/>
                  </a:lnTo>
                  <a:lnTo>
                    <a:pt x="1830148" y="2254886"/>
                  </a:lnTo>
                  <a:lnTo>
                    <a:pt x="1831415" y="2257426"/>
                  </a:lnTo>
                  <a:lnTo>
                    <a:pt x="1831732" y="2259966"/>
                  </a:lnTo>
                  <a:lnTo>
                    <a:pt x="1831732" y="2310766"/>
                  </a:lnTo>
                  <a:lnTo>
                    <a:pt x="1842188" y="2312036"/>
                  </a:lnTo>
                  <a:lnTo>
                    <a:pt x="1852011" y="2313623"/>
                  </a:lnTo>
                  <a:lnTo>
                    <a:pt x="1862467" y="2315528"/>
                  </a:lnTo>
                  <a:lnTo>
                    <a:pt x="1871973" y="2317751"/>
                  </a:lnTo>
                  <a:lnTo>
                    <a:pt x="1880528" y="2319973"/>
                  </a:lnTo>
                  <a:lnTo>
                    <a:pt x="1889400" y="2322513"/>
                  </a:lnTo>
                  <a:lnTo>
                    <a:pt x="1897955" y="2325371"/>
                  </a:lnTo>
                  <a:lnTo>
                    <a:pt x="1907460" y="2328863"/>
                  </a:lnTo>
                  <a:lnTo>
                    <a:pt x="1916332" y="2332673"/>
                  </a:lnTo>
                  <a:lnTo>
                    <a:pt x="1925204" y="2336801"/>
                  </a:lnTo>
                  <a:lnTo>
                    <a:pt x="1934393" y="2341246"/>
                  </a:lnTo>
                  <a:lnTo>
                    <a:pt x="1942948" y="2345691"/>
                  </a:lnTo>
                  <a:lnTo>
                    <a:pt x="1951503" y="2350771"/>
                  </a:lnTo>
                  <a:lnTo>
                    <a:pt x="1960058" y="2355851"/>
                  </a:lnTo>
                  <a:lnTo>
                    <a:pt x="1967662" y="2361566"/>
                  </a:lnTo>
                  <a:lnTo>
                    <a:pt x="1975267" y="2367281"/>
                  </a:lnTo>
                  <a:lnTo>
                    <a:pt x="1982238" y="2372996"/>
                  </a:lnTo>
                  <a:lnTo>
                    <a:pt x="1988575" y="2379346"/>
                  </a:lnTo>
                  <a:lnTo>
                    <a:pt x="1994278" y="2385378"/>
                  </a:lnTo>
                  <a:lnTo>
                    <a:pt x="1999665" y="2392046"/>
                  </a:lnTo>
                  <a:lnTo>
                    <a:pt x="2002199" y="2396491"/>
                  </a:lnTo>
                  <a:lnTo>
                    <a:pt x="2004100" y="2401253"/>
                  </a:lnTo>
                  <a:lnTo>
                    <a:pt x="2005051" y="2406016"/>
                  </a:lnTo>
                  <a:lnTo>
                    <a:pt x="2005685" y="2411413"/>
                  </a:lnTo>
                  <a:lnTo>
                    <a:pt x="2005051" y="2416493"/>
                  </a:lnTo>
                  <a:lnTo>
                    <a:pt x="2003784" y="2421891"/>
                  </a:lnTo>
                  <a:lnTo>
                    <a:pt x="2001566" y="2427288"/>
                  </a:lnTo>
                  <a:lnTo>
                    <a:pt x="1998397" y="2432368"/>
                  </a:lnTo>
                  <a:lnTo>
                    <a:pt x="1996179" y="2435543"/>
                  </a:lnTo>
                  <a:lnTo>
                    <a:pt x="1993961" y="2438401"/>
                  </a:lnTo>
                  <a:lnTo>
                    <a:pt x="1991426" y="2441576"/>
                  </a:lnTo>
                  <a:lnTo>
                    <a:pt x="1988575" y="2444433"/>
                  </a:lnTo>
                  <a:lnTo>
                    <a:pt x="1985406" y="2447291"/>
                  </a:lnTo>
                  <a:lnTo>
                    <a:pt x="1982238" y="2449831"/>
                  </a:lnTo>
                  <a:lnTo>
                    <a:pt x="1978435" y="2452688"/>
                  </a:lnTo>
                  <a:lnTo>
                    <a:pt x="1974633" y="2454911"/>
                  </a:lnTo>
                  <a:lnTo>
                    <a:pt x="1971148" y="2457133"/>
                  </a:lnTo>
                  <a:lnTo>
                    <a:pt x="1967029" y="2459038"/>
                  </a:lnTo>
                  <a:lnTo>
                    <a:pt x="1962910" y="2460626"/>
                  </a:lnTo>
                  <a:lnTo>
                    <a:pt x="1958790" y="2462213"/>
                  </a:lnTo>
                  <a:lnTo>
                    <a:pt x="1954671" y="2463483"/>
                  </a:lnTo>
                  <a:lnTo>
                    <a:pt x="1950235" y="2464118"/>
                  </a:lnTo>
                  <a:lnTo>
                    <a:pt x="1945799" y="2464753"/>
                  </a:lnTo>
                  <a:lnTo>
                    <a:pt x="1941364" y="2464753"/>
                  </a:lnTo>
                  <a:lnTo>
                    <a:pt x="1936294" y="2464753"/>
                  </a:lnTo>
                  <a:lnTo>
                    <a:pt x="1931541" y="2464118"/>
                  </a:lnTo>
                  <a:lnTo>
                    <a:pt x="1926471" y="2462531"/>
                  </a:lnTo>
                  <a:lnTo>
                    <a:pt x="1922035" y="2460626"/>
                  </a:lnTo>
                  <a:lnTo>
                    <a:pt x="1917916" y="2458403"/>
                  </a:lnTo>
                  <a:lnTo>
                    <a:pt x="1914431" y="2455546"/>
                  </a:lnTo>
                  <a:lnTo>
                    <a:pt x="1910946" y="2452688"/>
                  </a:lnTo>
                  <a:lnTo>
                    <a:pt x="1908094" y="2448878"/>
                  </a:lnTo>
                  <a:lnTo>
                    <a:pt x="1904925" y="2445068"/>
                  </a:lnTo>
                  <a:lnTo>
                    <a:pt x="1903341" y="2443798"/>
                  </a:lnTo>
                  <a:lnTo>
                    <a:pt x="1897004" y="2438401"/>
                  </a:lnTo>
                  <a:lnTo>
                    <a:pt x="1890667" y="2433638"/>
                  </a:lnTo>
                  <a:lnTo>
                    <a:pt x="1883696" y="2429193"/>
                  </a:lnTo>
                  <a:lnTo>
                    <a:pt x="1876092" y="2424431"/>
                  </a:lnTo>
                  <a:lnTo>
                    <a:pt x="1868804" y="2419986"/>
                  </a:lnTo>
                  <a:lnTo>
                    <a:pt x="1861200" y="2415858"/>
                  </a:lnTo>
                  <a:lnTo>
                    <a:pt x="1853912" y="2412366"/>
                  </a:lnTo>
                  <a:lnTo>
                    <a:pt x="1847258" y="2409508"/>
                  </a:lnTo>
                  <a:lnTo>
                    <a:pt x="1840921" y="2407286"/>
                  </a:lnTo>
                  <a:lnTo>
                    <a:pt x="1834267" y="2405381"/>
                  </a:lnTo>
                  <a:lnTo>
                    <a:pt x="1827296" y="2403793"/>
                  </a:lnTo>
                  <a:lnTo>
                    <a:pt x="1820642" y="2402523"/>
                  </a:lnTo>
                  <a:lnTo>
                    <a:pt x="1813355" y="2401253"/>
                  </a:lnTo>
                  <a:lnTo>
                    <a:pt x="1806384" y="2400301"/>
                  </a:lnTo>
                  <a:lnTo>
                    <a:pt x="1799730" y="2399666"/>
                  </a:lnTo>
                  <a:lnTo>
                    <a:pt x="1792759" y="2399348"/>
                  </a:lnTo>
                  <a:lnTo>
                    <a:pt x="1786105" y="2399031"/>
                  </a:lnTo>
                  <a:lnTo>
                    <a:pt x="1776917" y="2399348"/>
                  </a:lnTo>
                  <a:lnTo>
                    <a:pt x="1767094" y="2400301"/>
                  </a:lnTo>
                  <a:lnTo>
                    <a:pt x="1756321" y="2401571"/>
                  </a:lnTo>
                  <a:lnTo>
                    <a:pt x="1745548" y="2404428"/>
                  </a:lnTo>
                  <a:lnTo>
                    <a:pt x="1740162" y="2405698"/>
                  </a:lnTo>
                  <a:lnTo>
                    <a:pt x="1734458" y="2407603"/>
                  </a:lnTo>
                  <a:lnTo>
                    <a:pt x="1729072" y="2409826"/>
                  </a:lnTo>
                  <a:lnTo>
                    <a:pt x="1723368" y="2412048"/>
                  </a:lnTo>
                  <a:lnTo>
                    <a:pt x="1717982" y="2414906"/>
                  </a:lnTo>
                  <a:lnTo>
                    <a:pt x="1712279" y="2418081"/>
                  </a:lnTo>
                  <a:lnTo>
                    <a:pt x="1706575" y="2421256"/>
                  </a:lnTo>
                  <a:lnTo>
                    <a:pt x="1701506" y="2425383"/>
                  </a:lnTo>
                  <a:lnTo>
                    <a:pt x="1698337" y="2427923"/>
                  </a:lnTo>
                  <a:lnTo>
                    <a:pt x="1695168" y="2431416"/>
                  </a:lnTo>
                  <a:lnTo>
                    <a:pt x="1692634" y="2434908"/>
                  </a:lnTo>
                  <a:lnTo>
                    <a:pt x="1690415" y="2438401"/>
                  </a:lnTo>
                  <a:lnTo>
                    <a:pt x="1688514" y="2442211"/>
                  </a:lnTo>
                  <a:lnTo>
                    <a:pt x="1686930" y="2446338"/>
                  </a:lnTo>
                  <a:lnTo>
                    <a:pt x="1686296" y="2450783"/>
                  </a:lnTo>
                  <a:lnTo>
                    <a:pt x="1685662" y="2455228"/>
                  </a:lnTo>
                  <a:lnTo>
                    <a:pt x="1685346" y="2459673"/>
                  </a:lnTo>
                  <a:lnTo>
                    <a:pt x="1685346" y="2464118"/>
                  </a:lnTo>
                  <a:lnTo>
                    <a:pt x="1685662" y="2468563"/>
                  </a:lnTo>
                  <a:lnTo>
                    <a:pt x="1686296" y="2473008"/>
                  </a:lnTo>
                  <a:lnTo>
                    <a:pt x="1687880" y="2477136"/>
                  </a:lnTo>
                  <a:lnTo>
                    <a:pt x="1689148" y="2481581"/>
                  </a:lnTo>
                  <a:lnTo>
                    <a:pt x="1691366" y="2485708"/>
                  </a:lnTo>
                  <a:lnTo>
                    <a:pt x="1693584" y="2489518"/>
                  </a:lnTo>
                  <a:lnTo>
                    <a:pt x="1698654" y="2495233"/>
                  </a:lnTo>
                  <a:lnTo>
                    <a:pt x="1703723" y="2500631"/>
                  </a:lnTo>
                  <a:lnTo>
                    <a:pt x="1709427" y="2505076"/>
                  </a:lnTo>
                  <a:lnTo>
                    <a:pt x="1715130" y="2508568"/>
                  </a:lnTo>
                  <a:lnTo>
                    <a:pt x="1721784" y="2512378"/>
                  </a:lnTo>
                  <a:lnTo>
                    <a:pt x="1729389" y="2515871"/>
                  </a:lnTo>
                  <a:lnTo>
                    <a:pt x="1745865" y="2522538"/>
                  </a:lnTo>
                  <a:lnTo>
                    <a:pt x="1750618" y="2524443"/>
                  </a:lnTo>
                  <a:lnTo>
                    <a:pt x="1778501" y="2534603"/>
                  </a:lnTo>
                  <a:lnTo>
                    <a:pt x="1797829" y="2542223"/>
                  </a:lnTo>
                  <a:lnTo>
                    <a:pt x="1816523" y="2549208"/>
                  </a:lnTo>
                  <a:lnTo>
                    <a:pt x="1827613" y="2553336"/>
                  </a:lnTo>
                  <a:lnTo>
                    <a:pt x="1854546" y="2562861"/>
                  </a:lnTo>
                  <a:lnTo>
                    <a:pt x="1868804" y="2568258"/>
                  </a:lnTo>
                  <a:lnTo>
                    <a:pt x="1882746" y="2573656"/>
                  </a:lnTo>
                  <a:lnTo>
                    <a:pt x="1897004" y="2579688"/>
                  </a:lnTo>
                  <a:lnTo>
                    <a:pt x="1911262" y="2585721"/>
                  </a:lnTo>
                  <a:lnTo>
                    <a:pt x="1925204" y="2592388"/>
                  </a:lnTo>
                  <a:lnTo>
                    <a:pt x="1938512" y="2599373"/>
                  </a:lnTo>
                  <a:lnTo>
                    <a:pt x="1951503" y="2606676"/>
                  </a:lnTo>
                  <a:lnTo>
                    <a:pt x="1964177" y="2614613"/>
                  </a:lnTo>
                  <a:lnTo>
                    <a:pt x="1969563" y="2618741"/>
                  </a:lnTo>
                  <a:lnTo>
                    <a:pt x="1975584" y="2622868"/>
                  </a:lnTo>
                  <a:lnTo>
                    <a:pt x="1980653" y="2627313"/>
                  </a:lnTo>
                  <a:lnTo>
                    <a:pt x="1986040" y="2631758"/>
                  </a:lnTo>
                  <a:lnTo>
                    <a:pt x="1990793" y="2636203"/>
                  </a:lnTo>
                  <a:lnTo>
                    <a:pt x="1995229" y="2640966"/>
                  </a:lnTo>
                  <a:lnTo>
                    <a:pt x="1999665" y="2645728"/>
                  </a:lnTo>
                  <a:lnTo>
                    <a:pt x="2003467" y="2651126"/>
                  </a:lnTo>
                  <a:lnTo>
                    <a:pt x="2006952" y="2656206"/>
                  </a:lnTo>
                  <a:lnTo>
                    <a:pt x="2010438" y="2661286"/>
                  </a:lnTo>
                  <a:lnTo>
                    <a:pt x="2012972" y="2667001"/>
                  </a:lnTo>
                  <a:lnTo>
                    <a:pt x="2015507" y="2672398"/>
                  </a:lnTo>
                  <a:lnTo>
                    <a:pt x="2017408" y="2677796"/>
                  </a:lnTo>
                  <a:lnTo>
                    <a:pt x="2019309" y="2682876"/>
                  </a:lnTo>
                  <a:lnTo>
                    <a:pt x="2020260" y="2688273"/>
                  </a:lnTo>
                  <a:lnTo>
                    <a:pt x="2021844" y="2693671"/>
                  </a:lnTo>
                  <a:lnTo>
                    <a:pt x="2022478" y="2699068"/>
                  </a:lnTo>
                  <a:lnTo>
                    <a:pt x="2023429" y="2704148"/>
                  </a:lnTo>
                  <a:lnTo>
                    <a:pt x="2023745" y="2709546"/>
                  </a:lnTo>
                  <a:lnTo>
                    <a:pt x="2024062" y="2714943"/>
                  </a:lnTo>
                  <a:lnTo>
                    <a:pt x="2024062" y="2720023"/>
                  </a:lnTo>
                  <a:lnTo>
                    <a:pt x="2024062" y="2725738"/>
                  </a:lnTo>
                  <a:lnTo>
                    <a:pt x="2023429" y="2730818"/>
                  </a:lnTo>
                  <a:lnTo>
                    <a:pt x="2022478" y="2736216"/>
                  </a:lnTo>
                  <a:lnTo>
                    <a:pt x="2021844" y="2741296"/>
                  </a:lnTo>
                  <a:lnTo>
                    <a:pt x="2020894" y="2746376"/>
                  </a:lnTo>
                  <a:lnTo>
                    <a:pt x="2019309" y="2751773"/>
                  </a:lnTo>
                  <a:lnTo>
                    <a:pt x="2017725" y="2756853"/>
                  </a:lnTo>
                  <a:lnTo>
                    <a:pt x="2014240" y="2767331"/>
                  </a:lnTo>
                  <a:lnTo>
                    <a:pt x="2009170" y="2777173"/>
                  </a:lnTo>
                  <a:lnTo>
                    <a:pt x="2004100" y="2787016"/>
                  </a:lnTo>
                  <a:lnTo>
                    <a:pt x="1997763" y="2796223"/>
                  </a:lnTo>
                  <a:lnTo>
                    <a:pt x="1990476" y="2805431"/>
                  </a:lnTo>
                  <a:lnTo>
                    <a:pt x="1982554" y="2814003"/>
                  </a:lnTo>
                  <a:lnTo>
                    <a:pt x="1973683" y="2822576"/>
                  </a:lnTo>
                  <a:lnTo>
                    <a:pt x="1964177" y="2830513"/>
                  </a:lnTo>
                  <a:lnTo>
                    <a:pt x="1958474" y="2834641"/>
                  </a:lnTo>
                  <a:lnTo>
                    <a:pt x="1952137" y="2838768"/>
                  </a:lnTo>
                  <a:lnTo>
                    <a:pt x="1945799" y="2842261"/>
                  </a:lnTo>
                  <a:lnTo>
                    <a:pt x="1938829" y="2845753"/>
                  </a:lnTo>
                  <a:lnTo>
                    <a:pt x="1931541" y="2848928"/>
                  </a:lnTo>
                  <a:lnTo>
                    <a:pt x="1923937" y="2852421"/>
                  </a:lnTo>
                  <a:lnTo>
                    <a:pt x="1915698" y="2854961"/>
                  </a:lnTo>
                  <a:lnTo>
                    <a:pt x="1907777" y="2857818"/>
                  </a:lnTo>
                  <a:lnTo>
                    <a:pt x="1899222" y="2860041"/>
                  </a:lnTo>
                  <a:lnTo>
                    <a:pt x="1890350" y="2862263"/>
                  </a:lnTo>
                  <a:lnTo>
                    <a:pt x="1880845" y="2864486"/>
                  </a:lnTo>
                  <a:lnTo>
                    <a:pt x="1871656" y="2866391"/>
                  </a:lnTo>
                  <a:lnTo>
                    <a:pt x="1862150" y="2867978"/>
                  </a:lnTo>
                  <a:lnTo>
                    <a:pt x="1852011" y="2869566"/>
                  </a:lnTo>
                  <a:lnTo>
                    <a:pt x="1842188" y="2870201"/>
                  </a:lnTo>
                  <a:lnTo>
                    <a:pt x="1831732" y="2871471"/>
                  </a:lnTo>
                  <a:lnTo>
                    <a:pt x="1831732" y="2918143"/>
                  </a:lnTo>
                  <a:lnTo>
                    <a:pt x="1831415" y="2921001"/>
                  </a:lnTo>
                  <a:lnTo>
                    <a:pt x="1830148" y="2923858"/>
                  </a:lnTo>
                  <a:lnTo>
                    <a:pt x="1828564" y="2926081"/>
                  </a:lnTo>
                  <a:lnTo>
                    <a:pt x="1826346" y="2928303"/>
                  </a:lnTo>
                  <a:lnTo>
                    <a:pt x="1823811" y="2929573"/>
                  </a:lnTo>
                  <a:lnTo>
                    <a:pt x="1820959" y="2931161"/>
                  </a:lnTo>
                  <a:lnTo>
                    <a:pt x="1817474" y="2931796"/>
                  </a:lnTo>
                  <a:lnTo>
                    <a:pt x="1813988" y="2932113"/>
                  </a:lnTo>
                  <a:lnTo>
                    <a:pt x="1753153" y="2932113"/>
                  </a:lnTo>
                  <a:lnTo>
                    <a:pt x="1749350" y="2931796"/>
                  </a:lnTo>
                  <a:lnTo>
                    <a:pt x="1745865" y="2931161"/>
                  </a:lnTo>
                  <a:lnTo>
                    <a:pt x="1743013" y="2929573"/>
                  </a:lnTo>
                  <a:lnTo>
                    <a:pt x="1740478" y="2928303"/>
                  </a:lnTo>
                  <a:lnTo>
                    <a:pt x="1738261" y="2926081"/>
                  </a:lnTo>
                  <a:lnTo>
                    <a:pt x="1736676" y="2923858"/>
                  </a:lnTo>
                  <a:lnTo>
                    <a:pt x="1735726" y="2921001"/>
                  </a:lnTo>
                  <a:lnTo>
                    <a:pt x="1735409" y="2918143"/>
                  </a:lnTo>
                  <a:lnTo>
                    <a:pt x="1735409" y="2867661"/>
                  </a:lnTo>
                  <a:lnTo>
                    <a:pt x="1722418" y="2865438"/>
                  </a:lnTo>
                  <a:lnTo>
                    <a:pt x="1708793" y="2863216"/>
                  </a:lnTo>
                  <a:lnTo>
                    <a:pt x="1696436" y="2860041"/>
                  </a:lnTo>
                  <a:lnTo>
                    <a:pt x="1683444" y="2857183"/>
                  </a:lnTo>
                  <a:lnTo>
                    <a:pt x="1670770" y="2853373"/>
                  </a:lnTo>
                  <a:lnTo>
                    <a:pt x="1658413" y="2849246"/>
                  </a:lnTo>
                  <a:lnTo>
                    <a:pt x="1646689" y="2844801"/>
                  </a:lnTo>
                  <a:lnTo>
                    <a:pt x="1635283" y="2840038"/>
                  </a:lnTo>
                  <a:lnTo>
                    <a:pt x="1624193" y="2834958"/>
                  </a:lnTo>
                  <a:lnTo>
                    <a:pt x="1613420" y="2829243"/>
                  </a:lnTo>
                  <a:lnTo>
                    <a:pt x="1603280" y="2823528"/>
                  </a:lnTo>
                  <a:lnTo>
                    <a:pt x="1594092" y="2816543"/>
                  </a:lnTo>
                  <a:lnTo>
                    <a:pt x="1585220" y="2809876"/>
                  </a:lnTo>
                  <a:lnTo>
                    <a:pt x="1576982" y="2802573"/>
                  </a:lnTo>
                  <a:lnTo>
                    <a:pt x="1569377" y="2794636"/>
                  </a:lnTo>
                  <a:lnTo>
                    <a:pt x="1566209" y="2790826"/>
                  </a:lnTo>
                  <a:lnTo>
                    <a:pt x="1563357" y="2786698"/>
                  </a:lnTo>
                  <a:lnTo>
                    <a:pt x="1560188" y="2782253"/>
                  </a:lnTo>
                  <a:lnTo>
                    <a:pt x="1558287" y="2777173"/>
                  </a:lnTo>
                  <a:lnTo>
                    <a:pt x="1557337" y="2772411"/>
                  </a:lnTo>
                  <a:lnTo>
                    <a:pt x="1557337" y="2767331"/>
                  </a:lnTo>
                  <a:lnTo>
                    <a:pt x="1557654" y="2761933"/>
                  </a:lnTo>
                  <a:lnTo>
                    <a:pt x="1559238" y="2756853"/>
                  </a:lnTo>
                  <a:lnTo>
                    <a:pt x="1561456" y="2751456"/>
                  </a:lnTo>
                  <a:lnTo>
                    <a:pt x="1564308" y="2746058"/>
                  </a:lnTo>
                  <a:lnTo>
                    <a:pt x="1566209" y="2743201"/>
                  </a:lnTo>
                  <a:lnTo>
                    <a:pt x="1568743" y="2740026"/>
                  </a:lnTo>
                  <a:lnTo>
                    <a:pt x="1571278" y="2737168"/>
                  </a:lnTo>
                  <a:lnTo>
                    <a:pt x="1574447" y="2734311"/>
                  </a:lnTo>
                  <a:lnTo>
                    <a:pt x="1577299" y="2731136"/>
                  </a:lnTo>
                  <a:lnTo>
                    <a:pt x="1580784" y="2728596"/>
                  </a:lnTo>
                  <a:lnTo>
                    <a:pt x="1583952" y="2726056"/>
                  </a:lnTo>
                  <a:lnTo>
                    <a:pt x="1587755" y="2723833"/>
                  </a:lnTo>
                  <a:lnTo>
                    <a:pt x="1591874" y="2721611"/>
                  </a:lnTo>
                  <a:lnTo>
                    <a:pt x="1595359" y="2719706"/>
                  </a:lnTo>
                  <a:lnTo>
                    <a:pt x="1599478" y="2717801"/>
                  </a:lnTo>
                  <a:lnTo>
                    <a:pt x="1603914" y="2716531"/>
                  </a:lnTo>
                  <a:lnTo>
                    <a:pt x="1608033" y="2715261"/>
                  </a:lnTo>
                  <a:lnTo>
                    <a:pt x="1612469" y="2714626"/>
                  </a:lnTo>
                  <a:lnTo>
                    <a:pt x="1616905" y="2713673"/>
                  </a:lnTo>
                  <a:lnTo>
                    <a:pt x="1621341" y="2713673"/>
                  </a:lnTo>
                  <a:lnTo>
                    <a:pt x="1626411" y="2713673"/>
                  </a:lnTo>
                  <a:lnTo>
                    <a:pt x="1631480" y="2714943"/>
                  </a:lnTo>
                  <a:lnTo>
                    <a:pt x="1635916" y="2715896"/>
                  </a:lnTo>
                  <a:lnTo>
                    <a:pt x="1640352" y="2717801"/>
                  </a:lnTo>
                  <a:lnTo>
                    <a:pt x="1644471" y="2720023"/>
                  </a:lnTo>
                  <a:lnTo>
                    <a:pt x="1648274" y="2723198"/>
                  </a:lnTo>
                  <a:lnTo>
                    <a:pt x="1651759" y="2726056"/>
                  </a:lnTo>
                  <a:lnTo>
                    <a:pt x="1654928" y="2729866"/>
                  </a:lnTo>
                  <a:lnTo>
                    <a:pt x="1657462" y="2733041"/>
                  </a:lnTo>
                  <a:lnTo>
                    <a:pt x="1658096" y="2733993"/>
                  </a:lnTo>
                  <a:lnTo>
                    <a:pt x="1659364" y="2734946"/>
                  </a:lnTo>
                  <a:lnTo>
                    <a:pt x="1665701" y="2740026"/>
                  </a:lnTo>
                  <a:lnTo>
                    <a:pt x="1671721" y="2744471"/>
                  </a:lnTo>
                  <a:lnTo>
                    <a:pt x="1678692" y="2748598"/>
                  </a:lnTo>
                  <a:lnTo>
                    <a:pt x="1685662" y="2752726"/>
                  </a:lnTo>
                  <a:lnTo>
                    <a:pt x="1692634" y="2756853"/>
                  </a:lnTo>
                  <a:lnTo>
                    <a:pt x="1699921" y="2760346"/>
                  </a:lnTo>
                  <a:lnTo>
                    <a:pt x="1707526" y="2763521"/>
                  </a:lnTo>
                  <a:lnTo>
                    <a:pt x="1714497" y="2766061"/>
                  </a:lnTo>
                  <a:lnTo>
                    <a:pt x="1720834" y="2768283"/>
                  </a:lnTo>
                  <a:lnTo>
                    <a:pt x="1731607" y="2771458"/>
                  </a:lnTo>
                  <a:lnTo>
                    <a:pt x="1742380" y="2773998"/>
                  </a:lnTo>
                  <a:lnTo>
                    <a:pt x="1753153" y="2776221"/>
                  </a:lnTo>
                  <a:lnTo>
                    <a:pt x="1764242" y="2778126"/>
                  </a:lnTo>
                  <a:lnTo>
                    <a:pt x="1775016" y="2779396"/>
                  </a:lnTo>
                  <a:lnTo>
                    <a:pt x="1785789" y="2780666"/>
                  </a:lnTo>
                  <a:lnTo>
                    <a:pt x="1795928" y="2780983"/>
                  </a:lnTo>
                  <a:lnTo>
                    <a:pt x="1806067" y="2781301"/>
                  </a:lnTo>
                  <a:lnTo>
                    <a:pt x="1817157" y="2780983"/>
                  </a:lnTo>
                  <a:lnTo>
                    <a:pt x="1827613" y="2780348"/>
                  </a:lnTo>
                  <a:lnTo>
                    <a:pt x="1837119" y="2778761"/>
                  </a:lnTo>
                  <a:lnTo>
                    <a:pt x="1845991" y="2776856"/>
                  </a:lnTo>
                  <a:lnTo>
                    <a:pt x="1854546" y="2774633"/>
                  </a:lnTo>
                  <a:lnTo>
                    <a:pt x="1862467" y="2771776"/>
                  </a:lnTo>
                  <a:lnTo>
                    <a:pt x="1869121" y="2768283"/>
                  </a:lnTo>
                  <a:lnTo>
                    <a:pt x="1875458" y="2764791"/>
                  </a:lnTo>
                  <a:lnTo>
                    <a:pt x="1879260" y="2761616"/>
                  </a:lnTo>
                  <a:lnTo>
                    <a:pt x="1882429" y="2758441"/>
                  </a:lnTo>
                  <a:lnTo>
                    <a:pt x="1885280" y="2754948"/>
                  </a:lnTo>
                  <a:lnTo>
                    <a:pt x="1888132" y="2751456"/>
                  </a:lnTo>
                  <a:lnTo>
                    <a:pt x="1890350" y="2747646"/>
                  </a:lnTo>
                  <a:lnTo>
                    <a:pt x="1892251" y="2743518"/>
                  </a:lnTo>
                  <a:lnTo>
                    <a:pt x="1893519" y="2739391"/>
                  </a:lnTo>
                  <a:lnTo>
                    <a:pt x="1894786" y="2734946"/>
                  </a:lnTo>
                  <a:lnTo>
                    <a:pt x="1895420" y="2730818"/>
                  </a:lnTo>
                  <a:lnTo>
                    <a:pt x="1895737" y="2726373"/>
                  </a:lnTo>
                  <a:lnTo>
                    <a:pt x="1895420" y="2721928"/>
                  </a:lnTo>
                  <a:lnTo>
                    <a:pt x="1895103" y="2717483"/>
                  </a:lnTo>
                  <a:lnTo>
                    <a:pt x="1893836" y="2713038"/>
                  </a:lnTo>
                  <a:lnTo>
                    <a:pt x="1892885" y="2708911"/>
                  </a:lnTo>
                  <a:lnTo>
                    <a:pt x="1890984" y="2704783"/>
                  </a:lnTo>
                  <a:lnTo>
                    <a:pt x="1888766" y="2700656"/>
                  </a:lnTo>
                  <a:lnTo>
                    <a:pt x="1885280" y="2696211"/>
                  </a:lnTo>
                  <a:lnTo>
                    <a:pt x="1881478" y="2691766"/>
                  </a:lnTo>
                  <a:lnTo>
                    <a:pt x="1876092" y="2687321"/>
                  </a:lnTo>
                  <a:lnTo>
                    <a:pt x="1870705" y="2682876"/>
                  </a:lnTo>
                  <a:lnTo>
                    <a:pt x="1864368" y="2678748"/>
                  </a:lnTo>
                  <a:lnTo>
                    <a:pt x="1857714" y="2674621"/>
                  </a:lnTo>
                  <a:lnTo>
                    <a:pt x="1850110" y="2671128"/>
                  </a:lnTo>
                  <a:lnTo>
                    <a:pt x="1842188" y="2667318"/>
                  </a:lnTo>
                  <a:lnTo>
                    <a:pt x="1817474" y="2657158"/>
                  </a:lnTo>
                  <a:lnTo>
                    <a:pt x="1720517" y="2617471"/>
                  </a:lnTo>
                  <a:lnTo>
                    <a:pt x="1673305" y="2597786"/>
                  </a:lnTo>
                  <a:lnTo>
                    <a:pt x="1644471" y="2585086"/>
                  </a:lnTo>
                  <a:lnTo>
                    <a:pt x="1639085" y="2582546"/>
                  </a:lnTo>
                  <a:lnTo>
                    <a:pt x="1634015" y="2580006"/>
                  </a:lnTo>
                  <a:lnTo>
                    <a:pt x="1624827" y="2574608"/>
                  </a:lnTo>
                  <a:lnTo>
                    <a:pt x="1615638" y="2567623"/>
                  </a:lnTo>
                  <a:lnTo>
                    <a:pt x="1607083" y="2560638"/>
                  </a:lnTo>
                  <a:lnTo>
                    <a:pt x="1598845" y="2552383"/>
                  </a:lnTo>
                  <a:lnTo>
                    <a:pt x="1591874" y="2544446"/>
                  </a:lnTo>
                  <a:lnTo>
                    <a:pt x="1588072" y="2540001"/>
                  </a:lnTo>
                  <a:lnTo>
                    <a:pt x="1585220" y="2534921"/>
                  </a:lnTo>
                  <a:lnTo>
                    <a:pt x="1581734" y="2530476"/>
                  </a:lnTo>
                  <a:lnTo>
                    <a:pt x="1579200" y="2525713"/>
                  </a:lnTo>
                  <a:lnTo>
                    <a:pt x="1576348" y="2520633"/>
                  </a:lnTo>
                  <a:lnTo>
                    <a:pt x="1574130" y="2515236"/>
                  </a:lnTo>
                  <a:lnTo>
                    <a:pt x="1571912" y="2510156"/>
                  </a:lnTo>
                  <a:lnTo>
                    <a:pt x="1570011" y="2505076"/>
                  </a:lnTo>
                  <a:lnTo>
                    <a:pt x="1568110" y="2499678"/>
                  </a:lnTo>
                  <a:lnTo>
                    <a:pt x="1566525" y="2494598"/>
                  </a:lnTo>
                  <a:lnTo>
                    <a:pt x="1565575" y="2488883"/>
                  </a:lnTo>
                  <a:lnTo>
                    <a:pt x="1564624" y="2483803"/>
                  </a:lnTo>
                  <a:lnTo>
                    <a:pt x="1563991" y="2478088"/>
                  </a:lnTo>
                  <a:lnTo>
                    <a:pt x="1563674" y="2473008"/>
                  </a:lnTo>
                  <a:lnTo>
                    <a:pt x="1563357" y="2467293"/>
                  </a:lnTo>
                  <a:lnTo>
                    <a:pt x="1563674" y="2461896"/>
                  </a:lnTo>
                  <a:lnTo>
                    <a:pt x="1563991" y="2456816"/>
                  </a:lnTo>
                  <a:lnTo>
                    <a:pt x="1564308" y="2451101"/>
                  </a:lnTo>
                  <a:lnTo>
                    <a:pt x="1565575" y="2446021"/>
                  </a:lnTo>
                  <a:lnTo>
                    <a:pt x="1566525" y="2440306"/>
                  </a:lnTo>
                  <a:lnTo>
                    <a:pt x="1567793" y="2435226"/>
                  </a:lnTo>
                  <a:lnTo>
                    <a:pt x="1569060" y="2429828"/>
                  </a:lnTo>
                  <a:lnTo>
                    <a:pt x="1570961" y="2424748"/>
                  </a:lnTo>
                  <a:lnTo>
                    <a:pt x="1573179" y="2419668"/>
                  </a:lnTo>
                  <a:lnTo>
                    <a:pt x="1575397" y="2414271"/>
                  </a:lnTo>
                  <a:lnTo>
                    <a:pt x="1577932" y="2409191"/>
                  </a:lnTo>
                  <a:lnTo>
                    <a:pt x="1580784" y="2404428"/>
                  </a:lnTo>
                  <a:lnTo>
                    <a:pt x="1583636" y="2399031"/>
                  </a:lnTo>
                  <a:lnTo>
                    <a:pt x="1586804" y="2394268"/>
                  </a:lnTo>
                  <a:lnTo>
                    <a:pt x="1590290" y="2389506"/>
                  </a:lnTo>
                  <a:lnTo>
                    <a:pt x="1594092" y="2385061"/>
                  </a:lnTo>
                  <a:lnTo>
                    <a:pt x="1598211" y="2379981"/>
                  </a:lnTo>
                  <a:lnTo>
                    <a:pt x="1602013" y="2375536"/>
                  </a:lnTo>
                  <a:lnTo>
                    <a:pt x="1606766" y="2371091"/>
                  </a:lnTo>
                  <a:lnTo>
                    <a:pt x="1611202" y="2367281"/>
                  </a:lnTo>
                  <a:lnTo>
                    <a:pt x="1615955" y="2363153"/>
                  </a:lnTo>
                  <a:lnTo>
                    <a:pt x="1621658" y="2358073"/>
                  </a:lnTo>
                  <a:lnTo>
                    <a:pt x="1627678" y="2353628"/>
                  </a:lnTo>
                  <a:lnTo>
                    <a:pt x="1634015" y="2349818"/>
                  </a:lnTo>
                  <a:lnTo>
                    <a:pt x="1640669" y="2345691"/>
                  </a:lnTo>
                  <a:lnTo>
                    <a:pt x="1647323" y="2341881"/>
                  </a:lnTo>
                  <a:lnTo>
                    <a:pt x="1654294" y="2338071"/>
                  </a:lnTo>
                  <a:lnTo>
                    <a:pt x="1661898" y="2334896"/>
                  </a:lnTo>
                  <a:lnTo>
                    <a:pt x="1669186" y="2331403"/>
                  </a:lnTo>
                  <a:lnTo>
                    <a:pt x="1676790" y="2328546"/>
                  </a:lnTo>
                  <a:lnTo>
                    <a:pt x="1684395" y="2325371"/>
                  </a:lnTo>
                  <a:lnTo>
                    <a:pt x="1692634" y="2322831"/>
                  </a:lnTo>
                  <a:lnTo>
                    <a:pt x="1700872" y="2320608"/>
                  </a:lnTo>
                  <a:lnTo>
                    <a:pt x="1709427" y="2318386"/>
                  </a:lnTo>
                  <a:lnTo>
                    <a:pt x="1717982" y="2316163"/>
                  </a:lnTo>
                  <a:lnTo>
                    <a:pt x="1726220" y="2314893"/>
                  </a:lnTo>
                  <a:lnTo>
                    <a:pt x="1735409" y="2312988"/>
                  </a:lnTo>
                  <a:lnTo>
                    <a:pt x="1735409" y="2259966"/>
                  </a:lnTo>
                  <a:lnTo>
                    <a:pt x="1735726" y="2257426"/>
                  </a:lnTo>
                  <a:lnTo>
                    <a:pt x="1736676" y="2254886"/>
                  </a:lnTo>
                  <a:lnTo>
                    <a:pt x="1738261" y="2252346"/>
                  </a:lnTo>
                  <a:lnTo>
                    <a:pt x="1740478" y="2250441"/>
                  </a:lnTo>
                  <a:lnTo>
                    <a:pt x="1743013" y="2248536"/>
                  </a:lnTo>
                  <a:lnTo>
                    <a:pt x="1745865" y="2247583"/>
                  </a:lnTo>
                  <a:lnTo>
                    <a:pt x="1749350" y="2246631"/>
                  </a:lnTo>
                  <a:lnTo>
                    <a:pt x="1753153" y="2246313"/>
                  </a:lnTo>
                  <a:close/>
                  <a:moveTo>
                    <a:pt x="1796891" y="2159710"/>
                  </a:moveTo>
                  <a:lnTo>
                    <a:pt x="1786093" y="2160028"/>
                  </a:lnTo>
                  <a:lnTo>
                    <a:pt x="1775296" y="2160663"/>
                  </a:lnTo>
                  <a:lnTo>
                    <a:pt x="1764817" y="2161298"/>
                  </a:lnTo>
                  <a:lnTo>
                    <a:pt x="1754337" y="2162251"/>
                  </a:lnTo>
                  <a:lnTo>
                    <a:pt x="1743540" y="2163839"/>
                  </a:lnTo>
                  <a:lnTo>
                    <a:pt x="1733695" y="2165427"/>
                  </a:lnTo>
                  <a:lnTo>
                    <a:pt x="1723216" y="2167332"/>
                  </a:lnTo>
                  <a:lnTo>
                    <a:pt x="1712736" y="2169555"/>
                  </a:lnTo>
                  <a:lnTo>
                    <a:pt x="1702892" y="2171778"/>
                  </a:lnTo>
                  <a:lnTo>
                    <a:pt x="1692730" y="2174318"/>
                  </a:lnTo>
                  <a:lnTo>
                    <a:pt x="1683202" y="2177177"/>
                  </a:lnTo>
                  <a:lnTo>
                    <a:pt x="1673040" y="2180352"/>
                  </a:lnTo>
                  <a:lnTo>
                    <a:pt x="1663513" y="2183528"/>
                  </a:lnTo>
                  <a:lnTo>
                    <a:pt x="1653669" y="2187021"/>
                  </a:lnTo>
                  <a:lnTo>
                    <a:pt x="1644460" y="2190514"/>
                  </a:lnTo>
                  <a:lnTo>
                    <a:pt x="1635250" y="2194643"/>
                  </a:lnTo>
                  <a:lnTo>
                    <a:pt x="1625723" y="2198771"/>
                  </a:lnTo>
                  <a:lnTo>
                    <a:pt x="1616514" y="2203217"/>
                  </a:lnTo>
                  <a:lnTo>
                    <a:pt x="1607622" y="2207663"/>
                  </a:lnTo>
                  <a:lnTo>
                    <a:pt x="1598730" y="2213061"/>
                  </a:lnTo>
                  <a:lnTo>
                    <a:pt x="1589839" y="2217825"/>
                  </a:lnTo>
                  <a:lnTo>
                    <a:pt x="1581264" y="2222906"/>
                  </a:lnTo>
                  <a:lnTo>
                    <a:pt x="1572690" y="2228622"/>
                  </a:lnTo>
                  <a:lnTo>
                    <a:pt x="1564116" y="2234020"/>
                  </a:lnTo>
                  <a:lnTo>
                    <a:pt x="1555859" y="2240054"/>
                  </a:lnTo>
                  <a:lnTo>
                    <a:pt x="1547920" y="2246088"/>
                  </a:lnTo>
                  <a:lnTo>
                    <a:pt x="1539981" y="2252439"/>
                  </a:lnTo>
                  <a:lnTo>
                    <a:pt x="1532042" y="2258473"/>
                  </a:lnTo>
                  <a:lnTo>
                    <a:pt x="1524420" y="2265459"/>
                  </a:lnTo>
                  <a:lnTo>
                    <a:pt x="1517117" y="2272128"/>
                  </a:lnTo>
                  <a:lnTo>
                    <a:pt x="1509495" y="2279114"/>
                  </a:lnTo>
                  <a:lnTo>
                    <a:pt x="1502509" y="2286101"/>
                  </a:lnTo>
                  <a:lnTo>
                    <a:pt x="1495522" y="2293405"/>
                  </a:lnTo>
                  <a:lnTo>
                    <a:pt x="1488853" y="2301026"/>
                  </a:lnTo>
                  <a:lnTo>
                    <a:pt x="1482185" y="2308648"/>
                  </a:lnTo>
                  <a:lnTo>
                    <a:pt x="1475833" y="2316269"/>
                  </a:lnTo>
                  <a:lnTo>
                    <a:pt x="1469482" y="2324526"/>
                  </a:lnTo>
                  <a:lnTo>
                    <a:pt x="1463131" y="2332465"/>
                  </a:lnTo>
                  <a:lnTo>
                    <a:pt x="1457415" y="2340722"/>
                  </a:lnTo>
                  <a:lnTo>
                    <a:pt x="1451698" y="2348978"/>
                  </a:lnTo>
                  <a:lnTo>
                    <a:pt x="1446300" y="2357553"/>
                  </a:lnTo>
                  <a:lnTo>
                    <a:pt x="1440901" y="2366444"/>
                  </a:lnTo>
                  <a:lnTo>
                    <a:pt x="1435820" y="2375019"/>
                  </a:lnTo>
                  <a:lnTo>
                    <a:pt x="1431057" y="2383910"/>
                  </a:lnTo>
                  <a:lnTo>
                    <a:pt x="1426293" y="2393120"/>
                  </a:lnTo>
                  <a:lnTo>
                    <a:pt x="1421847" y="2402012"/>
                  </a:lnTo>
                  <a:lnTo>
                    <a:pt x="1417719" y="2411221"/>
                  </a:lnTo>
                  <a:lnTo>
                    <a:pt x="1413591" y="2421065"/>
                  </a:lnTo>
                  <a:lnTo>
                    <a:pt x="1410098" y="2430592"/>
                  </a:lnTo>
                  <a:lnTo>
                    <a:pt x="1406287" y="2440437"/>
                  </a:lnTo>
                  <a:lnTo>
                    <a:pt x="1403111" y="2449964"/>
                  </a:lnTo>
                  <a:lnTo>
                    <a:pt x="1399936" y="2460126"/>
                  </a:lnTo>
                  <a:lnTo>
                    <a:pt x="1397395" y="2469653"/>
                  </a:lnTo>
                  <a:lnTo>
                    <a:pt x="1394855" y="2480132"/>
                  </a:lnTo>
                  <a:lnTo>
                    <a:pt x="1391996" y="2490294"/>
                  </a:lnTo>
                  <a:lnTo>
                    <a:pt x="1390091" y="2500456"/>
                  </a:lnTo>
                  <a:lnTo>
                    <a:pt x="1388503" y="2510936"/>
                  </a:lnTo>
                  <a:lnTo>
                    <a:pt x="1386598" y="2521416"/>
                  </a:lnTo>
                  <a:lnTo>
                    <a:pt x="1385328" y="2532213"/>
                  </a:lnTo>
                  <a:lnTo>
                    <a:pt x="1384375" y="2542692"/>
                  </a:lnTo>
                  <a:lnTo>
                    <a:pt x="1383422" y="2553172"/>
                  </a:lnTo>
                  <a:lnTo>
                    <a:pt x="1382787" y="2564604"/>
                  </a:lnTo>
                  <a:lnTo>
                    <a:pt x="1382787" y="2575401"/>
                  </a:lnTo>
                  <a:lnTo>
                    <a:pt x="1382787" y="2585881"/>
                  </a:lnTo>
                  <a:lnTo>
                    <a:pt x="1382787" y="2596678"/>
                  </a:lnTo>
                  <a:lnTo>
                    <a:pt x="1383422" y="2607475"/>
                  </a:lnTo>
                  <a:lnTo>
                    <a:pt x="1384375" y="2617955"/>
                  </a:lnTo>
                  <a:lnTo>
                    <a:pt x="1385328" y="2628434"/>
                  </a:lnTo>
                  <a:lnTo>
                    <a:pt x="1386598" y="2638914"/>
                  </a:lnTo>
                  <a:lnTo>
                    <a:pt x="1388503" y="2649076"/>
                  </a:lnTo>
                  <a:lnTo>
                    <a:pt x="1390091" y="2659556"/>
                  </a:lnTo>
                  <a:lnTo>
                    <a:pt x="1391996" y="2669718"/>
                  </a:lnTo>
                  <a:lnTo>
                    <a:pt x="1394855" y="2680197"/>
                  </a:lnTo>
                  <a:lnTo>
                    <a:pt x="1397077" y="2690042"/>
                  </a:lnTo>
                  <a:lnTo>
                    <a:pt x="1399936" y="2699886"/>
                  </a:lnTo>
                  <a:lnTo>
                    <a:pt x="1402794" y="2709731"/>
                  </a:lnTo>
                  <a:lnTo>
                    <a:pt x="1406287" y="2719575"/>
                  </a:lnTo>
                  <a:lnTo>
                    <a:pt x="1409462" y="2729102"/>
                  </a:lnTo>
                  <a:lnTo>
                    <a:pt x="1413591" y="2738312"/>
                  </a:lnTo>
                  <a:lnTo>
                    <a:pt x="1417402" y="2748156"/>
                  </a:lnTo>
                  <a:lnTo>
                    <a:pt x="1421847" y="2757048"/>
                  </a:lnTo>
                  <a:lnTo>
                    <a:pt x="1425976" y="2766257"/>
                  </a:lnTo>
                  <a:lnTo>
                    <a:pt x="1430739" y="2775149"/>
                  </a:lnTo>
                  <a:lnTo>
                    <a:pt x="1435503" y="2784041"/>
                  </a:lnTo>
                  <a:lnTo>
                    <a:pt x="1440266" y="2792932"/>
                  </a:lnTo>
                  <a:lnTo>
                    <a:pt x="1445982" y="2801507"/>
                  </a:lnTo>
                  <a:lnTo>
                    <a:pt x="1451063" y="2810081"/>
                  </a:lnTo>
                  <a:lnTo>
                    <a:pt x="1456779" y="2818655"/>
                  </a:lnTo>
                  <a:lnTo>
                    <a:pt x="1462813" y="2826912"/>
                  </a:lnTo>
                  <a:lnTo>
                    <a:pt x="1468529" y="2834851"/>
                  </a:lnTo>
                  <a:lnTo>
                    <a:pt x="1474881" y="2842790"/>
                  </a:lnTo>
                  <a:lnTo>
                    <a:pt x="1481549" y="2850729"/>
                  </a:lnTo>
                  <a:lnTo>
                    <a:pt x="1487901" y="2858351"/>
                  </a:lnTo>
                  <a:lnTo>
                    <a:pt x="1494887" y="2865972"/>
                  </a:lnTo>
                  <a:lnTo>
                    <a:pt x="1501873" y="2873276"/>
                  </a:lnTo>
                  <a:lnTo>
                    <a:pt x="1509177" y="2880262"/>
                  </a:lnTo>
                  <a:lnTo>
                    <a:pt x="1516164" y="2887249"/>
                  </a:lnTo>
                  <a:lnTo>
                    <a:pt x="1524103" y="2894235"/>
                  </a:lnTo>
                  <a:lnTo>
                    <a:pt x="1531407" y="2900904"/>
                  </a:lnTo>
                  <a:lnTo>
                    <a:pt x="1539346" y="2907255"/>
                  </a:lnTo>
                  <a:lnTo>
                    <a:pt x="1546968" y="2913289"/>
                  </a:lnTo>
                  <a:lnTo>
                    <a:pt x="1555224" y="2919323"/>
                  </a:lnTo>
                  <a:lnTo>
                    <a:pt x="1563481" y="2925356"/>
                  </a:lnTo>
                  <a:lnTo>
                    <a:pt x="1572055" y="2930755"/>
                  </a:lnTo>
                  <a:lnTo>
                    <a:pt x="1580629" y="2936471"/>
                  </a:lnTo>
                  <a:lnTo>
                    <a:pt x="1589203" y="2941552"/>
                  </a:lnTo>
                  <a:lnTo>
                    <a:pt x="1598095" y="2946951"/>
                  </a:lnTo>
                  <a:lnTo>
                    <a:pt x="1606987" y="2951714"/>
                  </a:lnTo>
                  <a:lnTo>
                    <a:pt x="1615879" y="2956478"/>
                  </a:lnTo>
                  <a:lnTo>
                    <a:pt x="1625088" y="2960606"/>
                  </a:lnTo>
                  <a:lnTo>
                    <a:pt x="1634298" y="2965052"/>
                  </a:lnTo>
                  <a:lnTo>
                    <a:pt x="1643824" y="2969180"/>
                  </a:lnTo>
                  <a:lnTo>
                    <a:pt x="1653351" y="2972991"/>
                  </a:lnTo>
                  <a:lnTo>
                    <a:pt x="1662878" y="2976167"/>
                  </a:lnTo>
                  <a:lnTo>
                    <a:pt x="1672723" y="2979660"/>
                  </a:lnTo>
                  <a:lnTo>
                    <a:pt x="1682567" y="2982518"/>
                  </a:lnTo>
                  <a:lnTo>
                    <a:pt x="1692730" y="2985376"/>
                  </a:lnTo>
                  <a:lnTo>
                    <a:pt x="1702892" y="2988234"/>
                  </a:lnTo>
                  <a:lnTo>
                    <a:pt x="1713054" y="2990457"/>
                  </a:lnTo>
                  <a:lnTo>
                    <a:pt x="1723216" y="2992680"/>
                  </a:lnTo>
                  <a:lnTo>
                    <a:pt x="1733695" y="2994585"/>
                  </a:lnTo>
                  <a:lnTo>
                    <a:pt x="1744493" y="2995856"/>
                  </a:lnTo>
                  <a:lnTo>
                    <a:pt x="1754655" y="2997443"/>
                  </a:lnTo>
                  <a:lnTo>
                    <a:pt x="1765452" y="2998396"/>
                  </a:lnTo>
                  <a:lnTo>
                    <a:pt x="1776249" y="2999349"/>
                  </a:lnTo>
                  <a:lnTo>
                    <a:pt x="1787046" y="2999666"/>
                  </a:lnTo>
                  <a:lnTo>
                    <a:pt x="1797843" y="2999984"/>
                  </a:lnTo>
                  <a:lnTo>
                    <a:pt x="1808958" y="2999984"/>
                  </a:lnTo>
                  <a:lnTo>
                    <a:pt x="1819438" y="2999666"/>
                  </a:lnTo>
                  <a:lnTo>
                    <a:pt x="1830235" y="2999349"/>
                  </a:lnTo>
                  <a:lnTo>
                    <a:pt x="1841032" y="2998396"/>
                  </a:lnTo>
                  <a:lnTo>
                    <a:pt x="1851512" y="2997443"/>
                  </a:lnTo>
                  <a:lnTo>
                    <a:pt x="1861674" y="2995856"/>
                  </a:lnTo>
                  <a:lnTo>
                    <a:pt x="1872153" y="2994585"/>
                  </a:lnTo>
                  <a:lnTo>
                    <a:pt x="1882633" y="2992680"/>
                  </a:lnTo>
                  <a:lnTo>
                    <a:pt x="1892795" y="2990457"/>
                  </a:lnTo>
                  <a:lnTo>
                    <a:pt x="1902639" y="2988234"/>
                  </a:lnTo>
                  <a:lnTo>
                    <a:pt x="1912801" y="2985376"/>
                  </a:lnTo>
                  <a:lnTo>
                    <a:pt x="1922646" y="2982836"/>
                  </a:lnTo>
                  <a:lnTo>
                    <a:pt x="1932490" y="2979660"/>
                  </a:lnTo>
                  <a:lnTo>
                    <a:pt x="1942017" y="2976484"/>
                  </a:lnTo>
                  <a:lnTo>
                    <a:pt x="1951862" y="2972991"/>
                  </a:lnTo>
                  <a:lnTo>
                    <a:pt x="1961389" y="2969180"/>
                  </a:lnTo>
                  <a:lnTo>
                    <a:pt x="1970598" y="2965052"/>
                  </a:lnTo>
                  <a:lnTo>
                    <a:pt x="1980125" y="2960924"/>
                  </a:lnTo>
                  <a:lnTo>
                    <a:pt x="1989334" y="2956478"/>
                  </a:lnTo>
                  <a:lnTo>
                    <a:pt x="1998226" y="2952032"/>
                  </a:lnTo>
                  <a:lnTo>
                    <a:pt x="2007118" y="2947268"/>
                  </a:lnTo>
                  <a:lnTo>
                    <a:pt x="2016010" y="2942187"/>
                  </a:lnTo>
                  <a:lnTo>
                    <a:pt x="2024584" y="2936789"/>
                  </a:lnTo>
                  <a:lnTo>
                    <a:pt x="2033158" y="2931390"/>
                  </a:lnTo>
                  <a:lnTo>
                    <a:pt x="2041415" y="2925674"/>
                  </a:lnTo>
                  <a:lnTo>
                    <a:pt x="2049354" y="2919640"/>
                  </a:lnTo>
                  <a:lnTo>
                    <a:pt x="2057610" y="2913924"/>
                  </a:lnTo>
                  <a:lnTo>
                    <a:pt x="2065867" y="2907573"/>
                  </a:lnTo>
                  <a:lnTo>
                    <a:pt x="2073489" y="2901222"/>
                  </a:lnTo>
                  <a:lnTo>
                    <a:pt x="2081110" y="2894553"/>
                  </a:lnTo>
                  <a:lnTo>
                    <a:pt x="2088414" y="2887884"/>
                  </a:lnTo>
                  <a:lnTo>
                    <a:pt x="2096036" y="2880580"/>
                  </a:lnTo>
                  <a:lnTo>
                    <a:pt x="2103022" y="2873594"/>
                  </a:lnTo>
                  <a:lnTo>
                    <a:pt x="2110008" y="2866290"/>
                  </a:lnTo>
                  <a:lnTo>
                    <a:pt x="2116677" y="2858668"/>
                  </a:lnTo>
                  <a:lnTo>
                    <a:pt x="2123346" y="2851364"/>
                  </a:lnTo>
                  <a:lnTo>
                    <a:pt x="2130015" y="2843425"/>
                  </a:lnTo>
                  <a:lnTo>
                    <a:pt x="2136049" y="2835804"/>
                  </a:lnTo>
                  <a:lnTo>
                    <a:pt x="2142400" y="2827547"/>
                  </a:lnTo>
                  <a:lnTo>
                    <a:pt x="2148434" y="2819290"/>
                  </a:lnTo>
                  <a:lnTo>
                    <a:pt x="2153832" y="2810716"/>
                  </a:lnTo>
                  <a:lnTo>
                    <a:pt x="2159548" y="2802459"/>
                  </a:lnTo>
                  <a:lnTo>
                    <a:pt x="2164629" y="2793885"/>
                  </a:lnTo>
                  <a:lnTo>
                    <a:pt x="2169393" y="2784993"/>
                  </a:lnTo>
                  <a:lnTo>
                    <a:pt x="2174474" y="2775784"/>
                  </a:lnTo>
                  <a:lnTo>
                    <a:pt x="2179237" y="2766892"/>
                  </a:lnTo>
                  <a:lnTo>
                    <a:pt x="2183683" y="2757683"/>
                  </a:lnTo>
                  <a:lnTo>
                    <a:pt x="2187811" y="2748474"/>
                  </a:lnTo>
                  <a:lnTo>
                    <a:pt x="2191622" y="2739264"/>
                  </a:lnTo>
                  <a:lnTo>
                    <a:pt x="2195433" y="2729420"/>
                  </a:lnTo>
                  <a:lnTo>
                    <a:pt x="2199244" y="2719893"/>
                  </a:lnTo>
                  <a:lnTo>
                    <a:pt x="2202102" y="2710048"/>
                  </a:lnTo>
                  <a:lnTo>
                    <a:pt x="2205595" y="2700204"/>
                  </a:lnTo>
                  <a:lnTo>
                    <a:pt x="2208136" y="2690042"/>
                  </a:lnTo>
                  <a:lnTo>
                    <a:pt x="2210676" y="2680197"/>
                  </a:lnTo>
                  <a:lnTo>
                    <a:pt x="2213217" y="2669718"/>
                  </a:lnTo>
                  <a:lnTo>
                    <a:pt x="2215122" y="2659556"/>
                  </a:lnTo>
                  <a:lnTo>
                    <a:pt x="2217027" y="2649076"/>
                  </a:lnTo>
                  <a:lnTo>
                    <a:pt x="2218615" y="2638279"/>
                  </a:lnTo>
                  <a:lnTo>
                    <a:pt x="2219885" y="2628117"/>
                  </a:lnTo>
                  <a:lnTo>
                    <a:pt x="2221156" y="2617320"/>
                  </a:lnTo>
                  <a:lnTo>
                    <a:pt x="2221791" y="2606523"/>
                  </a:lnTo>
                  <a:lnTo>
                    <a:pt x="2222743" y="2595725"/>
                  </a:lnTo>
                  <a:lnTo>
                    <a:pt x="2222743" y="2584611"/>
                  </a:lnTo>
                  <a:lnTo>
                    <a:pt x="2222743" y="2573814"/>
                  </a:lnTo>
                  <a:lnTo>
                    <a:pt x="2222743" y="2563016"/>
                  </a:lnTo>
                  <a:lnTo>
                    <a:pt x="2221791" y="2552537"/>
                  </a:lnTo>
                  <a:lnTo>
                    <a:pt x="2221156" y="2541740"/>
                  </a:lnTo>
                  <a:lnTo>
                    <a:pt x="2219885" y="2531260"/>
                  </a:lnTo>
                  <a:lnTo>
                    <a:pt x="2218933" y="2521098"/>
                  </a:lnTo>
                  <a:lnTo>
                    <a:pt x="2217027" y="2510618"/>
                  </a:lnTo>
                  <a:lnTo>
                    <a:pt x="2215122" y="2500139"/>
                  </a:lnTo>
                  <a:lnTo>
                    <a:pt x="2213217" y="2490294"/>
                  </a:lnTo>
                  <a:lnTo>
                    <a:pt x="2210994" y="2479815"/>
                  </a:lnTo>
                  <a:lnTo>
                    <a:pt x="2208453" y="2469970"/>
                  </a:lnTo>
                  <a:lnTo>
                    <a:pt x="2205595" y="2460126"/>
                  </a:lnTo>
                  <a:lnTo>
                    <a:pt x="2202419" y="2449964"/>
                  </a:lnTo>
                  <a:lnTo>
                    <a:pt x="2199244" y="2440437"/>
                  </a:lnTo>
                  <a:lnTo>
                    <a:pt x="2195751" y="2430910"/>
                  </a:lnTo>
                  <a:lnTo>
                    <a:pt x="2192257" y="2421383"/>
                  </a:lnTo>
                  <a:lnTo>
                    <a:pt x="2188129" y="2412174"/>
                  </a:lnTo>
                  <a:lnTo>
                    <a:pt x="2184001" y="2402964"/>
                  </a:lnTo>
                  <a:lnTo>
                    <a:pt x="2179555" y="2393437"/>
                  </a:lnTo>
                  <a:lnTo>
                    <a:pt x="2174791" y="2384546"/>
                  </a:lnTo>
                  <a:lnTo>
                    <a:pt x="2169710" y="2375654"/>
                  </a:lnTo>
                  <a:lnTo>
                    <a:pt x="2164947" y="2366762"/>
                  </a:lnTo>
                  <a:lnTo>
                    <a:pt x="2159866" y="2358188"/>
                  </a:lnTo>
                  <a:lnTo>
                    <a:pt x="2154150" y="2349614"/>
                  </a:lnTo>
                  <a:lnTo>
                    <a:pt x="2148751" y="2341357"/>
                  </a:lnTo>
                  <a:lnTo>
                    <a:pt x="2142717" y="2333418"/>
                  </a:lnTo>
                  <a:lnTo>
                    <a:pt x="2136684" y="2325161"/>
                  </a:lnTo>
                  <a:lnTo>
                    <a:pt x="2130332" y="2316905"/>
                  </a:lnTo>
                  <a:lnTo>
                    <a:pt x="2124299" y="2309283"/>
                  </a:lnTo>
                  <a:lnTo>
                    <a:pt x="2117312" y="2301661"/>
                  </a:lnTo>
                  <a:lnTo>
                    <a:pt x="2110643" y="2294357"/>
                  </a:lnTo>
                  <a:lnTo>
                    <a:pt x="2103657" y="2286736"/>
                  </a:lnTo>
                  <a:lnTo>
                    <a:pt x="2096671" y="2279750"/>
                  </a:lnTo>
                  <a:lnTo>
                    <a:pt x="2089367" y="2272763"/>
                  </a:lnTo>
                  <a:lnTo>
                    <a:pt x="2081745" y="2265777"/>
                  </a:lnTo>
                  <a:lnTo>
                    <a:pt x="2074124" y="2259425"/>
                  </a:lnTo>
                  <a:lnTo>
                    <a:pt x="2066185" y="2252757"/>
                  </a:lnTo>
                  <a:lnTo>
                    <a:pt x="2058245" y="2246405"/>
                  </a:lnTo>
                  <a:lnTo>
                    <a:pt x="2050306" y="2240372"/>
                  </a:lnTo>
                  <a:lnTo>
                    <a:pt x="2042050" y="2234338"/>
                  </a:lnTo>
                  <a:lnTo>
                    <a:pt x="2033793" y="2228939"/>
                  </a:lnTo>
                  <a:lnTo>
                    <a:pt x="2025219" y="2223223"/>
                  </a:lnTo>
                  <a:lnTo>
                    <a:pt x="2016327" y="2218142"/>
                  </a:lnTo>
                  <a:lnTo>
                    <a:pt x="2007753" y="2213061"/>
                  </a:lnTo>
                  <a:lnTo>
                    <a:pt x="1998861" y="2207980"/>
                  </a:lnTo>
                  <a:lnTo>
                    <a:pt x="1989652" y="2203534"/>
                  </a:lnTo>
                  <a:lnTo>
                    <a:pt x="1980760" y="2199088"/>
                  </a:lnTo>
                  <a:lnTo>
                    <a:pt x="1971551" y="2194643"/>
                  </a:lnTo>
                  <a:lnTo>
                    <a:pt x="1961706" y="2190832"/>
                  </a:lnTo>
                  <a:lnTo>
                    <a:pt x="1952179" y="2187021"/>
                  </a:lnTo>
                  <a:lnTo>
                    <a:pt x="1942335" y="2183528"/>
                  </a:lnTo>
                  <a:lnTo>
                    <a:pt x="1932808" y="2180352"/>
                  </a:lnTo>
                  <a:lnTo>
                    <a:pt x="1922963" y="2177177"/>
                  </a:lnTo>
                  <a:lnTo>
                    <a:pt x="1913119" y="2174318"/>
                  </a:lnTo>
                  <a:lnTo>
                    <a:pt x="1902639" y="2171778"/>
                  </a:lnTo>
                  <a:lnTo>
                    <a:pt x="1892795" y="2169555"/>
                  </a:lnTo>
                  <a:lnTo>
                    <a:pt x="1882315" y="2167332"/>
                  </a:lnTo>
                  <a:lnTo>
                    <a:pt x="1871836" y="2165427"/>
                  </a:lnTo>
                  <a:lnTo>
                    <a:pt x="1861356" y="2163839"/>
                  </a:lnTo>
                  <a:lnTo>
                    <a:pt x="1850559" y="2162251"/>
                  </a:lnTo>
                  <a:lnTo>
                    <a:pt x="1840397" y="2161298"/>
                  </a:lnTo>
                  <a:lnTo>
                    <a:pt x="1829600" y="2160663"/>
                  </a:lnTo>
                  <a:lnTo>
                    <a:pt x="1818167" y="2160028"/>
                  </a:lnTo>
                  <a:lnTo>
                    <a:pt x="1807688" y="2159710"/>
                  </a:lnTo>
                  <a:lnTo>
                    <a:pt x="1796891" y="2159710"/>
                  </a:lnTo>
                  <a:close/>
                  <a:moveTo>
                    <a:pt x="1703527" y="1784350"/>
                  </a:moveTo>
                  <a:lnTo>
                    <a:pt x="1960753" y="1793877"/>
                  </a:lnTo>
                  <a:lnTo>
                    <a:pt x="1955037" y="1945990"/>
                  </a:lnTo>
                  <a:lnTo>
                    <a:pt x="1970280" y="1950118"/>
                  </a:lnTo>
                  <a:lnTo>
                    <a:pt x="1985841" y="1954247"/>
                  </a:lnTo>
                  <a:lnTo>
                    <a:pt x="2000766" y="1959010"/>
                  </a:lnTo>
                  <a:lnTo>
                    <a:pt x="2016010" y="1963774"/>
                  </a:lnTo>
                  <a:lnTo>
                    <a:pt x="2030935" y="1969172"/>
                  </a:lnTo>
                  <a:lnTo>
                    <a:pt x="2045225" y="1975206"/>
                  </a:lnTo>
                  <a:lnTo>
                    <a:pt x="2059833" y="1980922"/>
                  </a:lnTo>
                  <a:lnTo>
                    <a:pt x="2074441" y="1987273"/>
                  </a:lnTo>
                  <a:lnTo>
                    <a:pt x="2088414" y="1993942"/>
                  </a:lnTo>
                  <a:lnTo>
                    <a:pt x="2102069" y="2001246"/>
                  </a:lnTo>
                  <a:lnTo>
                    <a:pt x="2116042" y="2008550"/>
                  </a:lnTo>
                  <a:lnTo>
                    <a:pt x="2129697" y="2016172"/>
                  </a:lnTo>
                  <a:lnTo>
                    <a:pt x="2143035" y="2024111"/>
                  </a:lnTo>
                  <a:lnTo>
                    <a:pt x="2156055" y="2032367"/>
                  </a:lnTo>
                  <a:lnTo>
                    <a:pt x="2169075" y="2041259"/>
                  </a:lnTo>
                  <a:lnTo>
                    <a:pt x="2181778" y="2050151"/>
                  </a:lnTo>
                  <a:lnTo>
                    <a:pt x="2293243" y="1945990"/>
                  </a:lnTo>
                  <a:lnTo>
                    <a:pt x="2468220" y="2134941"/>
                  </a:lnTo>
                  <a:lnTo>
                    <a:pt x="2357390" y="2237831"/>
                  </a:lnTo>
                  <a:lnTo>
                    <a:pt x="2365330" y="2251169"/>
                  </a:lnTo>
                  <a:lnTo>
                    <a:pt x="2373269" y="2264507"/>
                  </a:lnTo>
                  <a:lnTo>
                    <a:pt x="2380573" y="2278162"/>
                  </a:lnTo>
                  <a:lnTo>
                    <a:pt x="2387559" y="2292135"/>
                  </a:lnTo>
                  <a:lnTo>
                    <a:pt x="2394228" y="2306107"/>
                  </a:lnTo>
                  <a:lnTo>
                    <a:pt x="2400897" y="2320715"/>
                  </a:lnTo>
                  <a:lnTo>
                    <a:pt x="2406930" y="2335323"/>
                  </a:lnTo>
                  <a:lnTo>
                    <a:pt x="2412647" y="2349614"/>
                  </a:lnTo>
                  <a:lnTo>
                    <a:pt x="2418045" y="2364539"/>
                  </a:lnTo>
                  <a:lnTo>
                    <a:pt x="2423444" y="2379465"/>
                  </a:lnTo>
                  <a:lnTo>
                    <a:pt x="2427890" y="2394708"/>
                  </a:lnTo>
                  <a:lnTo>
                    <a:pt x="2432335" y="2409951"/>
                  </a:lnTo>
                  <a:lnTo>
                    <a:pt x="2435829" y="2425194"/>
                  </a:lnTo>
                  <a:lnTo>
                    <a:pt x="2439639" y="2440754"/>
                  </a:lnTo>
                  <a:lnTo>
                    <a:pt x="2443133" y="2456315"/>
                  </a:lnTo>
                  <a:lnTo>
                    <a:pt x="2445673" y="2472193"/>
                  </a:lnTo>
                  <a:lnTo>
                    <a:pt x="2595563" y="2477909"/>
                  </a:lnTo>
                  <a:lnTo>
                    <a:pt x="2586354" y="2735136"/>
                  </a:lnTo>
                  <a:lnTo>
                    <a:pt x="2437099" y="2729420"/>
                  </a:lnTo>
                  <a:lnTo>
                    <a:pt x="2432971" y="2744980"/>
                  </a:lnTo>
                  <a:lnTo>
                    <a:pt x="2428842" y="2760541"/>
                  </a:lnTo>
                  <a:lnTo>
                    <a:pt x="2424079" y="2776419"/>
                  </a:lnTo>
                  <a:lnTo>
                    <a:pt x="2419315" y="2791027"/>
                  </a:lnTo>
                  <a:lnTo>
                    <a:pt x="2413599" y="2806270"/>
                  </a:lnTo>
                  <a:lnTo>
                    <a:pt x="2408201" y="2821196"/>
                  </a:lnTo>
                  <a:lnTo>
                    <a:pt x="2402167" y="2835804"/>
                  </a:lnTo>
                  <a:lnTo>
                    <a:pt x="2395816" y="2850094"/>
                  </a:lnTo>
                  <a:lnTo>
                    <a:pt x="2388829" y="2864702"/>
                  </a:lnTo>
                  <a:lnTo>
                    <a:pt x="2381525" y="2878992"/>
                  </a:lnTo>
                  <a:lnTo>
                    <a:pt x="2374221" y="2892647"/>
                  </a:lnTo>
                  <a:lnTo>
                    <a:pt x="2366917" y="2906303"/>
                  </a:lnTo>
                  <a:lnTo>
                    <a:pt x="2358661" y="2919640"/>
                  </a:lnTo>
                  <a:lnTo>
                    <a:pt x="2350404" y="2932978"/>
                  </a:lnTo>
                  <a:lnTo>
                    <a:pt x="2341512" y="2945998"/>
                  </a:lnTo>
                  <a:lnTo>
                    <a:pt x="2332620" y="2958701"/>
                  </a:lnTo>
                  <a:lnTo>
                    <a:pt x="2433606" y="3067625"/>
                  </a:lnTo>
                  <a:lnTo>
                    <a:pt x="2245290" y="3242603"/>
                  </a:lnTo>
                  <a:lnTo>
                    <a:pt x="2144940" y="3134949"/>
                  </a:lnTo>
                  <a:lnTo>
                    <a:pt x="2131285" y="3143205"/>
                  </a:lnTo>
                  <a:lnTo>
                    <a:pt x="2117947" y="3150509"/>
                  </a:lnTo>
                  <a:lnTo>
                    <a:pt x="2103657" y="3157813"/>
                  </a:lnTo>
                  <a:lnTo>
                    <a:pt x="2089684" y="3165117"/>
                  </a:lnTo>
                  <a:lnTo>
                    <a:pt x="2075394" y="3172103"/>
                  </a:lnTo>
                  <a:lnTo>
                    <a:pt x="2061104" y="3178455"/>
                  </a:lnTo>
                  <a:lnTo>
                    <a:pt x="2046496" y="3184488"/>
                  </a:lnTo>
                  <a:lnTo>
                    <a:pt x="2031570" y="3190205"/>
                  </a:lnTo>
                  <a:lnTo>
                    <a:pt x="2016645" y="3195603"/>
                  </a:lnTo>
                  <a:lnTo>
                    <a:pt x="2001402" y="3200684"/>
                  </a:lnTo>
                  <a:lnTo>
                    <a:pt x="1986159" y="3205448"/>
                  </a:lnTo>
                  <a:lnTo>
                    <a:pt x="1970598" y="3209576"/>
                  </a:lnTo>
                  <a:lnTo>
                    <a:pt x="1955037" y="3213704"/>
                  </a:lnTo>
                  <a:lnTo>
                    <a:pt x="1939477" y="3217515"/>
                  </a:lnTo>
                  <a:lnTo>
                    <a:pt x="1923916" y="3220373"/>
                  </a:lnTo>
                  <a:lnTo>
                    <a:pt x="1908038" y="3223231"/>
                  </a:lnTo>
                  <a:lnTo>
                    <a:pt x="1902322" y="3370263"/>
                  </a:lnTo>
                  <a:lnTo>
                    <a:pt x="1645095" y="3360736"/>
                  </a:lnTo>
                  <a:lnTo>
                    <a:pt x="1650493" y="3213704"/>
                  </a:lnTo>
                  <a:lnTo>
                    <a:pt x="1634615" y="3209576"/>
                  </a:lnTo>
                  <a:lnTo>
                    <a:pt x="1619054" y="3205130"/>
                  </a:lnTo>
                  <a:lnTo>
                    <a:pt x="1603494" y="3200684"/>
                  </a:lnTo>
                  <a:lnTo>
                    <a:pt x="1588251" y="3195603"/>
                  </a:lnTo>
                  <a:lnTo>
                    <a:pt x="1573325" y="3189887"/>
                  </a:lnTo>
                  <a:lnTo>
                    <a:pt x="1558717" y="3184488"/>
                  </a:lnTo>
                  <a:lnTo>
                    <a:pt x="1543792" y="3178137"/>
                  </a:lnTo>
                  <a:lnTo>
                    <a:pt x="1529184" y="3171786"/>
                  </a:lnTo>
                  <a:lnTo>
                    <a:pt x="1515211" y="3164482"/>
                  </a:lnTo>
                  <a:lnTo>
                    <a:pt x="1500921" y="3157496"/>
                  </a:lnTo>
                  <a:lnTo>
                    <a:pt x="1486948" y="3150192"/>
                  </a:lnTo>
                  <a:lnTo>
                    <a:pt x="1472975" y="3142252"/>
                  </a:lnTo>
                  <a:lnTo>
                    <a:pt x="1459637" y="3134313"/>
                  </a:lnTo>
                  <a:lnTo>
                    <a:pt x="1446300" y="3125739"/>
                  </a:lnTo>
                  <a:lnTo>
                    <a:pt x="1433280" y="3117165"/>
                  </a:lnTo>
                  <a:lnTo>
                    <a:pt x="1420577" y="3107638"/>
                  </a:lnTo>
                  <a:lnTo>
                    <a:pt x="1312606" y="3207988"/>
                  </a:lnTo>
                  <a:lnTo>
                    <a:pt x="1137310" y="3019673"/>
                  </a:lnTo>
                  <a:lnTo>
                    <a:pt x="1245917" y="2918688"/>
                  </a:lnTo>
                  <a:lnTo>
                    <a:pt x="1238296" y="2905350"/>
                  </a:lnTo>
                  <a:lnTo>
                    <a:pt x="1230357" y="2891377"/>
                  </a:lnTo>
                  <a:lnTo>
                    <a:pt x="1223053" y="2877722"/>
                  </a:lnTo>
                  <a:lnTo>
                    <a:pt x="1216066" y="2863749"/>
                  </a:lnTo>
                  <a:lnTo>
                    <a:pt x="1209397" y="2849459"/>
                  </a:lnTo>
                  <a:lnTo>
                    <a:pt x="1203046" y="2834851"/>
                  </a:lnTo>
                  <a:lnTo>
                    <a:pt x="1197012" y="2820560"/>
                  </a:lnTo>
                  <a:lnTo>
                    <a:pt x="1191296" y="2805635"/>
                  </a:lnTo>
                  <a:lnTo>
                    <a:pt x="1186215" y="2790710"/>
                  </a:lnTo>
                  <a:lnTo>
                    <a:pt x="1181134" y="2775466"/>
                  </a:lnTo>
                  <a:lnTo>
                    <a:pt x="1176688" y="2760223"/>
                  </a:lnTo>
                  <a:lnTo>
                    <a:pt x="1172560" y="2744980"/>
                  </a:lnTo>
                  <a:lnTo>
                    <a:pt x="1168432" y="2729420"/>
                  </a:lnTo>
                  <a:lnTo>
                    <a:pt x="1164938" y="2713859"/>
                  </a:lnTo>
                  <a:lnTo>
                    <a:pt x="1161763" y="2697981"/>
                  </a:lnTo>
                  <a:lnTo>
                    <a:pt x="1159222" y="2682420"/>
                  </a:lnTo>
                  <a:lnTo>
                    <a:pt x="1009650" y="2676704"/>
                  </a:lnTo>
                  <a:lnTo>
                    <a:pt x="1019494" y="2419478"/>
                  </a:lnTo>
                  <a:lnTo>
                    <a:pt x="1169384" y="2425194"/>
                  </a:lnTo>
                  <a:lnTo>
                    <a:pt x="1173513" y="2409633"/>
                  </a:lnTo>
                  <a:lnTo>
                    <a:pt x="1177641" y="2393755"/>
                  </a:lnTo>
                  <a:lnTo>
                    <a:pt x="1182404" y="2378512"/>
                  </a:lnTo>
                  <a:lnTo>
                    <a:pt x="1187803" y="2363904"/>
                  </a:lnTo>
                  <a:lnTo>
                    <a:pt x="1193202" y="2348978"/>
                  </a:lnTo>
                  <a:lnTo>
                    <a:pt x="1198918" y="2334053"/>
                  </a:lnTo>
                  <a:lnTo>
                    <a:pt x="1205269" y="2319445"/>
                  </a:lnTo>
                  <a:lnTo>
                    <a:pt x="1211620" y="2305155"/>
                  </a:lnTo>
                  <a:lnTo>
                    <a:pt x="1218607" y="2290864"/>
                  </a:lnTo>
                  <a:lnTo>
                    <a:pt x="1225593" y="2277209"/>
                  </a:lnTo>
                  <a:lnTo>
                    <a:pt x="1233215" y="2263554"/>
                  </a:lnTo>
                  <a:lnTo>
                    <a:pt x="1240836" y="2249581"/>
                  </a:lnTo>
                  <a:lnTo>
                    <a:pt x="1248775" y="2236243"/>
                  </a:lnTo>
                  <a:lnTo>
                    <a:pt x="1257349" y="2223223"/>
                  </a:lnTo>
                  <a:lnTo>
                    <a:pt x="1265606" y="2210203"/>
                  </a:lnTo>
                  <a:lnTo>
                    <a:pt x="1274815" y="2197818"/>
                  </a:lnTo>
                  <a:lnTo>
                    <a:pt x="1171607" y="2086988"/>
                  </a:lnTo>
                  <a:lnTo>
                    <a:pt x="1360558" y="1912011"/>
                  </a:lnTo>
                  <a:lnTo>
                    <a:pt x="1464083" y="2023476"/>
                  </a:lnTo>
                  <a:lnTo>
                    <a:pt x="1477421" y="2015537"/>
                  </a:lnTo>
                  <a:lnTo>
                    <a:pt x="1491076" y="2007915"/>
                  </a:lnTo>
                  <a:lnTo>
                    <a:pt x="1504732" y="2000611"/>
                  </a:lnTo>
                  <a:lnTo>
                    <a:pt x="1518387" y="1993625"/>
                  </a:lnTo>
                  <a:lnTo>
                    <a:pt x="1532677" y="1986956"/>
                  </a:lnTo>
                  <a:lnTo>
                    <a:pt x="1546650" y="1980605"/>
                  </a:lnTo>
                  <a:lnTo>
                    <a:pt x="1561258" y="1974571"/>
                  </a:lnTo>
                  <a:lnTo>
                    <a:pt x="1575548" y="1969172"/>
                  </a:lnTo>
                  <a:lnTo>
                    <a:pt x="1590474" y="1963774"/>
                  </a:lnTo>
                  <a:lnTo>
                    <a:pt x="1605399" y="1958693"/>
                  </a:lnTo>
                  <a:lnTo>
                    <a:pt x="1620325" y="1954247"/>
                  </a:lnTo>
                  <a:lnTo>
                    <a:pt x="1635568" y="1950118"/>
                  </a:lnTo>
                  <a:lnTo>
                    <a:pt x="1650811" y="1945990"/>
                  </a:lnTo>
                  <a:lnTo>
                    <a:pt x="1666371" y="1942815"/>
                  </a:lnTo>
                  <a:lnTo>
                    <a:pt x="1681932" y="1939321"/>
                  </a:lnTo>
                  <a:lnTo>
                    <a:pt x="1697493" y="1936781"/>
                  </a:lnTo>
                  <a:lnTo>
                    <a:pt x="1703527" y="1784350"/>
                  </a:lnTo>
                  <a:close/>
                  <a:moveTo>
                    <a:pt x="499967" y="1495425"/>
                  </a:moveTo>
                  <a:lnTo>
                    <a:pt x="512673" y="1507816"/>
                  </a:lnTo>
                  <a:lnTo>
                    <a:pt x="526015" y="1520207"/>
                  </a:lnTo>
                  <a:lnTo>
                    <a:pt x="540309" y="1532916"/>
                  </a:lnTo>
                  <a:lnTo>
                    <a:pt x="555557" y="1545307"/>
                  </a:lnTo>
                  <a:lnTo>
                    <a:pt x="571122" y="1557381"/>
                  </a:lnTo>
                  <a:lnTo>
                    <a:pt x="587958" y="1569136"/>
                  </a:lnTo>
                  <a:lnTo>
                    <a:pt x="596217" y="1574220"/>
                  </a:lnTo>
                  <a:lnTo>
                    <a:pt x="604794" y="1579939"/>
                  </a:lnTo>
                  <a:lnTo>
                    <a:pt x="613371" y="1584705"/>
                  </a:lnTo>
                  <a:lnTo>
                    <a:pt x="622265" y="1589788"/>
                  </a:lnTo>
                  <a:lnTo>
                    <a:pt x="639736" y="1608851"/>
                  </a:lnTo>
                  <a:lnTo>
                    <a:pt x="657525" y="1628868"/>
                  </a:lnTo>
                  <a:lnTo>
                    <a:pt x="692150" y="1668583"/>
                  </a:lnTo>
                  <a:lnTo>
                    <a:pt x="641960" y="1916723"/>
                  </a:lnTo>
                  <a:lnTo>
                    <a:pt x="640054" y="1924030"/>
                  </a:lnTo>
                  <a:lnTo>
                    <a:pt x="637830" y="1931338"/>
                  </a:lnTo>
                  <a:lnTo>
                    <a:pt x="635289" y="1938328"/>
                  </a:lnTo>
                  <a:lnTo>
                    <a:pt x="631795" y="1945000"/>
                  </a:lnTo>
                  <a:lnTo>
                    <a:pt x="628618" y="1951672"/>
                  </a:lnTo>
                  <a:lnTo>
                    <a:pt x="624489" y="1958026"/>
                  </a:lnTo>
                  <a:lnTo>
                    <a:pt x="620041" y="1963745"/>
                  </a:lnTo>
                  <a:lnTo>
                    <a:pt x="615277" y="1969464"/>
                  </a:lnTo>
                  <a:lnTo>
                    <a:pt x="247746" y="2374875"/>
                  </a:lnTo>
                  <a:lnTo>
                    <a:pt x="244252" y="2379323"/>
                  </a:lnTo>
                  <a:lnTo>
                    <a:pt x="240122" y="2382818"/>
                  </a:lnTo>
                  <a:lnTo>
                    <a:pt x="235675" y="2386631"/>
                  </a:lnTo>
                  <a:lnTo>
                    <a:pt x="231228" y="2390126"/>
                  </a:lnTo>
                  <a:lnTo>
                    <a:pt x="226781" y="2393303"/>
                  </a:lnTo>
                  <a:lnTo>
                    <a:pt x="222334" y="2395845"/>
                  </a:lnTo>
                  <a:lnTo>
                    <a:pt x="217251" y="2399022"/>
                  </a:lnTo>
                  <a:lnTo>
                    <a:pt x="212486" y="2401246"/>
                  </a:lnTo>
                  <a:lnTo>
                    <a:pt x="207404" y="2403470"/>
                  </a:lnTo>
                  <a:lnTo>
                    <a:pt x="202639" y="2405377"/>
                  </a:lnTo>
                  <a:lnTo>
                    <a:pt x="197239" y="2406965"/>
                  </a:lnTo>
                  <a:lnTo>
                    <a:pt x="192156" y="2408236"/>
                  </a:lnTo>
                  <a:lnTo>
                    <a:pt x="187074" y="2409189"/>
                  </a:lnTo>
                  <a:lnTo>
                    <a:pt x="181673" y="2410460"/>
                  </a:lnTo>
                  <a:lnTo>
                    <a:pt x="176273" y="2411095"/>
                  </a:lnTo>
                  <a:lnTo>
                    <a:pt x="170873" y="2411413"/>
                  </a:lnTo>
                  <a:lnTo>
                    <a:pt x="165473" y="2411413"/>
                  </a:lnTo>
                  <a:lnTo>
                    <a:pt x="160073" y="2411413"/>
                  </a:lnTo>
                  <a:lnTo>
                    <a:pt x="154990" y="2411095"/>
                  </a:lnTo>
                  <a:lnTo>
                    <a:pt x="149272" y="2410460"/>
                  </a:lnTo>
                  <a:lnTo>
                    <a:pt x="144190" y="2409825"/>
                  </a:lnTo>
                  <a:lnTo>
                    <a:pt x="139107" y="2408554"/>
                  </a:lnTo>
                  <a:lnTo>
                    <a:pt x="133707" y="2406965"/>
                  </a:lnTo>
                  <a:lnTo>
                    <a:pt x="128625" y="2405377"/>
                  </a:lnTo>
                  <a:lnTo>
                    <a:pt x="123224" y="2403470"/>
                  </a:lnTo>
                  <a:lnTo>
                    <a:pt x="118459" y="2401246"/>
                  </a:lnTo>
                  <a:lnTo>
                    <a:pt x="113377" y="2399022"/>
                  </a:lnTo>
                  <a:lnTo>
                    <a:pt x="108612" y="2395845"/>
                  </a:lnTo>
                  <a:lnTo>
                    <a:pt x="104165" y="2392985"/>
                  </a:lnTo>
                  <a:lnTo>
                    <a:pt x="99082" y="2390126"/>
                  </a:lnTo>
                  <a:lnTo>
                    <a:pt x="94635" y="2386313"/>
                  </a:lnTo>
                  <a:lnTo>
                    <a:pt x="90506" y="2382501"/>
                  </a:lnTo>
                  <a:lnTo>
                    <a:pt x="86058" y="2378688"/>
                  </a:lnTo>
                  <a:lnTo>
                    <a:pt x="82564" y="2374875"/>
                  </a:lnTo>
                  <a:lnTo>
                    <a:pt x="78752" y="2370427"/>
                  </a:lnTo>
                  <a:lnTo>
                    <a:pt x="75258" y="2365661"/>
                  </a:lnTo>
                  <a:lnTo>
                    <a:pt x="72081" y="2361213"/>
                  </a:lnTo>
                  <a:lnTo>
                    <a:pt x="69222" y="2356448"/>
                  </a:lnTo>
                  <a:lnTo>
                    <a:pt x="66364" y="2351999"/>
                  </a:lnTo>
                  <a:lnTo>
                    <a:pt x="64140" y="2346916"/>
                  </a:lnTo>
                  <a:lnTo>
                    <a:pt x="61916" y="2342150"/>
                  </a:lnTo>
                  <a:lnTo>
                    <a:pt x="60328" y="2336749"/>
                  </a:lnTo>
                  <a:lnTo>
                    <a:pt x="58422" y="2331983"/>
                  </a:lnTo>
                  <a:lnTo>
                    <a:pt x="57151" y="2326900"/>
                  </a:lnTo>
                  <a:lnTo>
                    <a:pt x="55563" y="2321498"/>
                  </a:lnTo>
                  <a:lnTo>
                    <a:pt x="54928" y="2316097"/>
                  </a:lnTo>
                  <a:lnTo>
                    <a:pt x="54293" y="2310696"/>
                  </a:lnTo>
                  <a:lnTo>
                    <a:pt x="53975" y="2305612"/>
                  </a:lnTo>
                  <a:lnTo>
                    <a:pt x="53975" y="2299893"/>
                  </a:lnTo>
                  <a:lnTo>
                    <a:pt x="53975" y="2294810"/>
                  </a:lnTo>
                  <a:lnTo>
                    <a:pt x="54293" y="2289726"/>
                  </a:lnTo>
                  <a:lnTo>
                    <a:pt x="54928" y="2284007"/>
                  </a:lnTo>
                  <a:lnTo>
                    <a:pt x="55563" y="2278924"/>
                  </a:lnTo>
                  <a:lnTo>
                    <a:pt x="56834" y="2273523"/>
                  </a:lnTo>
                  <a:lnTo>
                    <a:pt x="58422" y="2268439"/>
                  </a:lnTo>
                  <a:lnTo>
                    <a:pt x="60328" y="2263355"/>
                  </a:lnTo>
                  <a:lnTo>
                    <a:pt x="61916" y="2257954"/>
                  </a:lnTo>
                  <a:lnTo>
                    <a:pt x="64140" y="2253188"/>
                  </a:lnTo>
                  <a:lnTo>
                    <a:pt x="66364" y="2248105"/>
                  </a:lnTo>
                  <a:lnTo>
                    <a:pt x="69222" y="2243021"/>
                  </a:lnTo>
                  <a:lnTo>
                    <a:pt x="72081" y="2238573"/>
                  </a:lnTo>
                  <a:lnTo>
                    <a:pt x="75258" y="2233807"/>
                  </a:lnTo>
                  <a:lnTo>
                    <a:pt x="78752" y="2229359"/>
                  </a:lnTo>
                  <a:lnTo>
                    <a:pt x="82882" y="2224911"/>
                  </a:lnTo>
                  <a:lnTo>
                    <a:pt x="429129" y="1842376"/>
                  </a:lnTo>
                  <a:lnTo>
                    <a:pt x="499967" y="1495425"/>
                  </a:lnTo>
                  <a:close/>
                  <a:moveTo>
                    <a:pt x="2178844" y="1055220"/>
                  </a:moveTo>
                  <a:lnTo>
                    <a:pt x="2166450" y="1055537"/>
                  </a:lnTo>
                  <a:lnTo>
                    <a:pt x="2154055" y="1056172"/>
                  </a:lnTo>
                  <a:lnTo>
                    <a:pt x="2141978" y="1058076"/>
                  </a:lnTo>
                  <a:lnTo>
                    <a:pt x="2129584" y="1059979"/>
                  </a:lnTo>
                  <a:lnTo>
                    <a:pt x="2117507" y="1062518"/>
                  </a:lnTo>
                  <a:lnTo>
                    <a:pt x="2105430" y="1066008"/>
                  </a:lnTo>
                  <a:lnTo>
                    <a:pt x="2093671" y="1070133"/>
                  </a:lnTo>
                  <a:lnTo>
                    <a:pt x="2081594" y="1074575"/>
                  </a:lnTo>
                  <a:lnTo>
                    <a:pt x="2070153" y="1079334"/>
                  </a:lnTo>
                  <a:lnTo>
                    <a:pt x="2058712" y="1085363"/>
                  </a:lnTo>
                  <a:lnTo>
                    <a:pt x="2047588" y="1091709"/>
                  </a:lnTo>
                  <a:lnTo>
                    <a:pt x="2036783" y="1098372"/>
                  </a:lnTo>
                  <a:lnTo>
                    <a:pt x="2025977" y="1105987"/>
                  </a:lnTo>
                  <a:lnTo>
                    <a:pt x="2015490" y="1114236"/>
                  </a:lnTo>
                  <a:lnTo>
                    <a:pt x="2005320" y="1122803"/>
                  </a:lnTo>
                  <a:lnTo>
                    <a:pt x="1996103" y="1132005"/>
                  </a:lnTo>
                  <a:lnTo>
                    <a:pt x="1987204" y="1141206"/>
                  </a:lnTo>
                  <a:lnTo>
                    <a:pt x="1978941" y="1151042"/>
                  </a:lnTo>
                  <a:lnTo>
                    <a:pt x="1971314" y="1161513"/>
                  </a:lnTo>
                  <a:lnTo>
                    <a:pt x="1964322" y="1171666"/>
                  </a:lnTo>
                  <a:lnTo>
                    <a:pt x="1957330" y="1182454"/>
                  </a:lnTo>
                  <a:lnTo>
                    <a:pt x="1951610" y="1193242"/>
                  </a:lnTo>
                  <a:lnTo>
                    <a:pt x="1945889" y="1204348"/>
                  </a:lnTo>
                  <a:lnTo>
                    <a:pt x="1941122" y="1216088"/>
                  </a:lnTo>
                  <a:lnTo>
                    <a:pt x="1936673" y="1227510"/>
                  </a:lnTo>
                  <a:lnTo>
                    <a:pt x="1932859" y="1239250"/>
                  </a:lnTo>
                  <a:lnTo>
                    <a:pt x="1929999" y="1251307"/>
                  </a:lnTo>
                  <a:lnTo>
                    <a:pt x="1927456" y="1263047"/>
                  </a:lnTo>
                  <a:lnTo>
                    <a:pt x="1925231" y="1275421"/>
                  </a:lnTo>
                  <a:lnTo>
                    <a:pt x="1923642" y="1287796"/>
                  </a:lnTo>
                  <a:lnTo>
                    <a:pt x="1923007" y="1299853"/>
                  </a:lnTo>
                  <a:lnTo>
                    <a:pt x="1922371" y="1312545"/>
                  </a:lnTo>
                  <a:lnTo>
                    <a:pt x="1923007" y="1324919"/>
                  </a:lnTo>
                  <a:lnTo>
                    <a:pt x="1923642" y="1336976"/>
                  </a:lnTo>
                  <a:lnTo>
                    <a:pt x="1925231" y="1349351"/>
                  </a:lnTo>
                  <a:lnTo>
                    <a:pt x="1927456" y="1361408"/>
                  </a:lnTo>
                  <a:lnTo>
                    <a:pt x="1929999" y="1373465"/>
                  </a:lnTo>
                  <a:lnTo>
                    <a:pt x="1933177" y="1385522"/>
                  </a:lnTo>
                  <a:lnTo>
                    <a:pt x="1936990" y="1397579"/>
                  </a:lnTo>
                  <a:lnTo>
                    <a:pt x="1941440" y="1409002"/>
                  </a:lnTo>
                  <a:lnTo>
                    <a:pt x="1946843" y="1420424"/>
                  </a:lnTo>
                  <a:lnTo>
                    <a:pt x="1952563" y="1432164"/>
                  </a:lnTo>
                  <a:lnTo>
                    <a:pt x="1958919" y="1443269"/>
                  </a:lnTo>
                  <a:lnTo>
                    <a:pt x="1965593" y="1454375"/>
                  </a:lnTo>
                  <a:lnTo>
                    <a:pt x="1973539" y="1465163"/>
                  </a:lnTo>
                  <a:lnTo>
                    <a:pt x="1981802" y="1475633"/>
                  </a:lnTo>
                  <a:lnTo>
                    <a:pt x="1990065" y="1485152"/>
                  </a:lnTo>
                  <a:lnTo>
                    <a:pt x="1999281" y="1494671"/>
                  </a:lnTo>
                  <a:lnTo>
                    <a:pt x="2008816" y="1503872"/>
                  </a:lnTo>
                  <a:lnTo>
                    <a:pt x="2018350" y="1511805"/>
                  </a:lnTo>
                  <a:lnTo>
                    <a:pt x="2028838" y="1519737"/>
                  </a:lnTo>
                  <a:lnTo>
                    <a:pt x="2039325" y="1526717"/>
                  </a:lnTo>
                  <a:lnTo>
                    <a:pt x="2049813" y="1533381"/>
                  </a:lnTo>
                  <a:lnTo>
                    <a:pt x="2060937" y="1539409"/>
                  </a:lnTo>
                  <a:lnTo>
                    <a:pt x="2072060" y="1544803"/>
                  </a:lnTo>
                  <a:lnTo>
                    <a:pt x="2083501" y="1549880"/>
                  </a:lnTo>
                  <a:lnTo>
                    <a:pt x="2094942" y="1554005"/>
                  </a:lnTo>
                  <a:lnTo>
                    <a:pt x="2107019" y="1557812"/>
                  </a:lnTo>
                  <a:lnTo>
                    <a:pt x="2118778" y="1560985"/>
                  </a:lnTo>
                  <a:lnTo>
                    <a:pt x="2130855" y="1563523"/>
                  </a:lnTo>
                  <a:lnTo>
                    <a:pt x="2142932" y="1565745"/>
                  </a:lnTo>
                  <a:lnTo>
                    <a:pt x="2155326" y="1567331"/>
                  </a:lnTo>
                  <a:lnTo>
                    <a:pt x="2167721" y="1567966"/>
                  </a:lnTo>
                  <a:lnTo>
                    <a:pt x="2179798" y="1568283"/>
                  </a:lnTo>
                  <a:lnTo>
                    <a:pt x="2192510" y="1567966"/>
                  </a:lnTo>
                  <a:lnTo>
                    <a:pt x="2204905" y="1567014"/>
                  </a:lnTo>
                  <a:lnTo>
                    <a:pt x="2216982" y="1565427"/>
                  </a:lnTo>
                  <a:lnTo>
                    <a:pt x="2229058" y="1563206"/>
                  </a:lnTo>
                  <a:lnTo>
                    <a:pt x="2241135" y="1560668"/>
                  </a:lnTo>
                  <a:lnTo>
                    <a:pt x="2253212" y="1557178"/>
                  </a:lnTo>
                  <a:lnTo>
                    <a:pt x="2264971" y="1553370"/>
                  </a:lnTo>
                  <a:lnTo>
                    <a:pt x="2277048" y="1548928"/>
                  </a:lnTo>
                  <a:lnTo>
                    <a:pt x="2288489" y="1543851"/>
                  </a:lnTo>
                  <a:lnTo>
                    <a:pt x="2299930" y="1538140"/>
                  </a:lnTo>
                  <a:lnTo>
                    <a:pt x="2311053" y="1532111"/>
                  </a:lnTo>
                  <a:lnTo>
                    <a:pt x="2321859" y="1524814"/>
                  </a:lnTo>
                  <a:lnTo>
                    <a:pt x="2332665" y="1517516"/>
                  </a:lnTo>
                  <a:lnTo>
                    <a:pt x="2343152" y="1509266"/>
                  </a:lnTo>
                  <a:lnTo>
                    <a:pt x="2353322" y="1500382"/>
                  </a:lnTo>
                  <a:lnTo>
                    <a:pt x="2362539" y="1491498"/>
                  </a:lnTo>
                  <a:lnTo>
                    <a:pt x="2371437" y="1482296"/>
                  </a:lnTo>
                  <a:lnTo>
                    <a:pt x="2379701" y="1472143"/>
                  </a:lnTo>
                  <a:lnTo>
                    <a:pt x="2387328" y="1462307"/>
                  </a:lnTo>
                  <a:lnTo>
                    <a:pt x="2394955" y="1451836"/>
                  </a:lnTo>
                  <a:lnTo>
                    <a:pt x="2400994" y="1441048"/>
                  </a:lnTo>
                  <a:lnTo>
                    <a:pt x="2407350" y="1430260"/>
                  </a:lnTo>
                  <a:lnTo>
                    <a:pt x="2412753" y="1419155"/>
                  </a:lnTo>
                  <a:lnTo>
                    <a:pt x="2417520" y="1407415"/>
                  </a:lnTo>
                  <a:lnTo>
                    <a:pt x="2421969" y="1395993"/>
                  </a:lnTo>
                  <a:lnTo>
                    <a:pt x="2425783" y="1384253"/>
                  </a:lnTo>
                  <a:lnTo>
                    <a:pt x="2428961" y="1372196"/>
                  </a:lnTo>
                  <a:lnTo>
                    <a:pt x="2431504" y="1360139"/>
                  </a:lnTo>
                  <a:lnTo>
                    <a:pt x="2433411" y="1348081"/>
                  </a:lnTo>
                  <a:lnTo>
                    <a:pt x="2435000" y="1336024"/>
                  </a:lnTo>
                  <a:lnTo>
                    <a:pt x="2435635" y="1323333"/>
                  </a:lnTo>
                  <a:lnTo>
                    <a:pt x="2435953" y="1310958"/>
                  </a:lnTo>
                  <a:lnTo>
                    <a:pt x="2435635" y="1298901"/>
                  </a:lnTo>
                  <a:lnTo>
                    <a:pt x="2435000" y="1286527"/>
                  </a:lnTo>
                  <a:lnTo>
                    <a:pt x="2433411" y="1274152"/>
                  </a:lnTo>
                  <a:lnTo>
                    <a:pt x="2431186" y="1262095"/>
                  </a:lnTo>
                  <a:lnTo>
                    <a:pt x="2428643" y="1250038"/>
                  </a:lnTo>
                  <a:lnTo>
                    <a:pt x="2425465" y="1237981"/>
                  </a:lnTo>
                  <a:lnTo>
                    <a:pt x="2421652" y="1225924"/>
                  </a:lnTo>
                  <a:lnTo>
                    <a:pt x="2416884" y="1214501"/>
                  </a:lnTo>
                  <a:lnTo>
                    <a:pt x="2411799" y="1203079"/>
                  </a:lnTo>
                  <a:lnTo>
                    <a:pt x="2406079" y="1191339"/>
                  </a:lnTo>
                  <a:lnTo>
                    <a:pt x="2399723" y="1180233"/>
                  </a:lnTo>
                  <a:lnTo>
                    <a:pt x="2393049" y="1169128"/>
                  </a:lnTo>
                  <a:lnTo>
                    <a:pt x="2385103" y="1158657"/>
                  </a:lnTo>
                  <a:lnTo>
                    <a:pt x="2376840" y="1148187"/>
                  </a:lnTo>
                  <a:lnTo>
                    <a:pt x="2368259" y="1138351"/>
                  </a:lnTo>
                  <a:lnTo>
                    <a:pt x="2359043" y="1128832"/>
                  </a:lnTo>
                  <a:lnTo>
                    <a:pt x="2349826" y="1120265"/>
                  </a:lnTo>
                  <a:lnTo>
                    <a:pt x="2340292" y="1111698"/>
                  </a:lnTo>
                  <a:lnTo>
                    <a:pt x="2329804" y="1103766"/>
                  </a:lnTo>
                  <a:lnTo>
                    <a:pt x="2319317" y="1096785"/>
                  </a:lnTo>
                  <a:lnTo>
                    <a:pt x="2308829" y="1090122"/>
                  </a:lnTo>
                  <a:lnTo>
                    <a:pt x="2297705" y="1084094"/>
                  </a:lnTo>
                  <a:lnTo>
                    <a:pt x="2286582" y="1078700"/>
                  </a:lnTo>
                  <a:lnTo>
                    <a:pt x="2275141" y="1073623"/>
                  </a:lnTo>
                  <a:lnTo>
                    <a:pt x="2263700" y="1069181"/>
                  </a:lnTo>
                  <a:lnTo>
                    <a:pt x="2251623" y="1065691"/>
                  </a:lnTo>
                  <a:lnTo>
                    <a:pt x="2239864" y="1062518"/>
                  </a:lnTo>
                  <a:lnTo>
                    <a:pt x="2227787" y="1059979"/>
                  </a:lnTo>
                  <a:lnTo>
                    <a:pt x="2215710" y="1057758"/>
                  </a:lnTo>
                  <a:lnTo>
                    <a:pt x="2203316" y="1056172"/>
                  </a:lnTo>
                  <a:lnTo>
                    <a:pt x="2190921" y="1055537"/>
                  </a:lnTo>
                  <a:lnTo>
                    <a:pt x="2178844" y="1055220"/>
                  </a:lnTo>
                  <a:close/>
                  <a:moveTo>
                    <a:pt x="2144839" y="823913"/>
                  </a:moveTo>
                  <a:lnTo>
                    <a:pt x="2301519" y="838826"/>
                  </a:lnTo>
                  <a:lnTo>
                    <a:pt x="2292938" y="930841"/>
                  </a:lnTo>
                  <a:lnTo>
                    <a:pt x="2302155" y="933379"/>
                  </a:lnTo>
                  <a:lnTo>
                    <a:pt x="2311053" y="936235"/>
                  </a:lnTo>
                  <a:lnTo>
                    <a:pt x="2319952" y="939725"/>
                  </a:lnTo>
                  <a:lnTo>
                    <a:pt x="2328851" y="943215"/>
                  </a:lnTo>
                  <a:lnTo>
                    <a:pt x="2338067" y="946706"/>
                  </a:lnTo>
                  <a:lnTo>
                    <a:pt x="2346330" y="950513"/>
                  </a:lnTo>
                  <a:lnTo>
                    <a:pt x="2354911" y="954638"/>
                  </a:lnTo>
                  <a:lnTo>
                    <a:pt x="2363492" y="959080"/>
                  </a:lnTo>
                  <a:lnTo>
                    <a:pt x="2372073" y="963522"/>
                  </a:lnTo>
                  <a:lnTo>
                    <a:pt x="2380654" y="968282"/>
                  </a:lnTo>
                  <a:lnTo>
                    <a:pt x="2388917" y="973358"/>
                  </a:lnTo>
                  <a:lnTo>
                    <a:pt x="2397180" y="978752"/>
                  </a:lnTo>
                  <a:lnTo>
                    <a:pt x="2405125" y="983829"/>
                  </a:lnTo>
                  <a:lnTo>
                    <a:pt x="2413071" y="989540"/>
                  </a:lnTo>
                  <a:lnTo>
                    <a:pt x="2420698" y="995569"/>
                  </a:lnTo>
                  <a:lnTo>
                    <a:pt x="2428643" y="1001280"/>
                  </a:lnTo>
                  <a:lnTo>
                    <a:pt x="2499197" y="943215"/>
                  </a:lnTo>
                  <a:lnTo>
                    <a:pt x="2599625" y="1063787"/>
                  </a:lnTo>
                  <a:lnTo>
                    <a:pt x="2529389" y="1122169"/>
                  </a:lnTo>
                  <a:lnTo>
                    <a:pt x="2533839" y="1130736"/>
                  </a:lnTo>
                  <a:lnTo>
                    <a:pt x="2538288" y="1139620"/>
                  </a:lnTo>
                  <a:lnTo>
                    <a:pt x="2542420" y="1148504"/>
                  </a:lnTo>
                  <a:lnTo>
                    <a:pt x="2546551" y="1157388"/>
                  </a:lnTo>
                  <a:lnTo>
                    <a:pt x="2550365" y="1166590"/>
                  </a:lnTo>
                  <a:lnTo>
                    <a:pt x="2553543" y="1175474"/>
                  </a:lnTo>
                  <a:lnTo>
                    <a:pt x="2557039" y="1184676"/>
                  </a:lnTo>
                  <a:lnTo>
                    <a:pt x="2559899" y="1193560"/>
                  </a:lnTo>
                  <a:lnTo>
                    <a:pt x="2562442" y="1203079"/>
                  </a:lnTo>
                  <a:lnTo>
                    <a:pt x="2564984" y="1212280"/>
                  </a:lnTo>
                  <a:lnTo>
                    <a:pt x="2567527" y="1221799"/>
                  </a:lnTo>
                  <a:lnTo>
                    <a:pt x="2569116" y="1231318"/>
                  </a:lnTo>
                  <a:lnTo>
                    <a:pt x="2571022" y="1240519"/>
                  </a:lnTo>
                  <a:lnTo>
                    <a:pt x="2572612" y="1249721"/>
                  </a:lnTo>
                  <a:lnTo>
                    <a:pt x="2574201" y="1259557"/>
                  </a:lnTo>
                  <a:lnTo>
                    <a:pt x="2575154" y="1269075"/>
                  </a:lnTo>
                  <a:lnTo>
                    <a:pt x="2665412" y="1277325"/>
                  </a:lnTo>
                  <a:lnTo>
                    <a:pt x="2650793" y="1433433"/>
                  </a:lnTo>
                  <a:lnTo>
                    <a:pt x="2561170" y="1425501"/>
                  </a:lnTo>
                  <a:lnTo>
                    <a:pt x="2558310" y="1434385"/>
                  </a:lnTo>
                  <a:lnTo>
                    <a:pt x="2555132" y="1443587"/>
                  </a:lnTo>
                  <a:lnTo>
                    <a:pt x="2552272" y="1452471"/>
                  </a:lnTo>
                  <a:lnTo>
                    <a:pt x="2548458" y="1461355"/>
                  </a:lnTo>
                  <a:lnTo>
                    <a:pt x="2544644" y="1470239"/>
                  </a:lnTo>
                  <a:lnTo>
                    <a:pt x="2540513" y="1479124"/>
                  </a:lnTo>
                  <a:lnTo>
                    <a:pt x="2536381" y="1488008"/>
                  </a:lnTo>
                  <a:lnTo>
                    <a:pt x="2531932" y="1496575"/>
                  </a:lnTo>
                  <a:lnTo>
                    <a:pt x="2527482" y="1505142"/>
                  </a:lnTo>
                  <a:lnTo>
                    <a:pt x="2522715" y="1513708"/>
                  </a:lnTo>
                  <a:lnTo>
                    <a:pt x="2517630" y="1521958"/>
                  </a:lnTo>
                  <a:lnTo>
                    <a:pt x="2512228" y="1530208"/>
                  </a:lnTo>
                  <a:lnTo>
                    <a:pt x="2506825" y="1538140"/>
                  </a:lnTo>
                  <a:lnTo>
                    <a:pt x="2501104" y="1546390"/>
                  </a:lnTo>
                  <a:lnTo>
                    <a:pt x="2495384" y="1554322"/>
                  </a:lnTo>
                  <a:lnTo>
                    <a:pt x="2489027" y="1561937"/>
                  </a:lnTo>
                  <a:lnTo>
                    <a:pt x="2546233" y="1631107"/>
                  </a:lnTo>
                  <a:lnTo>
                    <a:pt x="2425465" y="1731372"/>
                  </a:lnTo>
                  <a:lnTo>
                    <a:pt x="2367624" y="1662202"/>
                  </a:lnTo>
                  <a:lnTo>
                    <a:pt x="2359043" y="1666644"/>
                  </a:lnTo>
                  <a:lnTo>
                    <a:pt x="2350144" y="1671086"/>
                  </a:lnTo>
                  <a:lnTo>
                    <a:pt x="2341245" y="1675211"/>
                  </a:lnTo>
                  <a:lnTo>
                    <a:pt x="2332029" y="1679018"/>
                  </a:lnTo>
                  <a:lnTo>
                    <a:pt x="2323130" y="1682826"/>
                  </a:lnTo>
                  <a:lnTo>
                    <a:pt x="2313596" y="1685999"/>
                  </a:lnTo>
                  <a:lnTo>
                    <a:pt x="2304697" y="1689489"/>
                  </a:lnTo>
                  <a:lnTo>
                    <a:pt x="2295481" y="1692344"/>
                  </a:lnTo>
                  <a:lnTo>
                    <a:pt x="2286264" y="1694883"/>
                  </a:lnTo>
                  <a:lnTo>
                    <a:pt x="2277048" y="1697421"/>
                  </a:lnTo>
                  <a:lnTo>
                    <a:pt x="2267196" y="1699642"/>
                  </a:lnTo>
                  <a:lnTo>
                    <a:pt x="2257979" y="1701546"/>
                  </a:lnTo>
                  <a:lnTo>
                    <a:pt x="2248763" y="1703450"/>
                  </a:lnTo>
                  <a:lnTo>
                    <a:pt x="2238910" y="1705036"/>
                  </a:lnTo>
                  <a:lnTo>
                    <a:pt x="2229376" y="1706623"/>
                  </a:lnTo>
                  <a:lnTo>
                    <a:pt x="2220160" y="1707575"/>
                  </a:lnTo>
                  <a:lnTo>
                    <a:pt x="2211579" y="1797051"/>
                  </a:lnTo>
                  <a:lnTo>
                    <a:pt x="2054898" y="1782138"/>
                  </a:lnTo>
                  <a:lnTo>
                    <a:pt x="2063161" y="1692027"/>
                  </a:lnTo>
                  <a:lnTo>
                    <a:pt x="2054263" y="1689172"/>
                  </a:lnTo>
                  <a:lnTo>
                    <a:pt x="2045364" y="1685999"/>
                  </a:lnTo>
                  <a:lnTo>
                    <a:pt x="2035830" y="1682826"/>
                  </a:lnTo>
                  <a:lnTo>
                    <a:pt x="2027249" y="1679335"/>
                  </a:lnTo>
                  <a:lnTo>
                    <a:pt x="2018350" y="1675528"/>
                  </a:lnTo>
                  <a:lnTo>
                    <a:pt x="2009451" y="1671720"/>
                  </a:lnTo>
                  <a:lnTo>
                    <a:pt x="2000870" y="1667596"/>
                  </a:lnTo>
                  <a:lnTo>
                    <a:pt x="1992289" y="1663154"/>
                  </a:lnTo>
                  <a:lnTo>
                    <a:pt x="1984026" y="1658077"/>
                  </a:lnTo>
                  <a:lnTo>
                    <a:pt x="1975445" y="1653317"/>
                  </a:lnTo>
                  <a:lnTo>
                    <a:pt x="1967182" y="1648241"/>
                  </a:lnTo>
                  <a:lnTo>
                    <a:pt x="1958919" y="1642847"/>
                  </a:lnTo>
                  <a:lnTo>
                    <a:pt x="1950656" y="1637453"/>
                  </a:lnTo>
                  <a:lnTo>
                    <a:pt x="1943029" y="1631742"/>
                  </a:lnTo>
                  <a:lnTo>
                    <a:pt x="1935084" y="1626030"/>
                  </a:lnTo>
                  <a:lnTo>
                    <a:pt x="1927456" y="1620002"/>
                  </a:lnTo>
                  <a:lnTo>
                    <a:pt x="1857220" y="1678384"/>
                  </a:lnTo>
                  <a:lnTo>
                    <a:pt x="1756792" y="1556860"/>
                  </a:lnTo>
                  <a:lnTo>
                    <a:pt x="1827346" y="1498478"/>
                  </a:lnTo>
                  <a:lnTo>
                    <a:pt x="1822896" y="1489594"/>
                  </a:lnTo>
                  <a:lnTo>
                    <a:pt x="1818765" y="1481027"/>
                  </a:lnTo>
                  <a:lnTo>
                    <a:pt x="1814633" y="1472143"/>
                  </a:lnTo>
                  <a:lnTo>
                    <a:pt x="1810820" y="1463259"/>
                  </a:lnTo>
                  <a:lnTo>
                    <a:pt x="1807324" y="1454057"/>
                  </a:lnTo>
                  <a:lnTo>
                    <a:pt x="1803828" y="1445173"/>
                  </a:lnTo>
                  <a:lnTo>
                    <a:pt x="1800968" y="1436289"/>
                  </a:lnTo>
                  <a:lnTo>
                    <a:pt x="1797789" y="1426770"/>
                  </a:lnTo>
                  <a:lnTo>
                    <a:pt x="1795247" y="1417569"/>
                  </a:lnTo>
                  <a:lnTo>
                    <a:pt x="1792704" y="1408367"/>
                  </a:lnTo>
                  <a:lnTo>
                    <a:pt x="1790480" y="1399166"/>
                  </a:lnTo>
                  <a:lnTo>
                    <a:pt x="1788573" y="1389647"/>
                  </a:lnTo>
                  <a:lnTo>
                    <a:pt x="1786666" y="1380445"/>
                  </a:lnTo>
                  <a:lnTo>
                    <a:pt x="1785395" y="1371244"/>
                  </a:lnTo>
                  <a:lnTo>
                    <a:pt x="1783170" y="1352206"/>
                  </a:lnTo>
                  <a:lnTo>
                    <a:pt x="1690687" y="1343639"/>
                  </a:lnTo>
                  <a:lnTo>
                    <a:pt x="1705624" y="1186897"/>
                  </a:lnTo>
                  <a:lnTo>
                    <a:pt x="1798425" y="1195781"/>
                  </a:lnTo>
                  <a:lnTo>
                    <a:pt x="1801285" y="1186897"/>
                  </a:lnTo>
                  <a:lnTo>
                    <a:pt x="1804146" y="1178012"/>
                  </a:lnTo>
                  <a:lnTo>
                    <a:pt x="1807642" y="1169128"/>
                  </a:lnTo>
                  <a:lnTo>
                    <a:pt x="1810820" y="1160244"/>
                  </a:lnTo>
                  <a:lnTo>
                    <a:pt x="1814633" y="1151677"/>
                  </a:lnTo>
                  <a:lnTo>
                    <a:pt x="1818765" y="1142793"/>
                  </a:lnTo>
                  <a:lnTo>
                    <a:pt x="1822896" y="1134226"/>
                  </a:lnTo>
                  <a:lnTo>
                    <a:pt x="1827346" y="1125659"/>
                  </a:lnTo>
                  <a:lnTo>
                    <a:pt x="1831795" y="1117727"/>
                  </a:lnTo>
                  <a:lnTo>
                    <a:pt x="1836562" y="1109160"/>
                  </a:lnTo>
                  <a:lnTo>
                    <a:pt x="1841329" y="1100910"/>
                  </a:lnTo>
                  <a:lnTo>
                    <a:pt x="1846732" y="1092661"/>
                  </a:lnTo>
                  <a:lnTo>
                    <a:pt x="1852135" y="1085045"/>
                  </a:lnTo>
                  <a:lnTo>
                    <a:pt x="1857856" y="1077113"/>
                  </a:lnTo>
                  <a:lnTo>
                    <a:pt x="1863894" y="1069181"/>
                  </a:lnTo>
                  <a:lnTo>
                    <a:pt x="1869615" y="1061566"/>
                  </a:lnTo>
                  <a:lnTo>
                    <a:pt x="1810184" y="989858"/>
                  </a:lnTo>
                  <a:lnTo>
                    <a:pt x="1931588" y="889593"/>
                  </a:lnTo>
                  <a:lnTo>
                    <a:pt x="1990700" y="961301"/>
                  </a:lnTo>
                  <a:lnTo>
                    <a:pt x="1999599" y="956859"/>
                  </a:lnTo>
                  <a:lnTo>
                    <a:pt x="2008180" y="952734"/>
                  </a:lnTo>
                  <a:lnTo>
                    <a:pt x="2017079" y="948609"/>
                  </a:lnTo>
                  <a:lnTo>
                    <a:pt x="2025977" y="944485"/>
                  </a:lnTo>
                  <a:lnTo>
                    <a:pt x="2034876" y="941312"/>
                  </a:lnTo>
                  <a:lnTo>
                    <a:pt x="2043775" y="937504"/>
                  </a:lnTo>
                  <a:lnTo>
                    <a:pt x="2052673" y="934649"/>
                  </a:lnTo>
                  <a:lnTo>
                    <a:pt x="2061890" y="931476"/>
                  </a:lnTo>
                  <a:lnTo>
                    <a:pt x="2071424" y="928937"/>
                  </a:lnTo>
                  <a:lnTo>
                    <a:pt x="2080641" y="926399"/>
                  </a:lnTo>
                  <a:lnTo>
                    <a:pt x="2089539" y="924178"/>
                  </a:lnTo>
                  <a:lnTo>
                    <a:pt x="2099074" y="922274"/>
                  </a:lnTo>
                  <a:lnTo>
                    <a:pt x="2108608" y="920370"/>
                  </a:lnTo>
                  <a:lnTo>
                    <a:pt x="2117825" y="918784"/>
                  </a:lnTo>
                  <a:lnTo>
                    <a:pt x="2127041" y="917515"/>
                  </a:lnTo>
                  <a:lnTo>
                    <a:pt x="2136258" y="916246"/>
                  </a:lnTo>
                  <a:lnTo>
                    <a:pt x="2144839" y="823913"/>
                  </a:lnTo>
                  <a:close/>
                  <a:moveTo>
                    <a:pt x="1509345" y="590550"/>
                  </a:moveTo>
                  <a:lnTo>
                    <a:pt x="1518239" y="590550"/>
                  </a:lnTo>
                  <a:lnTo>
                    <a:pt x="1526817" y="591817"/>
                  </a:lnTo>
                  <a:lnTo>
                    <a:pt x="1535394" y="593400"/>
                  </a:lnTo>
                  <a:lnTo>
                    <a:pt x="1543971" y="596250"/>
                  </a:lnTo>
                  <a:lnTo>
                    <a:pt x="1551912" y="599417"/>
                  </a:lnTo>
                  <a:lnTo>
                    <a:pt x="1559854" y="603534"/>
                  </a:lnTo>
                  <a:lnTo>
                    <a:pt x="1566843" y="608601"/>
                  </a:lnTo>
                  <a:lnTo>
                    <a:pt x="1570655" y="611452"/>
                  </a:lnTo>
                  <a:lnTo>
                    <a:pt x="1574149" y="614302"/>
                  </a:lnTo>
                  <a:lnTo>
                    <a:pt x="1577326" y="617469"/>
                  </a:lnTo>
                  <a:lnTo>
                    <a:pt x="1580185" y="620953"/>
                  </a:lnTo>
                  <a:lnTo>
                    <a:pt x="1583362" y="624753"/>
                  </a:lnTo>
                  <a:lnTo>
                    <a:pt x="1586221" y="628237"/>
                  </a:lnTo>
                  <a:lnTo>
                    <a:pt x="1588762" y="632037"/>
                  </a:lnTo>
                  <a:lnTo>
                    <a:pt x="1591621" y="636154"/>
                  </a:lnTo>
                  <a:lnTo>
                    <a:pt x="1593845" y="640271"/>
                  </a:lnTo>
                  <a:lnTo>
                    <a:pt x="1595433" y="644388"/>
                  </a:lnTo>
                  <a:lnTo>
                    <a:pt x="1597339" y="648505"/>
                  </a:lnTo>
                  <a:lnTo>
                    <a:pt x="1598927" y="652305"/>
                  </a:lnTo>
                  <a:lnTo>
                    <a:pt x="1601151" y="660856"/>
                  </a:lnTo>
                  <a:lnTo>
                    <a:pt x="1603057" y="669724"/>
                  </a:lnTo>
                  <a:lnTo>
                    <a:pt x="1603375" y="678274"/>
                  </a:lnTo>
                  <a:lnTo>
                    <a:pt x="1603375" y="687142"/>
                  </a:lnTo>
                  <a:lnTo>
                    <a:pt x="1602104" y="696326"/>
                  </a:lnTo>
                  <a:lnTo>
                    <a:pt x="1600516" y="704560"/>
                  </a:lnTo>
                  <a:lnTo>
                    <a:pt x="1597657" y="712794"/>
                  </a:lnTo>
                  <a:lnTo>
                    <a:pt x="1594480" y="721028"/>
                  </a:lnTo>
                  <a:lnTo>
                    <a:pt x="1590350" y="728629"/>
                  </a:lnTo>
                  <a:lnTo>
                    <a:pt x="1585268" y="736229"/>
                  </a:lnTo>
                  <a:lnTo>
                    <a:pt x="1582409" y="739396"/>
                  </a:lnTo>
                  <a:lnTo>
                    <a:pt x="1579550" y="742880"/>
                  </a:lnTo>
                  <a:lnTo>
                    <a:pt x="1576373" y="746047"/>
                  </a:lnTo>
                  <a:lnTo>
                    <a:pt x="1572879" y="749531"/>
                  </a:lnTo>
                  <a:lnTo>
                    <a:pt x="1569384" y="752381"/>
                  </a:lnTo>
                  <a:lnTo>
                    <a:pt x="1565572" y="755231"/>
                  </a:lnTo>
                  <a:lnTo>
                    <a:pt x="1297460" y="948099"/>
                  </a:lnTo>
                  <a:lnTo>
                    <a:pt x="1293012" y="951266"/>
                  </a:lnTo>
                  <a:lnTo>
                    <a:pt x="1288247" y="953799"/>
                  </a:lnTo>
                  <a:lnTo>
                    <a:pt x="1283164" y="956333"/>
                  </a:lnTo>
                  <a:lnTo>
                    <a:pt x="1278399" y="958550"/>
                  </a:lnTo>
                  <a:lnTo>
                    <a:pt x="1273634" y="960450"/>
                  </a:lnTo>
                  <a:lnTo>
                    <a:pt x="1268869" y="962033"/>
                  </a:lnTo>
                  <a:lnTo>
                    <a:pt x="1263469" y="962983"/>
                  </a:lnTo>
                  <a:lnTo>
                    <a:pt x="1258386" y="964250"/>
                  </a:lnTo>
                  <a:lnTo>
                    <a:pt x="1253304" y="964884"/>
                  </a:lnTo>
                  <a:lnTo>
                    <a:pt x="1247903" y="965200"/>
                  </a:lnTo>
                  <a:lnTo>
                    <a:pt x="1242820" y="965200"/>
                  </a:lnTo>
                  <a:lnTo>
                    <a:pt x="1237102" y="964884"/>
                  </a:lnTo>
                  <a:lnTo>
                    <a:pt x="1232020" y="964567"/>
                  </a:lnTo>
                  <a:lnTo>
                    <a:pt x="1226937" y="963617"/>
                  </a:lnTo>
                  <a:lnTo>
                    <a:pt x="1221537" y="962667"/>
                  </a:lnTo>
                  <a:lnTo>
                    <a:pt x="1216454" y="961083"/>
                  </a:lnTo>
                  <a:lnTo>
                    <a:pt x="1006475" y="894894"/>
                  </a:lnTo>
                  <a:lnTo>
                    <a:pt x="1009652" y="885393"/>
                  </a:lnTo>
                  <a:lnTo>
                    <a:pt x="1013464" y="875259"/>
                  </a:lnTo>
                  <a:lnTo>
                    <a:pt x="1017911" y="862591"/>
                  </a:lnTo>
                  <a:lnTo>
                    <a:pt x="1022676" y="847706"/>
                  </a:lnTo>
                  <a:lnTo>
                    <a:pt x="1027123" y="832188"/>
                  </a:lnTo>
                  <a:lnTo>
                    <a:pt x="1029029" y="824271"/>
                  </a:lnTo>
                  <a:lnTo>
                    <a:pt x="1030935" y="816353"/>
                  </a:lnTo>
                  <a:lnTo>
                    <a:pt x="1031888" y="808753"/>
                  </a:lnTo>
                  <a:lnTo>
                    <a:pt x="1033159" y="801469"/>
                  </a:lnTo>
                  <a:lnTo>
                    <a:pt x="1033794" y="793868"/>
                  </a:lnTo>
                  <a:lnTo>
                    <a:pt x="1033794" y="786584"/>
                  </a:lnTo>
                  <a:lnTo>
                    <a:pt x="1033794" y="778666"/>
                  </a:lnTo>
                  <a:lnTo>
                    <a:pt x="1033477" y="770749"/>
                  </a:lnTo>
                  <a:lnTo>
                    <a:pt x="1032841" y="762832"/>
                  </a:lnTo>
                  <a:lnTo>
                    <a:pt x="1031888" y="755548"/>
                  </a:lnTo>
                  <a:lnTo>
                    <a:pt x="1029665" y="740980"/>
                  </a:lnTo>
                  <a:lnTo>
                    <a:pt x="1027441" y="727995"/>
                  </a:lnTo>
                  <a:lnTo>
                    <a:pt x="1025217" y="718178"/>
                  </a:lnTo>
                  <a:lnTo>
                    <a:pt x="1022994" y="708994"/>
                  </a:lnTo>
                  <a:lnTo>
                    <a:pt x="1227572" y="773599"/>
                  </a:lnTo>
                  <a:lnTo>
                    <a:pt x="1458835" y="607651"/>
                  </a:lnTo>
                  <a:lnTo>
                    <a:pt x="1462965" y="605118"/>
                  </a:lnTo>
                  <a:lnTo>
                    <a:pt x="1467095" y="602268"/>
                  </a:lnTo>
                  <a:lnTo>
                    <a:pt x="1470589" y="600051"/>
                  </a:lnTo>
                  <a:lnTo>
                    <a:pt x="1474719" y="598467"/>
                  </a:lnTo>
                  <a:lnTo>
                    <a:pt x="1479166" y="596567"/>
                  </a:lnTo>
                  <a:lnTo>
                    <a:pt x="1483296" y="594984"/>
                  </a:lnTo>
                  <a:lnTo>
                    <a:pt x="1491873" y="592767"/>
                  </a:lnTo>
                  <a:lnTo>
                    <a:pt x="1500768" y="591183"/>
                  </a:lnTo>
                  <a:lnTo>
                    <a:pt x="1509345" y="590550"/>
                  </a:lnTo>
                  <a:close/>
                  <a:moveTo>
                    <a:pt x="690596" y="539750"/>
                  </a:moveTo>
                  <a:lnTo>
                    <a:pt x="691548" y="539750"/>
                  </a:lnTo>
                  <a:lnTo>
                    <a:pt x="693769" y="540067"/>
                  </a:lnTo>
                  <a:lnTo>
                    <a:pt x="702016" y="540702"/>
                  </a:lnTo>
                  <a:lnTo>
                    <a:pt x="727394" y="541020"/>
                  </a:lnTo>
                  <a:lnTo>
                    <a:pt x="757531" y="541655"/>
                  </a:lnTo>
                  <a:lnTo>
                    <a:pt x="770854" y="541972"/>
                  </a:lnTo>
                  <a:lnTo>
                    <a:pt x="781640" y="543242"/>
                  </a:lnTo>
                  <a:lnTo>
                    <a:pt x="781957" y="543242"/>
                  </a:lnTo>
                  <a:lnTo>
                    <a:pt x="785763" y="546734"/>
                  </a:lnTo>
                  <a:lnTo>
                    <a:pt x="789887" y="552130"/>
                  </a:lnTo>
                  <a:lnTo>
                    <a:pt x="794646" y="558479"/>
                  </a:lnTo>
                  <a:lnTo>
                    <a:pt x="799404" y="566415"/>
                  </a:lnTo>
                  <a:lnTo>
                    <a:pt x="804797" y="576573"/>
                  </a:lnTo>
                  <a:lnTo>
                    <a:pt x="809872" y="588001"/>
                  </a:lnTo>
                  <a:lnTo>
                    <a:pt x="812093" y="594668"/>
                  </a:lnTo>
                  <a:lnTo>
                    <a:pt x="814631" y="602286"/>
                  </a:lnTo>
                  <a:lnTo>
                    <a:pt x="817169" y="609905"/>
                  </a:lnTo>
                  <a:lnTo>
                    <a:pt x="820024" y="618476"/>
                  </a:lnTo>
                  <a:lnTo>
                    <a:pt x="822244" y="627364"/>
                  </a:lnTo>
                  <a:lnTo>
                    <a:pt x="824465" y="637205"/>
                  </a:lnTo>
                  <a:lnTo>
                    <a:pt x="826685" y="647681"/>
                  </a:lnTo>
                  <a:lnTo>
                    <a:pt x="828906" y="658791"/>
                  </a:lnTo>
                  <a:lnTo>
                    <a:pt x="830809" y="670537"/>
                  </a:lnTo>
                  <a:lnTo>
                    <a:pt x="832395" y="683235"/>
                  </a:lnTo>
                  <a:lnTo>
                    <a:pt x="834299" y="696567"/>
                  </a:lnTo>
                  <a:lnTo>
                    <a:pt x="835885" y="710535"/>
                  </a:lnTo>
                  <a:lnTo>
                    <a:pt x="836836" y="725454"/>
                  </a:lnTo>
                  <a:lnTo>
                    <a:pt x="838105" y="741644"/>
                  </a:lnTo>
                  <a:lnTo>
                    <a:pt x="839057" y="757834"/>
                  </a:lnTo>
                  <a:lnTo>
                    <a:pt x="840009" y="775611"/>
                  </a:lnTo>
                  <a:lnTo>
                    <a:pt x="840326" y="794022"/>
                  </a:lnTo>
                  <a:lnTo>
                    <a:pt x="840643" y="813069"/>
                  </a:lnTo>
                  <a:lnTo>
                    <a:pt x="840326" y="833703"/>
                  </a:lnTo>
                  <a:lnTo>
                    <a:pt x="840326" y="854972"/>
                  </a:lnTo>
                  <a:lnTo>
                    <a:pt x="844767" y="839735"/>
                  </a:lnTo>
                  <a:lnTo>
                    <a:pt x="849208" y="824497"/>
                  </a:lnTo>
                  <a:lnTo>
                    <a:pt x="857456" y="794975"/>
                  </a:lnTo>
                  <a:lnTo>
                    <a:pt x="864435" y="767992"/>
                  </a:lnTo>
                  <a:lnTo>
                    <a:pt x="870145" y="742914"/>
                  </a:lnTo>
                  <a:lnTo>
                    <a:pt x="878710" y="705456"/>
                  </a:lnTo>
                  <a:lnTo>
                    <a:pt x="881248" y="694028"/>
                  </a:lnTo>
                  <a:lnTo>
                    <a:pt x="882517" y="688314"/>
                  </a:lnTo>
                  <a:lnTo>
                    <a:pt x="878076" y="679425"/>
                  </a:lnTo>
                  <a:lnTo>
                    <a:pt x="874586" y="670854"/>
                  </a:lnTo>
                  <a:lnTo>
                    <a:pt x="871097" y="663236"/>
                  </a:lnTo>
                  <a:lnTo>
                    <a:pt x="868559" y="655617"/>
                  </a:lnTo>
                  <a:lnTo>
                    <a:pt x="864752" y="644506"/>
                  </a:lnTo>
                  <a:lnTo>
                    <a:pt x="863801" y="640380"/>
                  </a:lnTo>
                  <a:lnTo>
                    <a:pt x="867290" y="637205"/>
                  </a:lnTo>
                  <a:lnTo>
                    <a:pt x="876489" y="629269"/>
                  </a:lnTo>
                  <a:lnTo>
                    <a:pt x="881882" y="624507"/>
                  </a:lnTo>
                  <a:lnTo>
                    <a:pt x="888227" y="619746"/>
                  </a:lnTo>
                  <a:lnTo>
                    <a:pt x="894571" y="615619"/>
                  </a:lnTo>
                  <a:lnTo>
                    <a:pt x="900598" y="611810"/>
                  </a:lnTo>
                  <a:lnTo>
                    <a:pt x="921535" y="619746"/>
                  </a:lnTo>
                  <a:lnTo>
                    <a:pt x="939300" y="659426"/>
                  </a:lnTo>
                  <a:lnTo>
                    <a:pt x="934224" y="671172"/>
                  </a:lnTo>
                  <a:lnTo>
                    <a:pt x="928514" y="683235"/>
                  </a:lnTo>
                  <a:lnTo>
                    <a:pt x="922487" y="695932"/>
                  </a:lnTo>
                  <a:lnTo>
                    <a:pt x="923439" y="707043"/>
                  </a:lnTo>
                  <a:lnTo>
                    <a:pt x="924073" y="720693"/>
                  </a:lnTo>
                  <a:lnTo>
                    <a:pt x="924708" y="736248"/>
                  </a:lnTo>
                  <a:lnTo>
                    <a:pt x="924073" y="753390"/>
                  </a:lnTo>
                  <a:lnTo>
                    <a:pt x="923439" y="790213"/>
                  </a:lnTo>
                  <a:lnTo>
                    <a:pt x="921852" y="827354"/>
                  </a:lnTo>
                  <a:lnTo>
                    <a:pt x="920266" y="862273"/>
                  </a:lnTo>
                  <a:lnTo>
                    <a:pt x="918680" y="891161"/>
                  </a:lnTo>
                  <a:lnTo>
                    <a:pt x="916777" y="918461"/>
                  </a:lnTo>
                  <a:lnTo>
                    <a:pt x="918680" y="913382"/>
                  </a:lnTo>
                  <a:lnTo>
                    <a:pt x="923756" y="899097"/>
                  </a:lnTo>
                  <a:lnTo>
                    <a:pt x="927245" y="888621"/>
                  </a:lnTo>
                  <a:lnTo>
                    <a:pt x="931369" y="876241"/>
                  </a:lnTo>
                  <a:lnTo>
                    <a:pt x="935493" y="862273"/>
                  </a:lnTo>
                  <a:lnTo>
                    <a:pt x="939934" y="846401"/>
                  </a:lnTo>
                  <a:lnTo>
                    <a:pt x="943741" y="828307"/>
                  </a:lnTo>
                  <a:lnTo>
                    <a:pt x="947865" y="809260"/>
                  </a:lnTo>
                  <a:lnTo>
                    <a:pt x="951672" y="788626"/>
                  </a:lnTo>
                  <a:lnTo>
                    <a:pt x="955161" y="766722"/>
                  </a:lnTo>
                  <a:lnTo>
                    <a:pt x="957699" y="743866"/>
                  </a:lnTo>
                  <a:lnTo>
                    <a:pt x="958650" y="731486"/>
                  </a:lnTo>
                  <a:lnTo>
                    <a:pt x="959919" y="719106"/>
                  </a:lnTo>
                  <a:lnTo>
                    <a:pt x="960554" y="707043"/>
                  </a:lnTo>
                  <a:lnTo>
                    <a:pt x="960871" y="694345"/>
                  </a:lnTo>
                  <a:lnTo>
                    <a:pt x="961188" y="681330"/>
                  </a:lnTo>
                  <a:lnTo>
                    <a:pt x="961188" y="668315"/>
                  </a:lnTo>
                  <a:lnTo>
                    <a:pt x="969119" y="649268"/>
                  </a:lnTo>
                  <a:lnTo>
                    <a:pt x="970705" y="651173"/>
                  </a:lnTo>
                  <a:lnTo>
                    <a:pt x="973877" y="656887"/>
                  </a:lnTo>
                  <a:lnTo>
                    <a:pt x="976098" y="661331"/>
                  </a:lnTo>
                  <a:lnTo>
                    <a:pt x="978636" y="666727"/>
                  </a:lnTo>
                  <a:lnTo>
                    <a:pt x="981808" y="673076"/>
                  </a:lnTo>
                  <a:lnTo>
                    <a:pt x="984663" y="681012"/>
                  </a:lnTo>
                  <a:lnTo>
                    <a:pt x="988152" y="690218"/>
                  </a:lnTo>
                  <a:lnTo>
                    <a:pt x="991007" y="700377"/>
                  </a:lnTo>
                  <a:lnTo>
                    <a:pt x="993862" y="712122"/>
                  </a:lnTo>
                  <a:lnTo>
                    <a:pt x="997035" y="724820"/>
                  </a:lnTo>
                  <a:lnTo>
                    <a:pt x="999572" y="739422"/>
                  </a:lnTo>
                  <a:lnTo>
                    <a:pt x="1002110" y="754977"/>
                  </a:lnTo>
                  <a:lnTo>
                    <a:pt x="1004013" y="772436"/>
                  </a:lnTo>
                  <a:lnTo>
                    <a:pt x="1005600" y="790848"/>
                  </a:lnTo>
                  <a:lnTo>
                    <a:pt x="1005282" y="796244"/>
                  </a:lnTo>
                  <a:lnTo>
                    <a:pt x="1004331" y="801958"/>
                  </a:lnTo>
                  <a:lnTo>
                    <a:pt x="1003062" y="809260"/>
                  </a:lnTo>
                  <a:lnTo>
                    <a:pt x="1000841" y="817196"/>
                  </a:lnTo>
                  <a:lnTo>
                    <a:pt x="997669" y="826085"/>
                  </a:lnTo>
                  <a:lnTo>
                    <a:pt x="994497" y="836243"/>
                  </a:lnTo>
                  <a:lnTo>
                    <a:pt x="985932" y="858781"/>
                  </a:lnTo>
                  <a:lnTo>
                    <a:pt x="964043" y="914969"/>
                  </a:lnTo>
                  <a:lnTo>
                    <a:pt x="951037" y="948301"/>
                  </a:lnTo>
                  <a:lnTo>
                    <a:pt x="937079" y="985442"/>
                  </a:lnTo>
                  <a:lnTo>
                    <a:pt x="922804" y="1025757"/>
                  </a:lnTo>
                  <a:lnTo>
                    <a:pt x="915825" y="1047026"/>
                  </a:lnTo>
                  <a:lnTo>
                    <a:pt x="908212" y="1068929"/>
                  </a:lnTo>
                  <a:lnTo>
                    <a:pt x="901233" y="1091785"/>
                  </a:lnTo>
                  <a:lnTo>
                    <a:pt x="894254" y="1115594"/>
                  </a:lnTo>
                  <a:lnTo>
                    <a:pt x="886958" y="1139719"/>
                  </a:lnTo>
                  <a:lnTo>
                    <a:pt x="880296" y="1165115"/>
                  </a:lnTo>
                  <a:lnTo>
                    <a:pt x="873634" y="1190510"/>
                  </a:lnTo>
                  <a:lnTo>
                    <a:pt x="867290" y="1217493"/>
                  </a:lnTo>
                  <a:lnTo>
                    <a:pt x="861580" y="1244476"/>
                  </a:lnTo>
                  <a:lnTo>
                    <a:pt x="855553" y="1272728"/>
                  </a:lnTo>
                  <a:lnTo>
                    <a:pt x="850477" y="1301298"/>
                  </a:lnTo>
                  <a:lnTo>
                    <a:pt x="845402" y="1330821"/>
                  </a:lnTo>
                  <a:lnTo>
                    <a:pt x="840960" y="1360343"/>
                  </a:lnTo>
                  <a:lnTo>
                    <a:pt x="836836" y="1391135"/>
                  </a:lnTo>
                  <a:lnTo>
                    <a:pt x="874586" y="1434307"/>
                  </a:lnTo>
                  <a:lnTo>
                    <a:pt x="949768" y="1522239"/>
                  </a:lnTo>
                  <a:lnTo>
                    <a:pt x="990373" y="1569856"/>
                  </a:lnTo>
                  <a:lnTo>
                    <a:pt x="1026219" y="1613028"/>
                  </a:lnTo>
                  <a:lnTo>
                    <a:pt x="1041129" y="1631122"/>
                  </a:lnTo>
                  <a:lnTo>
                    <a:pt x="1053500" y="1646042"/>
                  </a:lnTo>
                  <a:lnTo>
                    <a:pt x="1062065" y="1657470"/>
                  </a:lnTo>
                  <a:lnTo>
                    <a:pt x="1066824" y="1664137"/>
                  </a:lnTo>
                  <a:lnTo>
                    <a:pt x="1071582" y="1671755"/>
                  </a:lnTo>
                  <a:lnTo>
                    <a:pt x="1077292" y="1680326"/>
                  </a:lnTo>
                  <a:lnTo>
                    <a:pt x="1080147" y="1685088"/>
                  </a:lnTo>
                  <a:lnTo>
                    <a:pt x="1083002" y="1689850"/>
                  </a:lnTo>
                  <a:lnTo>
                    <a:pt x="1085540" y="1695564"/>
                  </a:lnTo>
                  <a:lnTo>
                    <a:pt x="1088395" y="1701913"/>
                  </a:lnTo>
                  <a:lnTo>
                    <a:pt x="1090616" y="1708579"/>
                  </a:lnTo>
                  <a:lnTo>
                    <a:pt x="1091884" y="1715880"/>
                  </a:lnTo>
                  <a:lnTo>
                    <a:pt x="1093471" y="1724134"/>
                  </a:lnTo>
                  <a:lnTo>
                    <a:pt x="1093788" y="1733022"/>
                  </a:lnTo>
                  <a:lnTo>
                    <a:pt x="1093788" y="1742545"/>
                  </a:lnTo>
                  <a:lnTo>
                    <a:pt x="1092836" y="1753021"/>
                  </a:lnTo>
                  <a:lnTo>
                    <a:pt x="1090933" y="1765084"/>
                  </a:lnTo>
                  <a:lnTo>
                    <a:pt x="1087761" y="1777147"/>
                  </a:lnTo>
                  <a:lnTo>
                    <a:pt x="1086809" y="1785083"/>
                  </a:lnTo>
                  <a:lnTo>
                    <a:pt x="1084271" y="1801272"/>
                  </a:lnTo>
                  <a:lnTo>
                    <a:pt x="1076340" y="1854920"/>
                  </a:lnTo>
                  <a:lnTo>
                    <a:pt x="1054452" y="2009516"/>
                  </a:lnTo>
                  <a:lnTo>
                    <a:pt x="1023681" y="2230139"/>
                  </a:lnTo>
                  <a:lnTo>
                    <a:pt x="1022730" y="2236488"/>
                  </a:lnTo>
                  <a:lnTo>
                    <a:pt x="1021461" y="2242520"/>
                  </a:lnTo>
                  <a:lnTo>
                    <a:pt x="1019875" y="2248551"/>
                  </a:lnTo>
                  <a:lnTo>
                    <a:pt x="1018289" y="2254582"/>
                  </a:lnTo>
                  <a:lnTo>
                    <a:pt x="1015751" y="2259979"/>
                  </a:lnTo>
                  <a:lnTo>
                    <a:pt x="1013530" y="2265693"/>
                  </a:lnTo>
                  <a:lnTo>
                    <a:pt x="1011310" y="2271407"/>
                  </a:lnTo>
                  <a:lnTo>
                    <a:pt x="1008455" y="2276486"/>
                  </a:lnTo>
                  <a:lnTo>
                    <a:pt x="1005917" y="2281248"/>
                  </a:lnTo>
                  <a:lnTo>
                    <a:pt x="1002427" y="2286009"/>
                  </a:lnTo>
                  <a:lnTo>
                    <a:pt x="999255" y="2291088"/>
                  </a:lnTo>
                  <a:lnTo>
                    <a:pt x="995766" y="2295533"/>
                  </a:lnTo>
                  <a:lnTo>
                    <a:pt x="992276" y="2299659"/>
                  </a:lnTo>
                  <a:lnTo>
                    <a:pt x="988470" y="2303469"/>
                  </a:lnTo>
                  <a:lnTo>
                    <a:pt x="984346" y="2307278"/>
                  </a:lnTo>
                  <a:lnTo>
                    <a:pt x="980222" y="2311087"/>
                  </a:lnTo>
                  <a:lnTo>
                    <a:pt x="975781" y="2314262"/>
                  </a:lnTo>
                  <a:lnTo>
                    <a:pt x="971339" y="2317436"/>
                  </a:lnTo>
                  <a:lnTo>
                    <a:pt x="966581" y="2320293"/>
                  </a:lnTo>
                  <a:lnTo>
                    <a:pt x="961823" y="2322833"/>
                  </a:lnTo>
                  <a:lnTo>
                    <a:pt x="956747" y="2325372"/>
                  </a:lnTo>
                  <a:lnTo>
                    <a:pt x="951989" y="2327277"/>
                  </a:lnTo>
                  <a:lnTo>
                    <a:pt x="946913" y="2329182"/>
                  </a:lnTo>
                  <a:lnTo>
                    <a:pt x="941203" y="2331086"/>
                  </a:lnTo>
                  <a:lnTo>
                    <a:pt x="936128" y="2332674"/>
                  </a:lnTo>
                  <a:lnTo>
                    <a:pt x="930418" y="2333309"/>
                  </a:lnTo>
                  <a:lnTo>
                    <a:pt x="925025" y="2334578"/>
                  </a:lnTo>
                  <a:lnTo>
                    <a:pt x="919315" y="2334896"/>
                  </a:lnTo>
                  <a:lnTo>
                    <a:pt x="913605" y="2335213"/>
                  </a:lnTo>
                  <a:lnTo>
                    <a:pt x="907577" y="2335213"/>
                  </a:lnTo>
                  <a:lnTo>
                    <a:pt x="901550" y="2334896"/>
                  </a:lnTo>
                  <a:lnTo>
                    <a:pt x="895523" y="2333943"/>
                  </a:lnTo>
                  <a:lnTo>
                    <a:pt x="889813" y="2333309"/>
                  </a:lnTo>
                  <a:lnTo>
                    <a:pt x="883786" y="2332356"/>
                  </a:lnTo>
                  <a:lnTo>
                    <a:pt x="878076" y="2330769"/>
                  </a:lnTo>
                  <a:lnTo>
                    <a:pt x="872683" y="2328864"/>
                  </a:lnTo>
                  <a:lnTo>
                    <a:pt x="867290" y="2326642"/>
                  </a:lnTo>
                  <a:lnTo>
                    <a:pt x="862214" y="2324420"/>
                  </a:lnTo>
                  <a:lnTo>
                    <a:pt x="857456" y="2321881"/>
                  </a:lnTo>
                  <a:lnTo>
                    <a:pt x="852698" y="2319341"/>
                  </a:lnTo>
                  <a:lnTo>
                    <a:pt x="848257" y="2316167"/>
                  </a:lnTo>
                  <a:lnTo>
                    <a:pt x="843815" y="2312992"/>
                  </a:lnTo>
                  <a:lnTo>
                    <a:pt x="839692" y="2309183"/>
                  </a:lnTo>
                  <a:lnTo>
                    <a:pt x="835568" y="2305373"/>
                  </a:lnTo>
                  <a:lnTo>
                    <a:pt x="831761" y="2301882"/>
                  </a:lnTo>
                  <a:lnTo>
                    <a:pt x="827954" y="2297755"/>
                  </a:lnTo>
                  <a:lnTo>
                    <a:pt x="824782" y="2293311"/>
                  </a:lnTo>
                  <a:lnTo>
                    <a:pt x="821293" y="2288866"/>
                  </a:lnTo>
                  <a:lnTo>
                    <a:pt x="818755" y="2283787"/>
                  </a:lnTo>
                  <a:lnTo>
                    <a:pt x="815900" y="2279026"/>
                  </a:lnTo>
                  <a:lnTo>
                    <a:pt x="813362" y="2274264"/>
                  </a:lnTo>
                  <a:lnTo>
                    <a:pt x="811141" y="2269185"/>
                  </a:lnTo>
                  <a:lnTo>
                    <a:pt x="809238" y="2263471"/>
                  </a:lnTo>
                  <a:lnTo>
                    <a:pt x="807335" y="2258392"/>
                  </a:lnTo>
                  <a:lnTo>
                    <a:pt x="805749" y="2252678"/>
                  </a:lnTo>
                  <a:lnTo>
                    <a:pt x="804162" y="2246646"/>
                  </a:lnTo>
                  <a:lnTo>
                    <a:pt x="803211" y="2241250"/>
                  </a:lnTo>
                  <a:lnTo>
                    <a:pt x="802576" y="2234901"/>
                  </a:lnTo>
                  <a:lnTo>
                    <a:pt x="801942" y="2228869"/>
                  </a:lnTo>
                  <a:lnTo>
                    <a:pt x="801625" y="2222838"/>
                  </a:lnTo>
                  <a:lnTo>
                    <a:pt x="801625" y="2216807"/>
                  </a:lnTo>
                  <a:lnTo>
                    <a:pt x="801942" y="2210458"/>
                  </a:lnTo>
                  <a:lnTo>
                    <a:pt x="802576" y="2204109"/>
                  </a:lnTo>
                  <a:lnTo>
                    <a:pt x="803211" y="2197443"/>
                  </a:lnTo>
                  <a:lnTo>
                    <a:pt x="833981" y="1990152"/>
                  </a:lnTo>
                  <a:lnTo>
                    <a:pt x="855235" y="1846032"/>
                  </a:lnTo>
                  <a:lnTo>
                    <a:pt x="861897" y="1797146"/>
                  </a:lnTo>
                  <a:lnTo>
                    <a:pt x="863801" y="1783178"/>
                  </a:lnTo>
                  <a:lnTo>
                    <a:pt x="864435" y="1777147"/>
                  </a:lnTo>
                  <a:lnTo>
                    <a:pt x="861897" y="1774290"/>
                  </a:lnTo>
                  <a:lnTo>
                    <a:pt x="855553" y="1767623"/>
                  </a:lnTo>
                  <a:lnTo>
                    <a:pt x="833030" y="1744133"/>
                  </a:lnTo>
                  <a:lnTo>
                    <a:pt x="763558" y="1673343"/>
                  </a:lnTo>
                  <a:lnTo>
                    <a:pt x="687424" y="1595886"/>
                  </a:lnTo>
                  <a:lnTo>
                    <a:pt x="657288" y="1564777"/>
                  </a:lnTo>
                  <a:lnTo>
                    <a:pt x="637620" y="1543825"/>
                  </a:lnTo>
                  <a:lnTo>
                    <a:pt x="624931" y="1537159"/>
                  </a:lnTo>
                  <a:lnTo>
                    <a:pt x="612876" y="1530175"/>
                  </a:lnTo>
                  <a:lnTo>
                    <a:pt x="600822" y="1523192"/>
                  </a:lnTo>
                  <a:lnTo>
                    <a:pt x="589719" y="1516208"/>
                  </a:lnTo>
                  <a:lnTo>
                    <a:pt x="578933" y="1508907"/>
                  </a:lnTo>
                  <a:lnTo>
                    <a:pt x="569100" y="1501605"/>
                  </a:lnTo>
                  <a:lnTo>
                    <a:pt x="559266" y="1494622"/>
                  </a:lnTo>
                  <a:lnTo>
                    <a:pt x="550383" y="1487003"/>
                  </a:lnTo>
                  <a:lnTo>
                    <a:pt x="541818" y="1480019"/>
                  </a:lnTo>
                  <a:lnTo>
                    <a:pt x="533570" y="1472718"/>
                  </a:lnTo>
                  <a:lnTo>
                    <a:pt x="525957" y="1465099"/>
                  </a:lnTo>
                  <a:lnTo>
                    <a:pt x="518978" y="1458116"/>
                  </a:lnTo>
                  <a:lnTo>
                    <a:pt x="511682" y="1451132"/>
                  </a:lnTo>
                  <a:lnTo>
                    <a:pt x="505655" y="1444148"/>
                  </a:lnTo>
                  <a:lnTo>
                    <a:pt x="499945" y="1436847"/>
                  </a:lnTo>
                  <a:lnTo>
                    <a:pt x="494235" y="1430181"/>
                  </a:lnTo>
                  <a:lnTo>
                    <a:pt x="489159" y="1423514"/>
                  </a:lnTo>
                  <a:lnTo>
                    <a:pt x="484718" y="1416848"/>
                  </a:lnTo>
                  <a:lnTo>
                    <a:pt x="480277" y="1410499"/>
                  </a:lnTo>
                  <a:lnTo>
                    <a:pt x="476470" y="1404150"/>
                  </a:lnTo>
                  <a:lnTo>
                    <a:pt x="473298" y="1397801"/>
                  </a:lnTo>
                  <a:lnTo>
                    <a:pt x="469808" y="1392405"/>
                  </a:lnTo>
                  <a:lnTo>
                    <a:pt x="464733" y="1381294"/>
                  </a:lnTo>
                  <a:lnTo>
                    <a:pt x="460926" y="1371453"/>
                  </a:lnTo>
                  <a:lnTo>
                    <a:pt x="458706" y="1362565"/>
                  </a:lnTo>
                  <a:lnTo>
                    <a:pt x="457754" y="1359073"/>
                  </a:lnTo>
                  <a:lnTo>
                    <a:pt x="457119" y="1355264"/>
                  </a:lnTo>
                  <a:lnTo>
                    <a:pt x="457119" y="1352089"/>
                  </a:lnTo>
                  <a:lnTo>
                    <a:pt x="457119" y="1349550"/>
                  </a:lnTo>
                  <a:lnTo>
                    <a:pt x="456802" y="1347010"/>
                  </a:lnTo>
                  <a:lnTo>
                    <a:pt x="456168" y="1344788"/>
                  </a:lnTo>
                  <a:lnTo>
                    <a:pt x="454264" y="1342566"/>
                  </a:lnTo>
                  <a:lnTo>
                    <a:pt x="452361" y="1340344"/>
                  </a:lnTo>
                  <a:lnTo>
                    <a:pt x="449823" y="1338439"/>
                  </a:lnTo>
                  <a:lnTo>
                    <a:pt x="446968" y="1336217"/>
                  </a:lnTo>
                  <a:lnTo>
                    <a:pt x="440624" y="1332408"/>
                  </a:lnTo>
                  <a:lnTo>
                    <a:pt x="434279" y="1328598"/>
                  </a:lnTo>
                  <a:lnTo>
                    <a:pt x="431107" y="1326376"/>
                  </a:lnTo>
                  <a:lnTo>
                    <a:pt x="428887" y="1324472"/>
                  </a:lnTo>
                  <a:lnTo>
                    <a:pt x="426666" y="1322250"/>
                  </a:lnTo>
                  <a:lnTo>
                    <a:pt x="425397" y="1319393"/>
                  </a:lnTo>
                  <a:lnTo>
                    <a:pt x="424128" y="1317170"/>
                  </a:lnTo>
                  <a:lnTo>
                    <a:pt x="424128" y="1314631"/>
                  </a:lnTo>
                  <a:lnTo>
                    <a:pt x="425714" y="1302568"/>
                  </a:lnTo>
                  <a:lnTo>
                    <a:pt x="427618" y="1289553"/>
                  </a:lnTo>
                  <a:lnTo>
                    <a:pt x="429521" y="1275268"/>
                  </a:lnTo>
                  <a:lnTo>
                    <a:pt x="432059" y="1260983"/>
                  </a:lnTo>
                  <a:lnTo>
                    <a:pt x="438086" y="1229873"/>
                  </a:lnTo>
                  <a:lnTo>
                    <a:pt x="445382" y="1196542"/>
                  </a:lnTo>
                  <a:lnTo>
                    <a:pt x="453313" y="1161623"/>
                  </a:lnTo>
                  <a:lnTo>
                    <a:pt x="462195" y="1125117"/>
                  </a:lnTo>
                  <a:lnTo>
                    <a:pt x="471712" y="1087658"/>
                  </a:lnTo>
                  <a:lnTo>
                    <a:pt x="481229" y="1049883"/>
                  </a:lnTo>
                  <a:lnTo>
                    <a:pt x="501531" y="974014"/>
                  </a:lnTo>
                  <a:lnTo>
                    <a:pt x="521199" y="901001"/>
                  </a:lnTo>
                  <a:lnTo>
                    <a:pt x="538963" y="833386"/>
                  </a:lnTo>
                  <a:lnTo>
                    <a:pt x="546577" y="803228"/>
                  </a:lnTo>
                  <a:lnTo>
                    <a:pt x="553238" y="775293"/>
                  </a:lnTo>
                  <a:lnTo>
                    <a:pt x="622710" y="754659"/>
                  </a:lnTo>
                  <a:lnTo>
                    <a:pt x="591305" y="753072"/>
                  </a:lnTo>
                  <a:lnTo>
                    <a:pt x="520881" y="750215"/>
                  </a:lnTo>
                  <a:lnTo>
                    <a:pt x="482497" y="748628"/>
                  </a:lnTo>
                  <a:lnTo>
                    <a:pt x="448554" y="747358"/>
                  </a:lnTo>
                  <a:lnTo>
                    <a:pt x="423494" y="747041"/>
                  </a:lnTo>
                  <a:lnTo>
                    <a:pt x="415563" y="747358"/>
                  </a:lnTo>
                  <a:lnTo>
                    <a:pt x="411439" y="747993"/>
                  </a:lnTo>
                  <a:lnTo>
                    <a:pt x="409853" y="748628"/>
                  </a:lnTo>
                  <a:lnTo>
                    <a:pt x="406364" y="750850"/>
                  </a:lnTo>
                  <a:lnTo>
                    <a:pt x="396847" y="757516"/>
                  </a:lnTo>
                  <a:lnTo>
                    <a:pt x="382889" y="767992"/>
                  </a:lnTo>
                  <a:lnTo>
                    <a:pt x="366393" y="781007"/>
                  </a:lnTo>
                  <a:lnTo>
                    <a:pt x="325472" y="812752"/>
                  </a:lnTo>
                  <a:lnTo>
                    <a:pt x="279791" y="849258"/>
                  </a:lnTo>
                  <a:lnTo>
                    <a:pt x="195093" y="917826"/>
                  </a:lnTo>
                  <a:lnTo>
                    <a:pt x="154805" y="951158"/>
                  </a:lnTo>
                  <a:lnTo>
                    <a:pt x="154488" y="951475"/>
                  </a:lnTo>
                  <a:lnTo>
                    <a:pt x="150681" y="954332"/>
                  </a:lnTo>
                  <a:lnTo>
                    <a:pt x="146875" y="957506"/>
                  </a:lnTo>
                  <a:lnTo>
                    <a:pt x="143068" y="960046"/>
                  </a:lnTo>
                  <a:lnTo>
                    <a:pt x="139261" y="962586"/>
                  </a:lnTo>
                  <a:lnTo>
                    <a:pt x="135454" y="964808"/>
                  </a:lnTo>
                  <a:lnTo>
                    <a:pt x="131013" y="966712"/>
                  </a:lnTo>
                  <a:lnTo>
                    <a:pt x="126889" y="968617"/>
                  </a:lnTo>
                  <a:lnTo>
                    <a:pt x="122766" y="969887"/>
                  </a:lnTo>
                  <a:lnTo>
                    <a:pt x="113883" y="972426"/>
                  </a:lnTo>
                  <a:lnTo>
                    <a:pt x="105318" y="974014"/>
                  </a:lnTo>
                  <a:lnTo>
                    <a:pt x="96436" y="975283"/>
                  </a:lnTo>
                  <a:lnTo>
                    <a:pt x="87554" y="974966"/>
                  </a:lnTo>
                  <a:lnTo>
                    <a:pt x="78671" y="974014"/>
                  </a:lnTo>
                  <a:lnTo>
                    <a:pt x="70106" y="972109"/>
                  </a:lnTo>
                  <a:lnTo>
                    <a:pt x="61541" y="969569"/>
                  </a:lnTo>
                  <a:lnTo>
                    <a:pt x="52976" y="966395"/>
                  </a:lnTo>
                  <a:lnTo>
                    <a:pt x="48852" y="964490"/>
                  </a:lnTo>
                  <a:lnTo>
                    <a:pt x="45363" y="962268"/>
                  </a:lnTo>
                  <a:lnTo>
                    <a:pt x="41239" y="959729"/>
                  </a:lnTo>
                  <a:lnTo>
                    <a:pt x="37432" y="956872"/>
                  </a:lnTo>
                  <a:lnTo>
                    <a:pt x="33626" y="954015"/>
                  </a:lnTo>
                  <a:lnTo>
                    <a:pt x="30453" y="951158"/>
                  </a:lnTo>
                  <a:lnTo>
                    <a:pt x="26647" y="947666"/>
                  </a:lnTo>
                  <a:lnTo>
                    <a:pt x="23792" y="944491"/>
                  </a:lnTo>
                  <a:lnTo>
                    <a:pt x="20302" y="940682"/>
                  </a:lnTo>
                  <a:lnTo>
                    <a:pt x="17764" y="936873"/>
                  </a:lnTo>
                  <a:lnTo>
                    <a:pt x="14909" y="933063"/>
                  </a:lnTo>
                  <a:lnTo>
                    <a:pt x="12689" y="929254"/>
                  </a:lnTo>
                  <a:lnTo>
                    <a:pt x="10468" y="925127"/>
                  </a:lnTo>
                  <a:lnTo>
                    <a:pt x="8248" y="921000"/>
                  </a:lnTo>
                  <a:lnTo>
                    <a:pt x="6662" y="916874"/>
                  </a:lnTo>
                  <a:lnTo>
                    <a:pt x="4758" y="912429"/>
                  </a:lnTo>
                  <a:lnTo>
                    <a:pt x="2538" y="903858"/>
                  </a:lnTo>
                  <a:lnTo>
                    <a:pt x="634" y="894970"/>
                  </a:lnTo>
                  <a:lnTo>
                    <a:pt x="0" y="886399"/>
                  </a:lnTo>
                  <a:lnTo>
                    <a:pt x="0" y="877511"/>
                  </a:lnTo>
                  <a:lnTo>
                    <a:pt x="952" y="868622"/>
                  </a:lnTo>
                  <a:lnTo>
                    <a:pt x="2538" y="859734"/>
                  </a:lnTo>
                  <a:lnTo>
                    <a:pt x="5075" y="851163"/>
                  </a:lnTo>
                  <a:lnTo>
                    <a:pt x="8882" y="842909"/>
                  </a:lnTo>
                  <a:lnTo>
                    <a:pt x="10785" y="838782"/>
                  </a:lnTo>
                  <a:lnTo>
                    <a:pt x="13006" y="834656"/>
                  </a:lnTo>
                  <a:lnTo>
                    <a:pt x="15544" y="831164"/>
                  </a:lnTo>
                  <a:lnTo>
                    <a:pt x="18082" y="827354"/>
                  </a:lnTo>
                  <a:lnTo>
                    <a:pt x="20937" y="823545"/>
                  </a:lnTo>
                  <a:lnTo>
                    <a:pt x="24109" y="820053"/>
                  </a:lnTo>
                  <a:lnTo>
                    <a:pt x="27281" y="816561"/>
                  </a:lnTo>
                  <a:lnTo>
                    <a:pt x="30771" y="813069"/>
                  </a:lnTo>
                  <a:lnTo>
                    <a:pt x="80575" y="775611"/>
                  </a:lnTo>
                  <a:lnTo>
                    <a:pt x="189700" y="694028"/>
                  </a:lnTo>
                  <a:lnTo>
                    <a:pt x="248386" y="650220"/>
                  </a:lnTo>
                  <a:lnTo>
                    <a:pt x="300094" y="612127"/>
                  </a:lnTo>
                  <a:lnTo>
                    <a:pt x="321348" y="596572"/>
                  </a:lnTo>
                  <a:lnTo>
                    <a:pt x="337843" y="585144"/>
                  </a:lnTo>
                  <a:lnTo>
                    <a:pt x="349263" y="577208"/>
                  </a:lnTo>
                  <a:lnTo>
                    <a:pt x="352436" y="574986"/>
                  </a:lnTo>
                  <a:lnTo>
                    <a:pt x="354022" y="574351"/>
                  </a:lnTo>
                  <a:lnTo>
                    <a:pt x="460926" y="562606"/>
                  </a:lnTo>
                  <a:lnTo>
                    <a:pt x="554190" y="552448"/>
                  </a:lnTo>
                  <a:lnTo>
                    <a:pt x="595112" y="548003"/>
                  </a:lnTo>
                  <a:lnTo>
                    <a:pt x="631275" y="544512"/>
                  </a:lnTo>
                  <a:lnTo>
                    <a:pt x="663315" y="541655"/>
                  </a:lnTo>
                  <a:lnTo>
                    <a:pt x="690596" y="539750"/>
                  </a:lnTo>
                  <a:close/>
                  <a:moveTo>
                    <a:pt x="912333" y="0"/>
                  </a:moveTo>
                  <a:lnTo>
                    <a:pt x="923772" y="0"/>
                  </a:lnTo>
                  <a:lnTo>
                    <a:pt x="935529" y="0"/>
                  </a:lnTo>
                  <a:lnTo>
                    <a:pt x="943791" y="636"/>
                  </a:lnTo>
                  <a:lnTo>
                    <a:pt x="952052" y="1908"/>
                  </a:lnTo>
                  <a:lnTo>
                    <a:pt x="960632" y="3817"/>
                  </a:lnTo>
                  <a:lnTo>
                    <a:pt x="969211" y="5407"/>
                  </a:lnTo>
                  <a:lnTo>
                    <a:pt x="977473" y="8270"/>
                  </a:lnTo>
                  <a:lnTo>
                    <a:pt x="986052" y="11451"/>
                  </a:lnTo>
                  <a:lnTo>
                    <a:pt x="993996" y="14949"/>
                  </a:lnTo>
                  <a:lnTo>
                    <a:pt x="1001940" y="19084"/>
                  </a:lnTo>
                  <a:lnTo>
                    <a:pt x="1010202" y="22901"/>
                  </a:lnTo>
                  <a:lnTo>
                    <a:pt x="1017828" y="27990"/>
                  </a:lnTo>
                  <a:lnTo>
                    <a:pt x="1025454" y="33080"/>
                  </a:lnTo>
                  <a:lnTo>
                    <a:pt x="1032762" y="39123"/>
                  </a:lnTo>
                  <a:lnTo>
                    <a:pt x="1039753" y="44848"/>
                  </a:lnTo>
                  <a:lnTo>
                    <a:pt x="1047061" y="51210"/>
                  </a:lnTo>
                  <a:lnTo>
                    <a:pt x="1053734" y="57889"/>
                  </a:lnTo>
                  <a:lnTo>
                    <a:pt x="1060407" y="65523"/>
                  </a:lnTo>
                  <a:lnTo>
                    <a:pt x="1066127" y="72839"/>
                  </a:lnTo>
                  <a:lnTo>
                    <a:pt x="1072164" y="80791"/>
                  </a:lnTo>
                  <a:lnTo>
                    <a:pt x="1077884" y="89061"/>
                  </a:lnTo>
                  <a:lnTo>
                    <a:pt x="1082968" y="97331"/>
                  </a:lnTo>
                  <a:lnTo>
                    <a:pt x="1087734" y="106555"/>
                  </a:lnTo>
                  <a:lnTo>
                    <a:pt x="1092183" y="115779"/>
                  </a:lnTo>
                  <a:lnTo>
                    <a:pt x="1096313" y="125003"/>
                  </a:lnTo>
                  <a:lnTo>
                    <a:pt x="1100127" y="134546"/>
                  </a:lnTo>
                  <a:lnTo>
                    <a:pt x="1103304" y="145042"/>
                  </a:lnTo>
                  <a:lnTo>
                    <a:pt x="1106164" y="155220"/>
                  </a:lnTo>
                  <a:lnTo>
                    <a:pt x="1108706" y="166035"/>
                  </a:lnTo>
                  <a:lnTo>
                    <a:pt x="1110612" y="176849"/>
                  </a:lnTo>
                  <a:lnTo>
                    <a:pt x="1111566" y="187982"/>
                  </a:lnTo>
                  <a:lnTo>
                    <a:pt x="1112519" y="199433"/>
                  </a:lnTo>
                  <a:lnTo>
                    <a:pt x="1112837" y="210883"/>
                  </a:lnTo>
                  <a:lnTo>
                    <a:pt x="1112519" y="222970"/>
                  </a:lnTo>
                  <a:lnTo>
                    <a:pt x="1110930" y="247144"/>
                  </a:lnTo>
                  <a:lnTo>
                    <a:pt x="1109024" y="271636"/>
                  </a:lnTo>
                  <a:lnTo>
                    <a:pt x="1106164" y="296764"/>
                  </a:lnTo>
                  <a:lnTo>
                    <a:pt x="1104575" y="308851"/>
                  </a:lnTo>
                  <a:lnTo>
                    <a:pt x="1102351" y="321574"/>
                  </a:lnTo>
                  <a:lnTo>
                    <a:pt x="1100444" y="333978"/>
                  </a:lnTo>
                  <a:lnTo>
                    <a:pt x="1097902" y="345747"/>
                  </a:lnTo>
                  <a:lnTo>
                    <a:pt x="1095360" y="358152"/>
                  </a:lnTo>
                  <a:lnTo>
                    <a:pt x="1092183" y="369921"/>
                  </a:lnTo>
                  <a:lnTo>
                    <a:pt x="1089323" y="381372"/>
                  </a:lnTo>
                  <a:lnTo>
                    <a:pt x="1085510" y="393140"/>
                  </a:lnTo>
                  <a:lnTo>
                    <a:pt x="1082014" y="404273"/>
                  </a:lnTo>
                  <a:lnTo>
                    <a:pt x="1077884" y="415406"/>
                  </a:lnTo>
                  <a:lnTo>
                    <a:pt x="1073753" y="425902"/>
                  </a:lnTo>
                  <a:lnTo>
                    <a:pt x="1068986" y="436080"/>
                  </a:lnTo>
                  <a:lnTo>
                    <a:pt x="1063585" y="445941"/>
                  </a:lnTo>
                  <a:lnTo>
                    <a:pt x="1058501" y="455483"/>
                  </a:lnTo>
                  <a:lnTo>
                    <a:pt x="1052463" y="464389"/>
                  </a:lnTo>
                  <a:lnTo>
                    <a:pt x="1046108" y="472977"/>
                  </a:lnTo>
                  <a:lnTo>
                    <a:pt x="1039753" y="481247"/>
                  </a:lnTo>
                  <a:lnTo>
                    <a:pt x="1032762" y="488563"/>
                  </a:lnTo>
                  <a:lnTo>
                    <a:pt x="1025454" y="495242"/>
                  </a:lnTo>
                  <a:lnTo>
                    <a:pt x="1017510" y="501922"/>
                  </a:lnTo>
                  <a:lnTo>
                    <a:pt x="1009248" y="507647"/>
                  </a:lnTo>
                  <a:lnTo>
                    <a:pt x="1000351" y="512736"/>
                  </a:lnTo>
                  <a:lnTo>
                    <a:pt x="991454" y="516871"/>
                  </a:lnTo>
                  <a:lnTo>
                    <a:pt x="981921" y="520688"/>
                  </a:lnTo>
                  <a:lnTo>
                    <a:pt x="971435" y="523551"/>
                  </a:lnTo>
                  <a:lnTo>
                    <a:pt x="960949" y="525778"/>
                  </a:lnTo>
                  <a:lnTo>
                    <a:pt x="953005" y="526732"/>
                  </a:lnTo>
                  <a:lnTo>
                    <a:pt x="944426" y="527050"/>
                  </a:lnTo>
                  <a:lnTo>
                    <a:pt x="935847" y="526414"/>
                  </a:lnTo>
                  <a:lnTo>
                    <a:pt x="926314" y="525141"/>
                  </a:lnTo>
                  <a:lnTo>
                    <a:pt x="917099" y="523233"/>
                  </a:lnTo>
                  <a:lnTo>
                    <a:pt x="907884" y="520688"/>
                  </a:lnTo>
                  <a:lnTo>
                    <a:pt x="898669" y="517190"/>
                  </a:lnTo>
                  <a:lnTo>
                    <a:pt x="888819" y="513373"/>
                  </a:lnTo>
                  <a:lnTo>
                    <a:pt x="879286" y="508283"/>
                  </a:lnTo>
                  <a:lnTo>
                    <a:pt x="869118" y="503194"/>
                  </a:lnTo>
                  <a:lnTo>
                    <a:pt x="859585" y="496833"/>
                  </a:lnTo>
                  <a:lnTo>
                    <a:pt x="849735" y="490153"/>
                  </a:lnTo>
                  <a:lnTo>
                    <a:pt x="840202" y="482837"/>
                  </a:lnTo>
                  <a:lnTo>
                    <a:pt x="830987" y="474886"/>
                  </a:lnTo>
                  <a:lnTo>
                    <a:pt x="821454" y="465979"/>
                  </a:lnTo>
                  <a:lnTo>
                    <a:pt x="812239" y="456755"/>
                  </a:lnTo>
                  <a:lnTo>
                    <a:pt x="803342" y="446577"/>
                  </a:lnTo>
                  <a:lnTo>
                    <a:pt x="794445" y="435762"/>
                  </a:lnTo>
                  <a:lnTo>
                    <a:pt x="786183" y="424630"/>
                  </a:lnTo>
                  <a:lnTo>
                    <a:pt x="778240" y="412225"/>
                  </a:lnTo>
                  <a:lnTo>
                    <a:pt x="770296" y="400138"/>
                  </a:lnTo>
                  <a:lnTo>
                    <a:pt x="762987" y="386779"/>
                  </a:lnTo>
                  <a:lnTo>
                    <a:pt x="756314" y="372784"/>
                  </a:lnTo>
                  <a:lnTo>
                    <a:pt x="749324" y="358470"/>
                  </a:lnTo>
                  <a:lnTo>
                    <a:pt x="743604" y="343203"/>
                  </a:lnTo>
                  <a:lnTo>
                    <a:pt x="738202" y="327617"/>
                  </a:lnTo>
                  <a:lnTo>
                    <a:pt x="733436" y="311077"/>
                  </a:lnTo>
                  <a:lnTo>
                    <a:pt x="728987" y="294219"/>
                  </a:lnTo>
                  <a:lnTo>
                    <a:pt x="725810" y="276725"/>
                  </a:lnTo>
                  <a:lnTo>
                    <a:pt x="722632" y="258595"/>
                  </a:lnTo>
                  <a:lnTo>
                    <a:pt x="720408" y="240146"/>
                  </a:lnTo>
                  <a:lnTo>
                    <a:pt x="719137" y="221062"/>
                  </a:lnTo>
                  <a:lnTo>
                    <a:pt x="719772" y="209293"/>
                  </a:lnTo>
                  <a:lnTo>
                    <a:pt x="721361" y="197206"/>
                  </a:lnTo>
                  <a:lnTo>
                    <a:pt x="722632" y="185756"/>
                  </a:lnTo>
                  <a:lnTo>
                    <a:pt x="724856" y="174623"/>
                  </a:lnTo>
                  <a:lnTo>
                    <a:pt x="727399" y="163490"/>
                  </a:lnTo>
                  <a:lnTo>
                    <a:pt x="730576" y="152676"/>
                  </a:lnTo>
                  <a:lnTo>
                    <a:pt x="734389" y="142179"/>
                  </a:lnTo>
                  <a:lnTo>
                    <a:pt x="737884" y="131683"/>
                  </a:lnTo>
                  <a:lnTo>
                    <a:pt x="742333" y="121823"/>
                  </a:lnTo>
                  <a:lnTo>
                    <a:pt x="746782" y="111962"/>
                  </a:lnTo>
                  <a:lnTo>
                    <a:pt x="752184" y="102420"/>
                  </a:lnTo>
                  <a:lnTo>
                    <a:pt x="757268" y="93514"/>
                  </a:lnTo>
                  <a:lnTo>
                    <a:pt x="763305" y="84290"/>
                  </a:lnTo>
                  <a:lnTo>
                    <a:pt x="769660" y="76338"/>
                  </a:lnTo>
                  <a:lnTo>
                    <a:pt x="776015" y="68068"/>
                  </a:lnTo>
                  <a:lnTo>
                    <a:pt x="783006" y="60116"/>
                  </a:lnTo>
                  <a:lnTo>
                    <a:pt x="790314" y="53118"/>
                  </a:lnTo>
                  <a:lnTo>
                    <a:pt x="797940" y="46121"/>
                  </a:lnTo>
                  <a:lnTo>
                    <a:pt x="805567" y="39759"/>
                  </a:lnTo>
                  <a:lnTo>
                    <a:pt x="813828" y="33398"/>
                  </a:lnTo>
                  <a:lnTo>
                    <a:pt x="822725" y="27990"/>
                  </a:lnTo>
                  <a:lnTo>
                    <a:pt x="831305" y="22901"/>
                  </a:lnTo>
                  <a:lnTo>
                    <a:pt x="840520" y="18130"/>
                  </a:lnTo>
                  <a:lnTo>
                    <a:pt x="849735" y="13995"/>
                  </a:lnTo>
                  <a:lnTo>
                    <a:pt x="859903" y="10496"/>
                  </a:lnTo>
                  <a:lnTo>
                    <a:pt x="870071" y="7316"/>
                  </a:lnTo>
                  <a:lnTo>
                    <a:pt x="879922" y="4771"/>
                  </a:lnTo>
                  <a:lnTo>
                    <a:pt x="890725" y="2544"/>
                  </a:lnTo>
                  <a:lnTo>
                    <a:pt x="901529" y="954"/>
                  </a:lnTo>
                  <a:lnTo>
                    <a:pt x="912333"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15" name="圆角矩形 73">
              <a:extLst>
                <a:ext uri="{FF2B5EF4-FFF2-40B4-BE49-F238E27FC236}">
                  <a16:creationId xmlns:a16="http://schemas.microsoft.com/office/drawing/2014/main" id="{85B1FA48-3D46-4B35-A008-6C540F8CBC62}"/>
                </a:ext>
              </a:extLst>
            </p:cNvPr>
            <p:cNvSpPr/>
            <p:nvPr/>
          </p:nvSpPr>
          <p:spPr>
            <a:xfrm rot="18900000">
              <a:off x="5715058" y="4900439"/>
              <a:ext cx="1909664" cy="631413"/>
            </a:xfrm>
            <a:prstGeom prst="roundRect">
              <a:avLst>
                <a:gd name="adj" fmla="val 50000"/>
              </a:avLst>
            </a:prstGeom>
            <a:solidFill>
              <a:srgbClr val="1F497D"/>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E77817"/>
                </a:solidFill>
                <a:effectLst/>
                <a:uLnTx/>
                <a:uFillTx/>
                <a:latin typeface="Arial"/>
                <a:ea typeface="微软雅黑"/>
                <a:cs typeface="+mn-cs"/>
              </a:endParaRPr>
            </a:p>
          </p:txBody>
        </p:sp>
        <p:sp>
          <p:nvSpPr>
            <p:cNvPr id="16" name="椭圆 15">
              <a:extLst>
                <a:ext uri="{FF2B5EF4-FFF2-40B4-BE49-F238E27FC236}">
                  <a16:creationId xmlns:a16="http://schemas.microsoft.com/office/drawing/2014/main" id="{F91C1558-E0BA-4D0D-8A05-2488E5DBCEB3}"/>
                </a:ext>
              </a:extLst>
            </p:cNvPr>
            <p:cNvSpPr/>
            <p:nvPr/>
          </p:nvSpPr>
          <p:spPr>
            <a:xfrm flipH="1">
              <a:off x="6851015" y="4505919"/>
              <a:ext cx="528842" cy="529105"/>
            </a:xfrm>
            <a:prstGeom prst="ellipse">
              <a:avLst/>
            </a:prstGeom>
            <a:solidFill>
              <a:schemeClr val="tx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0073A6"/>
                </a:solidFill>
                <a:effectLst/>
                <a:uLnTx/>
                <a:uFillTx/>
                <a:latin typeface="Arial"/>
                <a:ea typeface="微软雅黑"/>
                <a:cs typeface="+mn-cs"/>
              </a:endParaRPr>
            </a:p>
          </p:txBody>
        </p:sp>
        <p:sp>
          <p:nvSpPr>
            <p:cNvPr id="17" name="矩形 16">
              <a:extLst>
                <a:ext uri="{FF2B5EF4-FFF2-40B4-BE49-F238E27FC236}">
                  <a16:creationId xmlns:a16="http://schemas.microsoft.com/office/drawing/2014/main" id="{44B757DB-6575-48D8-B587-C498D1309E4D}"/>
                </a:ext>
              </a:extLst>
            </p:cNvPr>
            <p:cNvSpPr/>
            <p:nvPr/>
          </p:nvSpPr>
          <p:spPr>
            <a:xfrm rot="18900000">
              <a:off x="6957335" y="4575220"/>
              <a:ext cx="316199" cy="390503"/>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73A6"/>
                  </a:solidFill>
                  <a:effectLst/>
                  <a:uLnTx/>
                  <a:uFillTx/>
                  <a:latin typeface="Arial"/>
                  <a:ea typeface="微软雅黑"/>
                  <a:cs typeface="+mn-cs"/>
                </a:rPr>
                <a:t>4</a:t>
              </a:r>
              <a:endParaRPr kumimoji="0" lang="zh-CN" altLang="en-US" sz="2000" b="0" i="0" u="none" strike="noStrike" kern="1200" cap="none" spc="0" normalizeH="0" baseline="0" noProof="0" dirty="0">
                <a:ln>
                  <a:noFill/>
                </a:ln>
                <a:solidFill>
                  <a:srgbClr val="0073A6"/>
                </a:solidFill>
                <a:effectLst/>
                <a:uLnTx/>
                <a:uFillTx/>
                <a:latin typeface="Arial"/>
                <a:ea typeface="微软雅黑"/>
                <a:cs typeface="+mn-cs"/>
              </a:endParaRPr>
            </a:p>
          </p:txBody>
        </p:sp>
        <p:sp>
          <p:nvSpPr>
            <p:cNvPr id="18" name="KSO_Shape">
              <a:extLst>
                <a:ext uri="{FF2B5EF4-FFF2-40B4-BE49-F238E27FC236}">
                  <a16:creationId xmlns:a16="http://schemas.microsoft.com/office/drawing/2014/main" id="{D8A5CEE0-45E0-434D-BC4D-959A1F5F0829}"/>
                </a:ext>
              </a:extLst>
            </p:cNvPr>
            <p:cNvSpPr>
              <a:spLocks/>
            </p:cNvSpPr>
            <p:nvPr/>
          </p:nvSpPr>
          <p:spPr bwMode="auto">
            <a:xfrm>
              <a:off x="6051743" y="5473387"/>
              <a:ext cx="343161" cy="340469"/>
            </a:xfrm>
            <a:custGeom>
              <a:avLst/>
              <a:gdLst>
                <a:gd name="T0" fmla="*/ 435344 w 2268537"/>
                <a:gd name="T1" fmla="*/ 1538932 h 2247901"/>
                <a:gd name="T2" fmla="*/ 495462 w 2268537"/>
                <a:gd name="T3" fmla="*/ 1635063 h 2247901"/>
                <a:gd name="T4" fmla="*/ 599590 w 2268537"/>
                <a:gd name="T5" fmla="*/ 1589945 h 2247901"/>
                <a:gd name="T6" fmla="*/ 569645 w 2268537"/>
                <a:gd name="T7" fmla="*/ 1480210 h 2247901"/>
                <a:gd name="T8" fmla="*/ 1569477 w 2268537"/>
                <a:gd name="T9" fmla="*/ 1473664 h 2247901"/>
                <a:gd name="T10" fmla="*/ 1631626 w 2268537"/>
                <a:gd name="T11" fmla="*/ 1599219 h 2247901"/>
                <a:gd name="T12" fmla="*/ 1169820 w 2268537"/>
                <a:gd name="T13" fmla="*/ 1679820 h 2247901"/>
                <a:gd name="T14" fmla="*/ 2218183 w 2268537"/>
                <a:gd name="T15" fmla="*/ 1620107 h 2247901"/>
                <a:gd name="T16" fmla="*/ 2265361 w 2268537"/>
                <a:gd name="T17" fmla="*/ 1739305 h 2247901"/>
                <a:gd name="T18" fmla="*/ 1398682 w 2268537"/>
                <a:gd name="T19" fmla="*/ 2039003 h 2247901"/>
                <a:gd name="T20" fmla="*/ 0 w 2268537"/>
                <a:gd name="T21" fmla="*/ 1401763 h 2247901"/>
                <a:gd name="T22" fmla="*/ 1802845 w 2268537"/>
                <a:gd name="T23" fmla="*/ 1254543 h 2247901"/>
                <a:gd name="T24" fmla="*/ 1896694 w 2268537"/>
                <a:gd name="T25" fmla="*/ 1346722 h 2247901"/>
                <a:gd name="T26" fmla="*/ 1801262 w 2268537"/>
                <a:gd name="T27" fmla="*/ 1343544 h 2247901"/>
                <a:gd name="T28" fmla="*/ 1952551 w 2268537"/>
                <a:gd name="T29" fmla="*/ 1373286 h 2247901"/>
                <a:gd name="T30" fmla="*/ 1959109 w 2268537"/>
                <a:gd name="T31" fmla="*/ 1284967 h 2247901"/>
                <a:gd name="T32" fmla="*/ 1883577 w 2268537"/>
                <a:gd name="T33" fmla="*/ 1210951 h 2247901"/>
                <a:gd name="T34" fmla="*/ 1924735 w 2268537"/>
                <a:gd name="T35" fmla="*/ 1183705 h 2247901"/>
                <a:gd name="T36" fmla="*/ 2066527 w 2268537"/>
                <a:gd name="T37" fmla="*/ 1199371 h 2247901"/>
                <a:gd name="T38" fmla="*/ 1998232 w 2268537"/>
                <a:gd name="T39" fmla="*/ 1451844 h 2247901"/>
                <a:gd name="T40" fmla="*/ 1739299 w 2268537"/>
                <a:gd name="T41" fmla="*/ 1420285 h 2247901"/>
                <a:gd name="T42" fmla="*/ 1733193 w 2268537"/>
                <a:gd name="T43" fmla="*/ 1158731 h 2247901"/>
                <a:gd name="T44" fmla="*/ 1233862 w 2268537"/>
                <a:gd name="T45" fmla="*/ 780369 h 2247901"/>
                <a:gd name="T46" fmla="*/ 1208472 w 2268537"/>
                <a:gd name="T47" fmla="*/ 887639 h 2247901"/>
                <a:gd name="T48" fmla="*/ 1337010 w 2268537"/>
                <a:gd name="T49" fmla="*/ 1007835 h 2247901"/>
                <a:gd name="T50" fmla="*/ 1297791 w 2268537"/>
                <a:gd name="T51" fmla="*/ 959984 h 2247901"/>
                <a:gd name="T52" fmla="*/ 1297791 w 2268537"/>
                <a:gd name="T53" fmla="*/ 1067934 h 2247901"/>
                <a:gd name="T54" fmla="*/ 1447865 w 2268537"/>
                <a:gd name="T55" fmla="*/ 1005568 h 2247901"/>
                <a:gd name="T56" fmla="*/ 1326808 w 2268537"/>
                <a:gd name="T57" fmla="*/ 866548 h 2247901"/>
                <a:gd name="T58" fmla="*/ 1320234 w 2268537"/>
                <a:gd name="T59" fmla="*/ 810532 h 2247901"/>
                <a:gd name="T60" fmla="*/ 1427235 w 2268537"/>
                <a:gd name="T61" fmla="*/ 798966 h 2247901"/>
                <a:gd name="T62" fmla="*/ 1388017 w 2268537"/>
                <a:gd name="T63" fmla="*/ 636134 h 2247901"/>
                <a:gd name="T64" fmla="*/ 1555092 w 2268537"/>
                <a:gd name="T65" fmla="*/ 745444 h 2247901"/>
                <a:gd name="T66" fmla="*/ 1611993 w 2268537"/>
                <a:gd name="T67" fmla="*/ 941614 h 2247901"/>
                <a:gd name="T68" fmla="*/ 1527662 w 2268537"/>
                <a:gd name="T69" fmla="*/ 1124630 h 2247901"/>
                <a:gd name="T70" fmla="*/ 1344717 w 2268537"/>
                <a:gd name="T71" fmla="*/ 1208994 h 2247901"/>
                <a:gd name="T72" fmla="*/ 1148398 w 2268537"/>
                <a:gd name="T73" fmla="*/ 1151844 h 2247901"/>
                <a:gd name="T74" fmla="*/ 1039356 w 2268537"/>
                <a:gd name="T75" fmla="*/ 984930 h 2247901"/>
                <a:gd name="T76" fmla="*/ 1067013 w 2268537"/>
                <a:gd name="T77" fmla="*/ 780823 h 2247901"/>
                <a:gd name="T78" fmla="*/ 1215727 w 2268537"/>
                <a:gd name="T79" fmla="*/ 648834 h 2247901"/>
                <a:gd name="T80" fmla="*/ 1814840 w 2268537"/>
                <a:gd name="T81" fmla="*/ 491075 h 2247901"/>
                <a:gd name="T82" fmla="*/ 1888564 w 2268537"/>
                <a:gd name="T83" fmla="*/ 577139 h 2247901"/>
                <a:gd name="T84" fmla="*/ 1872408 w 2268537"/>
                <a:gd name="T85" fmla="*/ 577818 h 2247901"/>
                <a:gd name="T86" fmla="*/ 1907905 w 2268537"/>
                <a:gd name="T87" fmla="*/ 640554 h 2247901"/>
                <a:gd name="T88" fmla="*/ 1942719 w 2268537"/>
                <a:gd name="T89" fmla="*/ 548375 h 2247901"/>
                <a:gd name="T90" fmla="*/ 1892432 w 2268537"/>
                <a:gd name="T91" fmla="*/ 493113 h 2247901"/>
                <a:gd name="T92" fmla="*/ 1895390 w 2268537"/>
                <a:gd name="T93" fmla="*/ 384401 h 2247901"/>
                <a:gd name="T94" fmla="*/ 2056717 w 2268537"/>
                <a:gd name="T95" fmla="*/ 536598 h 2247901"/>
                <a:gd name="T96" fmla="*/ 1929294 w 2268537"/>
                <a:gd name="T97" fmla="*/ 718464 h 2247901"/>
                <a:gd name="T98" fmla="*/ 1729512 w 2268537"/>
                <a:gd name="T99" fmla="*/ 619944 h 2247901"/>
                <a:gd name="T100" fmla="*/ 1798230 w 2268537"/>
                <a:gd name="T101" fmla="*/ 408635 h 2247901"/>
                <a:gd name="T102" fmla="*/ 1438439 w 2268537"/>
                <a:gd name="T103" fmla="*/ 111042 h 2247901"/>
                <a:gd name="T104" fmla="*/ 1512769 w 2268537"/>
                <a:gd name="T105" fmla="*/ 199876 h 2247901"/>
                <a:gd name="T106" fmla="*/ 1448183 w 2268537"/>
                <a:gd name="T107" fmla="*/ 210980 h 2247901"/>
                <a:gd name="T108" fmla="*/ 1572596 w 2268537"/>
                <a:gd name="T109" fmla="*/ 192171 h 2247901"/>
                <a:gd name="T110" fmla="*/ 1493506 w 2268537"/>
                <a:gd name="T111" fmla="*/ 107869 h 2247901"/>
                <a:gd name="T112" fmla="*/ 1558092 w 2268537"/>
                <a:gd name="T113" fmla="*/ 86114 h 2247901"/>
                <a:gd name="T114" fmla="*/ 1618146 w 2268537"/>
                <a:gd name="T115" fmla="*/ 49629 h 2247901"/>
                <a:gd name="T116" fmla="*/ 1622905 w 2268537"/>
                <a:gd name="T117" fmla="*/ 248145 h 2247901"/>
                <a:gd name="T118" fmla="*/ 1427334 w 2268537"/>
                <a:gd name="T119" fmla="*/ 281231 h 2247901"/>
                <a:gd name="T120" fmla="*/ 1366148 w 2268537"/>
                <a:gd name="T121" fmla="*/ 92686 h 2247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68537" h="2247901">
                  <a:moveTo>
                    <a:pt x="516787" y="1465473"/>
                  </a:moveTo>
                  <a:lnTo>
                    <a:pt x="512476" y="1465700"/>
                  </a:lnTo>
                  <a:lnTo>
                    <a:pt x="507939" y="1466607"/>
                  </a:lnTo>
                  <a:lnTo>
                    <a:pt x="503629" y="1467060"/>
                  </a:lnTo>
                  <a:lnTo>
                    <a:pt x="499545" y="1468194"/>
                  </a:lnTo>
                  <a:lnTo>
                    <a:pt x="495462" y="1469327"/>
                  </a:lnTo>
                  <a:lnTo>
                    <a:pt x="491151" y="1470688"/>
                  </a:lnTo>
                  <a:lnTo>
                    <a:pt x="487295" y="1472275"/>
                  </a:lnTo>
                  <a:lnTo>
                    <a:pt x="483438" y="1474089"/>
                  </a:lnTo>
                  <a:lnTo>
                    <a:pt x="479582" y="1475902"/>
                  </a:lnTo>
                  <a:lnTo>
                    <a:pt x="475952" y="1477943"/>
                  </a:lnTo>
                  <a:lnTo>
                    <a:pt x="472776" y="1480210"/>
                  </a:lnTo>
                  <a:lnTo>
                    <a:pt x="469146" y="1482704"/>
                  </a:lnTo>
                  <a:lnTo>
                    <a:pt x="465970" y="1485425"/>
                  </a:lnTo>
                  <a:lnTo>
                    <a:pt x="462794" y="1487919"/>
                  </a:lnTo>
                  <a:lnTo>
                    <a:pt x="459845" y="1490866"/>
                  </a:lnTo>
                  <a:lnTo>
                    <a:pt x="456896" y="1493814"/>
                  </a:lnTo>
                  <a:lnTo>
                    <a:pt x="454173" y="1496988"/>
                  </a:lnTo>
                  <a:lnTo>
                    <a:pt x="451451" y="1500389"/>
                  </a:lnTo>
                  <a:lnTo>
                    <a:pt x="449182" y="1503563"/>
                  </a:lnTo>
                  <a:lnTo>
                    <a:pt x="446914" y="1507190"/>
                  </a:lnTo>
                  <a:lnTo>
                    <a:pt x="444872" y="1510818"/>
                  </a:lnTo>
                  <a:lnTo>
                    <a:pt x="442830" y="1514446"/>
                  </a:lnTo>
                  <a:lnTo>
                    <a:pt x="441242" y="1518300"/>
                  </a:lnTo>
                  <a:lnTo>
                    <a:pt x="439654" y="1522381"/>
                  </a:lnTo>
                  <a:lnTo>
                    <a:pt x="438066" y="1526462"/>
                  </a:lnTo>
                  <a:lnTo>
                    <a:pt x="437159" y="1530543"/>
                  </a:lnTo>
                  <a:lnTo>
                    <a:pt x="436025" y="1534851"/>
                  </a:lnTo>
                  <a:lnTo>
                    <a:pt x="435344" y="1538932"/>
                  </a:lnTo>
                  <a:lnTo>
                    <a:pt x="434663" y="1543466"/>
                  </a:lnTo>
                  <a:lnTo>
                    <a:pt x="434437" y="1547774"/>
                  </a:lnTo>
                  <a:lnTo>
                    <a:pt x="434210" y="1552309"/>
                  </a:lnTo>
                  <a:lnTo>
                    <a:pt x="434437" y="1556843"/>
                  </a:lnTo>
                  <a:lnTo>
                    <a:pt x="434663" y="1561151"/>
                  </a:lnTo>
                  <a:lnTo>
                    <a:pt x="435344" y="1565459"/>
                  </a:lnTo>
                  <a:lnTo>
                    <a:pt x="436025" y="1569767"/>
                  </a:lnTo>
                  <a:lnTo>
                    <a:pt x="437159" y="1574074"/>
                  </a:lnTo>
                  <a:lnTo>
                    <a:pt x="438066" y="1578155"/>
                  </a:lnTo>
                  <a:lnTo>
                    <a:pt x="439654" y="1582010"/>
                  </a:lnTo>
                  <a:lnTo>
                    <a:pt x="441242" y="1586091"/>
                  </a:lnTo>
                  <a:lnTo>
                    <a:pt x="442830" y="1589945"/>
                  </a:lnTo>
                  <a:lnTo>
                    <a:pt x="444872" y="1593573"/>
                  </a:lnTo>
                  <a:lnTo>
                    <a:pt x="446914" y="1597200"/>
                  </a:lnTo>
                  <a:lnTo>
                    <a:pt x="449182" y="1600828"/>
                  </a:lnTo>
                  <a:lnTo>
                    <a:pt x="451451" y="1604229"/>
                  </a:lnTo>
                  <a:lnTo>
                    <a:pt x="454173" y="1607630"/>
                  </a:lnTo>
                  <a:lnTo>
                    <a:pt x="456896" y="1610577"/>
                  </a:lnTo>
                  <a:lnTo>
                    <a:pt x="459845" y="1613751"/>
                  </a:lnTo>
                  <a:lnTo>
                    <a:pt x="462794" y="1616472"/>
                  </a:lnTo>
                  <a:lnTo>
                    <a:pt x="465970" y="1619193"/>
                  </a:lnTo>
                  <a:lnTo>
                    <a:pt x="469146" y="1621687"/>
                  </a:lnTo>
                  <a:lnTo>
                    <a:pt x="472776" y="1624407"/>
                  </a:lnTo>
                  <a:lnTo>
                    <a:pt x="475952" y="1626675"/>
                  </a:lnTo>
                  <a:lnTo>
                    <a:pt x="479582" y="1628715"/>
                  </a:lnTo>
                  <a:lnTo>
                    <a:pt x="483438" y="1630529"/>
                  </a:lnTo>
                  <a:lnTo>
                    <a:pt x="487295" y="1632343"/>
                  </a:lnTo>
                  <a:lnTo>
                    <a:pt x="491151" y="1633930"/>
                  </a:lnTo>
                  <a:lnTo>
                    <a:pt x="495462" y="1635063"/>
                  </a:lnTo>
                  <a:lnTo>
                    <a:pt x="499545" y="1636424"/>
                  </a:lnTo>
                  <a:lnTo>
                    <a:pt x="503629" y="1637557"/>
                  </a:lnTo>
                  <a:lnTo>
                    <a:pt x="507939" y="1638011"/>
                  </a:lnTo>
                  <a:lnTo>
                    <a:pt x="512476" y="1638691"/>
                  </a:lnTo>
                  <a:lnTo>
                    <a:pt x="516787" y="1638918"/>
                  </a:lnTo>
                  <a:lnTo>
                    <a:pt x="521097" y="1638918"/>
                  </a:lnTo>
                  <a:lnTo>
                    <a:pt x="525634" y="1638918"/>
                  </a:lnTo>
                  <a:lnTo>
                    <a:pt x="529944" y="1638691"/>
                  </a:lnTo>
                  <a:lnTo>
                    <a:pt x="534255" y="1638011"/>
                  </a:lnTo>
                  <a:lnTo>
                    <a:pt x="538792" y="1637557"/>
                  </a:lnTo>
                  <a:lnTo>
                    <a:pt x="542875" y="1636424"/>
                  </a:lnTo>
                  <a:lnTo>
                    <a:pt x="546959" y="1635063"/>
                  </a:lnTo>
                  <a:lnTo>
                    <a:pt x="551042" y="1633930"/>
                  </a:lnTo>
                  <a:lnTo>
                    <a:pt x="554899" y="1632343"/>
                  </a:lnTo>
                  <a:lnTo>
                    <a:pt x="558756" y="1630529"/>
                  </a:lnTo>
                  <a:lnTo>
                    <a:pt x="562839" y="1628715"/>
                  </a:lnTo>
                  <a:lnTo>
                    <a:pt x="566242" y="1626675"/>
                  </a:lnTo>
                  <a:lnTo>
                    <a:pt x="569645" y="1624407"/>
                  </a:lnTo>
                  <a:lnTo>
                    <a:pt x="573275" y="1621687"/>
                  </a:lnTo>
                  <a:lnTo>
                    <a:pt x="576451" y="1619193"/>
                  </a:lnTo>
                  <a:lnTo>
                    <a:pt x="579854" y="1616472"/>
                  </a:lnTo>
                  <a:lnTo>
                    <a:pt x="582576" y="1613751"/>
                  </a:lnTo>
                  <a:lnTo>
                    <a:pt x="585525" y="1610577"/>
                  </a:lnTo>
                  <a:lnTo>
                    <a:pt x="588247" y="1607630"/>
                  </a:lnTo>
                  <a:lnTo>
                    <a:pt x="590743" y="1604229"/>
                  </a:lnTo>
                  <a:lnTo>
                    <a:pt x="593238" y="1600828"/>
                  </a:lnTo>
                  <a:lnTo>
                    <a:pt x="595507" y="1597200"/>
                  </a:lnTo>
                  <a:lnTo>
                    <a:pt x="597549" y="1593573"/>
                  </a:lnTo>
                  <a:lnTo>
                    <a:pt x="599590" y="1589945"/>
                  </a:lnTo>
                  <a:lnTo>
                    <a:pt x="601178" y="1586091"/>
                  </a:lnTo>
                  <a:lnTo>
                    <a:pt x="602766" y="1582010"/>
                  </a:lnTo>
                  <a:lnTo>
                    <a:pt x="604354" y="1578155"/>
                  </a:lnTo>
                  <a:lnTo>
                    <a:pt x="605262" y="1574074"/>
                  </a:lnTo>
                  <a:lnTo>
                    <a:pt x="606396" y="1569767"/>
                  </a:lnTo>
                  <a:lnTo>
                    <a:pt x="607077" y="1565459"/>
                  </a:lnTo>
                  <a:lnTo>
                    <a:pt x="607531" y="1561151"/>
                  </a:lnTo>
                  <a:lnTo>
                    <a:pt x="607984" y="1556843"/>
                  </a:lnTo>
                  <a:lnTo>
                    <a:pt x="608211" y="1552309"/>
                  </a:lnTo>
                  <a:lnTo>
                    <a:pt x="607984" y="1547774"/>
                  </a:lnTo>
                  <a:lnTo>
                    <a:pt x="607531" y="1543466"/>
                  </a:lnTo>
                  <a:lnTo>
                    <a:pt x="607077" y="1538932"/>
                  </a:lnTo>
                  <a:lnTo>
                    <a:pt x="606396" y="1534851"/>
                  </a:lnTo>
                  <a:lnTo>
                    <a:pt x="605262" y="1530543"/>
                  </a:lnTo>
                  <a:lnTo>
                    <a:pt x="604354" y="1526462"/>
                  </a:lnTo>
                  <a:lnTo>
                    <a:pt x="602766" y="1522381"/>
                  </a:lnTo>
                  <a:lnTo>
                    <a:pt x="601178" y="1518300"/>
                  </a:lnTo>
                  <a:lnTo>
                    <a:pt x="599590" y="1514446"/>
                  </a:lnTo>
                  <a:lnTo>
                    <a:pt x="597549" y="1510818"/>
                  </a:lnTo>
                  <a:lnTo>
                    <a:pt x="595507" y="1507190"/>
                  </a:lnTo>
                  <a:lnTo>
                    <a:pt x="593238" y="1503563"/>
                  </a:lnTo>
                  <a:lnTo>
                    <a:pt x="590743" y="1500389"/>
                  </a:lnTo>
                  <a:lnTo>
                    <a:pt x="588247" y="1496988"/>
                  </a:lnTo>
                  <a:lnTo>
                    <a:pt x="585525" y="1493814"/>
                  </a:lnTo>
                  <a:lnTo>
                    <a:pt x="582576" y="1490866"/>
                  </a:lnTo>
                  <a:lnTo>
                    <a:pt x="579854" y="1487919"/>
                  </a:lnTo>
                  <a:lnTo>
                    <a:pt x="576451" y="1485425"/>
                  </a:lnTo>
                  <a:lnTo>
                    <a:pt x="573275" y="1482704"/>
                  </a:lnTo>
                  <a:lnTo>
                    <a:pt x="569645" y="1480210"/>
                  </a:lnTo>
                  <a:lnTo>
                    <a:pt x="566242" y="1477943"/>
                  </a:lnTo>
                  <a:lnTo>
                    <a:pt x="562839" y="1475902"/>
                  </a:lnTo>
                  <a:lnTo>
                    <a:pt x="558756" y="1474089"/>
                  </a:lnTo>
                  <a:lnTo>
                    <a:pt x="554899" y="1472275"/>
                  </a:lnTo>
                  <a:lnTo>
                    <a:pt x="551042" y="1470688"/>
                  </a:lnTo>
                  <a:lnTo>
                    <a:pt x="546959" y="1469327"/>
                  </a:lnTo>
                  <a:lnTo>
                    <a:pt x="542875" y="1468194"/>
                  </a:lnTo>
                  <a:lnTo>
                    <a:pt x="538792" y="1467060"/>
                  </a:lnTo>
                  <a:lnTo>
                    <a:pt x="534255" y="1466607"/>
                  </a:lnTo>
                  <a:lnTo>
                    <a:pt x="529944" y="1465700"/>
                  </a:lnTo>
                  <a:lnTo>
                    <a:pt x="525634" y="1465473"/>
                  </a:lnTo>
                  <a:lnTo>
                    <a:pt x="521097" y="1465473"/>
                  </a:lnTo>
                  <a:lnTo>
                    <a:pt x="516787" y="1465473"/>
                  </a:lnTo>
                  <a:close/>
                  <a:moveTo>
                    <a:pt x="779462" y="1465263"/>
                  </a:moveTo>
                  <a:lnTo>
                    <a:pt x="795909" y="1465263"/>
                  </a:lnTo>
                  <a:lnTo>
                    <a:pt x="795118" y="1465354"/>
                  </a:lnTo>
                  <a:lnTo>
                    <a:pt x="796247" y="1465263"/>
                  </a:lnTo>
                  <a:lnTo>
                    <a:pt x="802144" y="1465263"/>
                  </a:lnTo>
                  <a:lnTo>
                    <a:pt x="997663" y="1465263"/>
                  </a:lnTo>
                  <a:lnTo>
                    <a:pt x="1331996" y="1465263"/>
                  </a:lnTo>
                  <a:lnTo>
                    <a:pt x="1527515" y="1465263"/>
                  </a:lnTo>
                  <a:lnTo>
                    <a:pt x="1532959" y="1465263"/>
                  </a:lnTo>
                  <a:lnTo>
                    <a:pt x="1538630" y="1465717"/>
                  </a:lnTo>
                  <a:lnTo>
                    <a:pt x="1543846" y="1466398"/>
                  </a:lnTo>
                  <a:lnTo>
                    <a:pt x="1549290" y="1467307"/>
                  </a:lnTo>
                  <a:lnTo>
                    <a:pt x="1554507" y="1468669"/>
                  </a:lnTo>
                  <a:lnTo>
                    <a:pt x="1559497" y="1470031"/>
                  </a:lnTo>
                  <a:lnTo>
                    <a:pt x="1564487" y="1471848"/>
                  </a:lnTo>
                  <a:lnTo>
                    <a:pt x="1569477" y="1473664"/>
                  </a:lnTo>
                  <a:lnTo>
                    <a:pt x="1574014" y="1475934"/>
                  </a:lnTo>
                  <a:lnTo>
                    <a:pt x="1578550" y="1478205"/>
                  </a:lnTo>
                  <a:lnTo>
                    <a:pt x="1583313" y="1480702"/>
                  </a:lnTo>
                  <a:lnTo>
                    <a:pt x="1587396" y="1483654"/>
                  </a:lnTo>
                  <a:lnTo>
                    <a:pt x="1591706" y="1486378"/>
                  </a:lnTo>
                  <a:lnTo>
                    <a:pt x="1595788" y="1489784"/>
                  </a:lnTo>
                  <a:lnTo>
                    <a:pt x="1599644" y="1493190"/>
                  </a:lnTo>
                  <a:lnTo>
                    <a:pt x="1603500" y="1496595"/>
                  </a:lnTo>
                  <a:lnTo>
                    <a:pt x="1607129" y="1500455"/>
                  </a:lnTo>
                  <a:lnTo>
                    <a:pt x="1610305" y="1504315"/>
                  </a:lnTo>
                  <a:lnTo>
                    <a:pt x="1613480" y="1508402"/>
                  </a:lnTo>
                  <a:lnTo>
                    <a:pt x="1616656" y="1512488"/>
                  </a:lnTo>
                  <a:lnTo>
                    <a:pt x="1619151" y="1517029"/>
                  </a:lnTo>
                  <a:lnTo>
                    <a:pt x="1621646" y="1521343"/>
                  </a:lnTo>
                  <a:lnTo>
                    <a:pt x="1624368" y="1525884"/>
                  </a:lnTo>
                  <a:lnTo>
                    <a:pt x="1626409" y="1530652"/>
                  </a:lnTo>
                  <a:lnTo>
                    <a:pt x="1628224" y="1535420"/>
                  </a:lnTo>
                  <a:lnTo>
                    <a:pt x="1630038" y="1540642"/>
                  </a:lnTo>
                  <a:lnTo>
                    <a:pt x="1631626" y="1545637"/>
                  </a:lnTo>
                  <a:lnTo>
                    <a:pt x="1632533" y="1550859"/>
                  </a:lnTo>
                  <a:lnTo>
                    <a:pt x="1633667" y="1556081"/>
                  </a:lnTo>
                  <a:lnTo>
                    <a:pt x="1634121" y="1561530"/>
                  </a:lnTo>
                  <a:lnTo>
                    <a:pt x="1634575" y="1566979"/>
                  </a:lnTo>
                  <a:lnTo>
                    <a:pt x="1634801" y="1572428"/>
                  </a:lnTo>
                  <a:lnTo>
                    <a:pt x="1634575" y="1578104"/>
                  </a:lnTo>
                  <a:lnTo>
                    <a:pt x="1634121" y="1583553"/>
                  </a:lnTo>
                  <a:lnTo>
                    <a:pt x="1633667" y="1588775"/>
                  </a:lnTo>
                  <a:lnTo>
                    <a:pt x="1632533" y="1594224"/>
                  </a:lnTo>
                  <a:lnTo>
                    <a:pt x="1631626" y="1599219"/>
                  </a:lnTo>
                  <a:lnTo>
                    <a:pt x="1630038" y="1604441"/>
                  </a:lnTo>
                  <a:lnTo>
                    <a:pt x="1628224" y="1609436"/>
                  </a:lnTo>
                  <a:lnTo>
                    <a:pt x="1626409" y="1614204"/>
                  </a:lnTo>
                  <a:lnTo>
                    <a:pt x="1624368" y="1618972"/>
                  </a:lnTo>
                  <a:lnTo>
                    <a:pt x="1621646" y="1623513"/>
                  </a:lnTo>
                  <a:lnTo>
                    <a:pt x="1619151" y="1628054"/>
                  </a:lnTo>
                  <a:lnTo>
                    <a:pt x="1616656" y="1632368"/>
                  </a:lnTo>
                  <a:lnTo>
                    <a:pt x="1613480" y="1636681"/>
                  </a:lnTo>
                  <a:lnTo>
                    <a:pt x="1610305" y="1640541"/>
                  </a:lnTo>
                  <a:lnTo>
                    <a:pt x="1607129" y="1644401"/>
                  </a:lnTo>
                  <a:lnTo>
                    <a:pt x="1603500" y="1648261"/>
                  </a:lnTo>
                  <a:lnTo>
                    <a:pt x="1599644" y="1651893"/>
                  </a:lnTo>
                  <a:lnTo>
                    <a:pt x="1595788" y="1655299"/>
                  </a:lnTo>
                  <a:lnTo>
                    <a:pt x="1591706" y="1658478"/>
                  </a:lnTo>
                  <a:lnTo>
                    <a:pt x="1587396" y="1661429"/>
                  </a:lnTo>
                  <a:lnTo>
                    <a:pt x="1583313" y="1664154"/>
                  </a:lnTo>
                  <a:lnTo>
                    <a:pt x="1578550" y="1666651"/>
                  </a:lnTo>
                  <a:lnTo>
                    <a:pt x="1574014" y="1669149"/>
                  </a:lnTo>
                  <a:lnTo>
                    <a:pt x="1569477" y="1671419"/>
                  </a:lnTo>
                  <a:lnTo>
                    <a:pt x="1564487" y="1673236"/>
                  </a:lnTo>
                  <a:lnTo>
                    <a:pt x="1559497" y="1674825"/>
                  </a:lnTo>
                  <a:lnTo>
                    <a:pt x="1554507" y="1676187"/>
                  </a:lnTo>
                  <a:lnTo>
                    <a:pt x="1549290" y="1677549"/>
                  </a:lnTo>
                  <a:lnTo>
                    <a:pt x="1543846" y="1678458"/>
                  </a:lnTo>
                  <a:lnTo>
                    <a:pt x="1538630" y="1679139"/>
                  </a:lnTo>
                  <a:lnTo>
                    <a:pt x="1532959" y="1679593"/>
                  </a:lnTo>
                  <a:lnTo>
                    <a:pt x="1527515" y="1679820"/>
                  </a:lnTo>
                  <a:lnTo>
                    <a:pt x="1331996" y="1679820"/>
                  </a:lnTo>
                  <a:lnTo>
                    <a:pt x="1169820" y="1679820"/>
                  </a:lnTo>
                  <a:lnTo>
                    <a:pt x="1169820" y="1730451"/>
                  </a:lnTo>
                  <a:lnTo>
                    <a:pt x="1527515" y="1730451"/>
                  </a:lnTo>
                  <a:lnTo>
                    <a:pt x="1537496" y="1730224"/>
                  </a:lnTo>
                  <a:lnTo>
                    <a:pt x="1547022" y="1729088"/>
                  </a:lnTo>
                  <a:lnTo>
                    <a:pt x="1556322" y="1727953"/>
                  </a:lnTo>
                  <a:lnTo>
                    <a:pt x="1565394" y="1725683"/>
                  </a:lnTo>
                  <a:lnTo>
                    <a:pt x="1574467" y="1723185"/>
                  </a:lnTo>
                  <a:lnTo>
                    <a:pt x="1583313" y="1720461"/>
                  </a:lnTo>
                  <a:lnTo>
                    <a:pt x="1591706" y="1716828"/>
                  </a:lnTo>
                  <a:lnTo>
                    <a:pt x="1600098" y="1712514"/>
                  </a:lnTo>
                  <a:lnTo>
                    <a:pt x="1608037" y="1708200"/>
                  </a:lnTo>
                  <a:lnTo>
                    <a:pt x="1615749" y="1703432"/>
                  </a:lnTo>
                  <a:lnTo>
                    <a:pt x="1623007" y="1697983"/>
                  </a:lnTo>
                  <a:lnTo>
                    <a:pt x="1630265" y="1692307"/>
                  </a:lnTo>
                  <a:lnTo>
                    <a:pt x="1637070" y="1685950"/>
                  </a:lnTo>
                  <a:lnTo>
                    <a:pt x="1643194" y="1679593"/>
                  </a:lnTo>
                  <a:lnTo>
                    <a:pt x="1649318" y="1672781"/>
                  </a:lnTo>
                  <a:lnTo>
                    <a:pt x="1654762" y="1665743"/>
                  </a:lnTo>
                  <a:lnTo>
                    <a:pt x="2174633" y="1612615"/>
                  </a:lnTo>
                  <a:lnTo>
                    <a:pt x="2179170" y="1612388"/>
                  </a:lnTo>
                  <a:lnTo>
                    <a:pt x="2183479" y="1612388"/>
                  </a:lnTo>
                  <a:lnTo>
                    <a:pt x="2188243" y="1612388"/>
                  </a:lnTo>
                  <a:lnTo>
                    <a:pt x="2192552" y="1613069"/>
                  </a:lnTo>
                  <a:lnTo>
                    <a:pt x="2197089" y="1613523"/>
                  </a:lnTo>
                  <a:lnTo>
                    <a:pt x="2201398" y="1614431"/>
                  </a:lnTo>
                  <a:lnTo>
                    <a:pt x="2205481" y="1615566"/>
                  </a:lnTo>
                  <a:lnTo>
                    <a:pt x="2209791" y="1616929"/>
                  </a:lnTo>
                  <a:lnTo>
                    <a:pt x="2214100" y="1618291"/>
                  </a:lnTo>
                  <a:lnTo>
                    <a:pt x="2218183" y="1620107"/>
                  </a:lnTo>
                  <a:lnTo>
                    <a:pt x="2222039" y="1622378"/>
                  </a:lnTo>
                  <a:lnTo>
                    <a:pt x="2225895" y="1624648"/>
                  </a:lnTo>
                  <a:lnTo>
                    <a:pt x="2229751" y="1626919"/>
                  </a:lnTo>
                  <a:lnTo>
                    <a:pt x="2233380" y="1629643"/>
                  </a:lnTo>
                  <a:lnTo>
                    <a:pt x="2237009" y="1632595"/>
                  </a:lnTo>
                  <a:lnTo>
                    <a:pt x="2240411" y="1635773"/>
                  </a:lnTo>
                  <a:lnTo>
                    <a:pt x="2243587" y="1638725"/>
                  </a:lnTo>
                  <a:lnTo>
                    <a:pt x="2246762" y="1642358"/>
                  </a:lnTo>
                  <a:lnTo>
                    <a:pt x="2249711" y="1645990"/>
                  </a:lnTo>
                  <a:lnTo>
                    <a:pt x="2252206" y="1649623"/>
                  </a:lnTo>
                  <a:lnTo>
                    <a:pt x="2254701" y="1653483"/>
                  </a:lnTo>
                  <a:lnTo>
                    <a:pt x="2257196" y="1657342"/>
                  </a:lnTo>
                  <a:lnTo>
                    <a:pt x="2259237" y="1661429"/>
                  </a:lnTo>
                  <a:lnTo>
                    <a:pt x="2261052" y="1665970"/>
                  </a:lnTo>
                  <a:lnTo>
                    <a:pt x="2262867" y="1670057"/>
                  </a:lnTo>
                  <a:lnTo>
                    <a:pt x="2264227" y="1674371"/>
                  </a:lnTo>
                  <a:lnTo>
                    <a:pt x="2265588" y="1679139"/>
                  </a:lnTo>
                  <a:lnTo>
                    <a:pt x="2266723" y="1683453"/>
                  </a:lnTo>
                  <a:lnTo>
                    <a:pt x="2267403" y="1687993"/>
                  </a:lnTo>
                  <a:lnTo>
                    <a:pt x="2267857" y="1692761"/>
                  </a:lnTo>
                  <a:lnTo>
                    <a:pt x="2268083" y="1697302"/>
                  </a:lnTo>
                  <a:lnTo>
                    <a:pt x="2268537" y="1702297"/>
                  </a:lnTo>
                  <a:lnTo>
                    <a:pt x="2268537" y="1712287"/>
                  </a:lnTo>
                  <a:lnTo>
                    <a:pt x="2268083" y="1717055"/>
                  </a:lnTo>
                  <a:lnTo>
                    <a:pt x="2267857" y="1721369"/>
                  </a:lnTo>
                  <a:lnTo>
                    <a:pt x="2267630" y="1726137"/>
                  </a:lnTo>
                  <a:lnTo>
                    <a:pt x="2266949" y="1730451"/>
                  </a:lnTo>
                  <a:lnTo>
                    <a:pt x="2266042" y="1734764"/>
                  </a:lnTo>
                  <a:lnTo>
                    <a:pt x="2265361" y="1739305"/>
                  </a:lnTo>
                  <a:lnTo>
                    <a:pt x="2264001" y="1743392"/>
                  </a:lnTo>
                  <a:lnTo>
                    <a:pt x="2262867" y="1747479"/>
                  </a:lnTo>
                  <a:lnTo>
                    <a:pt x="2261506" y="1751566"/>
                  </a:lnTo>
                  <a:lnTo>
                    <a:pt x="2259918" y="1755653"/>
                  </a:lnTo>
                  <a:lnTo>
                    <a:pt x="2258103" y="1759512"/>
                  </a:lnTo>
                  <a:lnTo>
                    <a:pt x="2256062" y="1763599"/>
                  </a:lnTo>
                  <a:lnTo>
                    <a:pt x="2254247" y="1767459"/>
                  </a:lnTo>
                  <a:lnTo>
                    <a:pt x="2251979" y="1770864"/>
                  </a:lnTo>
                  <a:lnTo>
                    <a:pt x="2249711" y="1774497"/>
                  </a:lnTo>
                  <a:lnTo>
                    <a:pt x="2247216" y="1778130"/>
                  </a:lnTo>
                  <a:lnTo>
                    <a:pt x="2244721" y="1781536"/>
                  </a:lnTo>
                  <a:lnTo>
                    <a:pt x="2241772" y="1784714"/>
                  </a:lnTo>
                  <a:lnTo>
                    <a:pt x="2239050" y="1788120"/>
                  </a:lnTo>
                  <a:lnTo>
                    <a:pt x="2236102" y="1791071"/>
                  </a:lnTo>
                  <a:lnTo>
                    <a:pt x="2233153" y="1794023"/>
                  </a:lnTo>
                  <a:lnTo>
                    <a:pt x="2229977" y="1796747"/>
                  </a:lnTo>
                  <a:lnTo>
                    <a:pt x="2226575" y="1799472"/>
                  </a:lnTo>
                  <a:lnTo>
                    <a:pt x="2223400" y="1801969"/>
                  </a:lnTo>
                  <a:lnTo>
                    <a:pt x="2219771" y="1804240"/>
                  </a:lnTo>
                  <a:lnTo>
                    <a:pt x="2216141" y="1806510"/>
                  </a:lnTo>
                  <a:lnTo>
                    <a:pt x="2212512" y="1808554"/>
                  </a:lnTo>
                  <a:lnTo>
                    <a:pt x="2208657" y="1810370"/>
                  </a:lnTo>
                  <a:lnTo>
                    <a:pt x="2204801" y="1812186"/>
                  </a:lnTo>
                  <a:lnTo>
                    <a:pt x="2200718" y="1813776"/>
                  </a:lnTo>
                  <a:lnTo>
                    <a:pt x="2196635" y="1815365"/>
                  </a:lnTo>
                  <a:lnTo>
                    <a:pt x="2192325" y="1816727"/>
                  </a:lnTo>
                  <a:lnTo>
                    <a:pt x="1439282" y="2028332"/>
                  </a:lnTo>
                  <a:lnTo>
                    <a:pt x="1418869" y="2033781"/>
                  </a:lnTo>
                  <a:lnTo>
                    <a:pt x="1398682" y="2039003"/>
                  </a:lnTo>
                  <a:lnTo>
                    <a:pt x="1378268" y="2043317"/>
                  </a:lnTo>
                  <a:lnTo>
                    <a:pt x="1357854" y="2047404"/>
                  </a:lnTo>
                  <a:lnTo>
                    <a:pt x="1337213" y="2051037"/>
                  </a:lnTo>
                  <a:lnTo>
                    <a:pt x="1316573" y="2054442"/>
                  </a:lnTo>
                  <a:lnTo>
                    <a:pt x="1295932" y="2056940"/>
                  </a:lnTo>
                  <a:lnTo>
                    <a:pt x="1275291" y="2059437"/>
                  </a:lnTo>
                  <a:lnTo>
                    <a:pt x="1254424" y="2061254"/>
                  </a:lnTo>
                  <a:lnTo>
                    <a:pt x="1233556" y="2062389"/>
                  </a:lnTo>
                  <a:lnTo>
                    <a:pt x="1212916" y="2063297"/>
                  </a:lnTo>
                  <a:lnTo>
                    <a:pt x="1192048" y="2063751"/>
                  </a:lnTo>
                  <a:lnTo>
                    <a:pt x="1171181" y="2063751"/>
                  </a:lnTo>
                  <a:lnTo>
                    <a:pt x="1150087" y="2063297"/>
                  </a:lnTo>
                  <a:lnTo>
                    <a:pt x="1129219" y="2062162"/>
                  </a:lnTo>
                  <a:lnTo>
                    <a:pt x="1108352" y="2060573"/>
                  </a:lnTo>
                  <a:lnTo>
                    <a:pt x="796701" y="2035598"/>
                  </a:lnTo>
                  <a:lnTo>
                    <a:pt x="792391" y="2035144"/>
                  </a:lnTo>
                  <a:lnTo>
                    <a:pt x="788081" y="2034463"/>
                  </a:lnTo>
                  <a:lnTo>
                    <a:pt x="783545" y="2033554"/>
                  </a:lnTo>
                  <a:lnTo>
                    <a:pt x="779462" y="2032419"/>
                  </a:lnTo>
                  <a:lnTo>
                    <a:pt x="779462" y="1468438"/>
                  </a:lnTo>
                  <a:lnTo>
                    <a:pt x="779462" y="1467534"/>
                  </a:lnTo>
                  <a:lnTo>
                    <a:pt x="779462" y="1465263"/>
                  </a:lnTo>
                  <a:close/>
                  <a:moveTo>
                    <a:pt x="0" y="1401763"/>
                  </a:moveTo>
                  <a:lnTo>
                    <a:pt x="695325" y="1401763"/>
                  </a:lnTo>
                  <a:lnTo>
                    <a:pt x="695325" y="1572487"/>
                  </a:lnTo>
                  <a:lnTo>
                    <a:pt x="695325" y="1927085"/>
                  </a:lnTo>
                  <a:lnTo>
                    <a:pt x="695325" y="2247901"/>
                  </a:lnTo>
                  <a:lnTo>
                    <a:pt x="0" y="2247901"/>
                  </a:lnTo>
                  <a:lnTo>
                    <a:pt x="0" y="1401763"/>
                  </a:lnTo>
                  <a:close/>
                  <a:moveTo>
                    <a:pt x="1870009" y="1163726"/>
                  </a:moveTo>
                  <a:lnTo>
                    <a:pt x="1870009" y="1180300"/>
                  </a:lnTo>
                  <a:lnTo>
                    <a:pt x="1861189" y="1180981"/>
                  </a:lnTo>
                  <a:lnTo>
                    <a:pt x="1853274" y="1182343"/>
                  </a:lnTo>
                  <a:lnTo>
                    <a:pt x="1845586" y="1183705"/>
                  </a:lnTo>
                  <a:lnTo>
                    <a:pt x="1838575" y="1185522"/>
                  </a:lnTo>
                  <a:lnTo>
                    <a:pt x="1832243" y="1188019"/>
                  </a:lnTo>
                  <a:lnTo>
                    <a:pt x="1826138" y="1190290"/>
                  </a:lnTo>
                  <a:lnTo>
                    <a:pt x="1820936" y="1193014"/>
                  </a:lnTo>
                  <a:lnTo>
                    <a:pt x="1816187" y="1196193"/>
                  </a:lnTo>
                  <a:lnTo>
                    <a:pt x="1811891" y="1199825"/>
                  </a:lnTo>
                  <a:lnTo>
                    <a:pt x="1810081" y="1201642"/>
                  </a:lnTo>
                  <a:lnTo>
                    <a:pt x="1808272" y="1203458"/>
                  </a:lnTo>
                  <a:lnTo>
                    <a:pt x="1806689" y="1205501"/>
                  </a:lnTo>
                  <a:lnTo>
                    <a:pt x="1805106" y="1207545"/>
                  </a:lnTo>
                  <a:lnTo>
                    <a:pt x="1803749" y="1209588"/>
                  </a:lnTo>
                  <a:lnTo>
                    <a:pt x="1802619" y="1211859"/>
                  </a:lnTo>
                  <a:lnTo>
                    <a:pt x="1801488" y="1214356"/>
                  </a:lnTo>
                  <a:lnTo>
                    <a:pt x="1800583" y="1216627"/>
                  </a:lnTo>
                  <a:lnTo>
                    <a:pt x="1799679" y="1219124"/>
                  </a:lnTo>
                  <a:lnTo>
                    <a:pt x="1799227" y="1221395"/>
                  </a:lnTo>
                  <a:lnTo>
                    <a:pt x="1798548" y="1226844"/>
                  </a:lnTo>
                  <a:lnTo>
                    <a:pt x="1798096" y="1232520"/>
                  </a:lnTo>
                  <a:lnTo>
                    <a:pt x="1798096" y="1236379"/>
                  </a:lnTo>
                  <a:lnTo>
                    <a:pt x="1798774" y="1240239"/>
                  </a:lnTo>
                  <a:lnTo>
                    <a:pt x="1799227" y="1243872"/>
                  </a:lnTo>
                  <a:lnTo>
                    <a:pt x="1800357" y="1247504"/>
                  </a:lnTo>
                  <a:lnTo>
                    <a:pt x="1801488" y="1251137"/>
                  </a:lnTo>
                  <a:lnTo>
                    <a:pt x="1802845" y="1254543"/>
                  </a:lnTo>
                  <a:lnTo>
                    <a:pt x="1804654" y="1257948"/>
                  </a:lnTo>
                  <a:lnTo>
                    <a:pt x="1806689" y="1261354"/>
                  </a:lnTo>
                  <a:lnTo>
                    <a:pt x="1808725" y="1264079"/>
                  </a:lnTo>
                  <a:lnTo>
                    <a:pt x="1810986" y="1267257"/>
                  </a:lnTo>
                  <a:lnTo>
                    <a:pt x="1813474" y="1269755"/>
                  </a:lnTo>
                  <a:lnTo>
                    <a:pt x="1815961" y="1272252"/>
                  </a:lnTo>
                  <a:lnTo>
                    <a:pt x="1818449" y="1274750"/>
                  </a:lnTo>
                  <a:lnTo>
                    <a:pt x="1821162" y="1277020"/>
                  </a:lnTo>
                  <a:lnTo>
                    <a:pt x="1823876" y="1278836"/>
                  </a:lnTo>
                  <a:lnTo>
                    <a:pt x="1826816" y="1280653"/>
                  </a:lnTo>
                  <a:lnTo>
                    <a:pt x="1834053" y="1284740"/>
                  </a:lnTo>
                  <a:lnTo>
                    <a:pt x="1843777" y="1289734"/>
                  </a:lnTo>
                  <a:lnTo>
                    <a:pt x="1855988" y="1295638"/>
                  </a:lnTo>
                  <a:lnTo>
                    <a:pt x="1870914" y="1302676"/>
                  </a:lnTo>
                  <a:lnTo>
                    <a:pt x="1875436" y="1304719"/>
                  </a:lnTo>
                  <a:lnTo>
                    <a:pt x="1879507" y="1306763"/>
                  </a:lnTo>
                  <a:lnTo>
                    <a:pt x="1883125" y="1309033"/>
                  </a:lnTo>
                  <a:lnTo>
                    <a:pt x="1886065" y="1311077"/>
                  </a:lnTo>
                  <a:lnTo>
                    <a:pt x="1889005" y="1312893"/>
                  </a:lnTo>
                  <a:lnTo>
                    <a:pt x="1891040" y="1314936"/>
                  </a:lnTo>
                  <a:lnTo>
                    <a:pt x="1892623" y="1316980"/>
                  </a:lnTo>
                  <a:lnTo>
                    <a:pt x="1893528" y="1318796"/>
                  </a:lnTo>
                  <a:lnTo>
                    <a:pt x="1894432" y="1320839"/>
                  </a:lnTo>
                  <a:lnTo>
                    <a:pt x="1895111" y="1323110"/>
                  </a:lnTo>
                  <a:lnTo>
                    <a:pt x="1895563" y="1325834"/>
                  </a:lnTo>
                  <a:lnTo>
                    <a:pt x="1896241" y="1328559"/>
                  </a:lnTo>
                  <a:lnTo>
                    <a:pt x="1896694" y="1335597"/>
                  </a:lnTo>
                  <a:lnTo>
                    <a:pt x="1896920" y="1343544"/>
                  </a:lnTo>
                  <a:lnTo>
                    <a:pt x="1896694" y="1346722"/>
                  </a:lnTo>
                  <a:lnTo>
                    <a:pt x="1896241" y="1349447"/>
                  </a:lnTo>
                  <a:lnTo>
                    <a:pt x="1894885" y="1352171"/>
                  </a:lnTo>
                  <a:lnTo>
                    <a:pt x="1893302" y="1353988"/>
                  </a:lnTo>
                  <a:lnTo>
                    <a:pt x="1892623" y="1354669"/>
                  </a:lnTo>
                  <a:lnTo>
                    <a:pt x="1891492" y="1355577"/>
                  </a:lnTo>
                  <a:lnTo>
                    <a:pt x="1889005" y="1356485"/>
                  </a:lnTo>
                  <a:lnTo>
                    <a:pt x="1886065" y="1357393"/>
                  </a:lnTo>
                  <a:lnTo>
                    <a:pt x="1882899" y="1357620"/>
                  </a:lnTo>
                  <a:lnTo>
                    <a:pt x="1880864" y="1357620"/>
                  </a:lnTo>
                  <a:lnTo>
                    <a:pt x="1879055" y="1357393"/>
                  </a:lnTo>
                  <a:lnTo>
                    <a:pt x="1877472" y="1356712"/>
                  </a:lnTo>
                  <a:lnTo>
                    <a:pt x="1875889" y="1356258"/>
                  </a:lnTo>
                  <a:lnTo>
                    <a:pt x="1874532" y="1355577"/>
                  </a:lnTo>
                  <a:lnTo>
                    <a:pt x="1873627" y="1354669"/>
                  </a:lnTo>
                  <a:lnTo>
                    <a:pt x="1872723" y="1353761"/>
                  </a:lnTo>
                  <a:lnTo>
                    <a:pt x="1872270" y="1352398"/>
                  </a:lnTo>
                  <a:lnTo>
                    <a:pt x="1871818" y="1350809"/>
                  </a:lnTo>
                  <a:lnTo>
                    <a:pt x="1871140" y="1348993"/>
                  </a:lnTo>
                  <a:lnTo>
                    <a:pt x="1870461" y="1343544"/>
                  </a:lnTo>
                  <a:lnTo>
                    <a:pt x="1870235" y="1336051"/>
                  </a:lnTo>
                  <a:lnTo>
                    <a:pt x="1870009" y="1326515"/>
                  </a:lnTo>
                  <a:lnTo>
                    <a:pt x="1870009" y="1314028"/>
                  </a:lnTo>
                  <a:lnTo>
                    <a:pt x="1799227" y="1314028"/>
                  </a:lnTo>
                  <a:lnTo>
                    <a:pt x="1799227" y="1324018"/>
                  </a:lnTo>
                  <a:lnTo>
                    <a:pt x="1799227" y="1328332"/>
                  </a:lnTo>
                  <a:lnTo>
                    <a:pt x="1799453" y="1332192"/>
                  </a:lnTo>
                  <a:lnTo>
                    <a:pt x="1799905" y="1336278"/>
                  </a:lnTo>
                  <a:lnTo>
                    <a:pt x="1800583" y="1339911"/>
                  </a:lnTo>
                  <a:lnTo>
                    <a:pt x="1801262" y="1343544"/>
                  </a:lnTo>
                  <a:lnTo>
                    <a:pt x="1802166" y="1346949"/>
                  </a:lnTo>
                  <a:lnTo>
                    <a:pt x="1803071" y="1350355"/>
                  </a:lnTo>
                  <a:lnTo>
                    <a:pt x="1804428" y="1353534"/>
                  </a:lnTo>
                  <a:lnTo>
                    <a:pt x="1806011" y="1356258"/>
                  </a:lnTo>
                  <a:lnTo>
                    <a:pt x="1807368" y="1359210"/>
                  </a:lnTo>
                  <a:lnTo>
                    <a:pt x="1809177" y="1361707"/>
                  </a:lnTo>
                  <a:lnTo>
                    <a:pt x="1810986" y="1364205"/>
                  </a:lnTo>
                  <a:lnTo>
                    <a:pt x="1813021" y="1366702"/>
                  </a:lnTo>
                  <a:lnTo>
                    <a:pt x="1815509" y="1368746"/>
                  </a:lnTo>
                  <a:lnTo>
                    <a:pt x="1817770" y="1370562"/>
                  </a:lnTo>
                  <a:lnTo>
                    <a:pt x="1820258" y="1372378"/>
                  </a:lnTo>
                  <a:lnTo>
                    <a:pt x="1825685" y="1375557"/>
                  </a:lnTo>
                  <a:lnTo>
                    <a:pt x="1831339" y="1378508"/>
                  </a:lnTo>
                  <a:lnTo>
                    <a:pt x="1837219" y="1381006"/>
                  </a:lnTo>
                  <a:lnTo>
                    <a:pt x="1843551" y="1383276"/>
                  </a:lnTo>
                  <a:lnTo>
                    <a:pt x="1849656" y="1385093"/>
                  </a:lnTo>
                  <a:lnTo>
                    <a:pt x="1856214" y="1386455"/>
                  </a:lnTo>
                  <a:lnTo>
                    <a:pt x="1862999" y="1387590"/>
                  </a:lnTo>
                  <a:lnTo>
                    <a:pt x="1870009" y="1388271"/>
                  </a:lnTo>
                  <a:lnTo>
                    <a:pt x="1870009" y="1408479"/>
                  </a:lnTo>
                  <a:lnTo>
                    <a:pt x="1902573" y="1408479"/>
                  </a:lnTo>
                  <a:lnTo>
                    <a:pt x="1902573" y="1388725"/>
                  </a:lnTo>
                  <a:lnTo>
                    <a:pt x="1911393" y="1387817"/>
                  </a:lnTo>
                  <a:lnTo>
                    <a:pt x="1919534" y="1386228"/>
                  </a:lnTo>
                  <a:lnTo>
                    <a:pt x="1927223" y="1384411"/>
                  </a:lnTo>
                  <a:lnTo>
                    <a:pt x="1934460" y="1382141"/>
                  </a:lnTo>
                  <a:lnTo>
                    <a:pt x="1941018" y="1379417"/>
                  </a:lnTo>
                  <a:lnTo>
                    <a:pt x="1947124" y="1376692"/>
                  </a:lnTo>
                  <a:lnTo>
                    <a:pt x="1952551" y="1373286"/>
                  </a:lnTo>
                  <a:lnTo>
                    <a:pt x="1954812" y="1371470"/>
                  </a:lnTo>
                  <a:lnTo>
                    <a:pt x="1957300" y="1369427"/>
                  </a:lnTo>
                  <a:lnTo>
                    <a:pt x="1959561" y="1367610"/>
                  </a:lnTo>
                  <a:lnTo>
                    <a:pt x="1961597" y="1365567"/>
                  </a:lnTo>
                  <a:lnTo>
                    <a:pt x="1963632" y="1363296"/>
                  </a:lnTo>
                  <a:lnTo>
                    <a:pt x="1965441" y="1360799"/>
                  </a:lnTo>
                  <a:lnTo>
                    <a:pt x="1967024" y="1358529"/>
                  </a:lnTo>
                  <a:lnTo>
                    <a:pt x="1968381" y="1356031"/>
                  </a:lnTo>
                  <a:lnTo>
                    <a:pt x="1969738" y="1353534"/>
                  </a:lnTo>
                  <a:lnTo>
                    <a:pt x="1971095" y="1350809"/>
                  </a:lnTo>
                  <a:lnTo>
                    <a:pt x="1971999" y="1348085"/>
                  </a:lnTo>
                  <a:lnTo>
                    <a:pt x="1972904" y="1345133"/>
                  </a:lnTo>
                  <a:lnTo>
                    <a:pt x="1973808" y="1342408"/>
                  </a:lnTo>
                  <a:lnTo>
                    <a:pt x="1974487" y="1339230"/>
                  </a:lnTo>
                  <a:lnTo>
                    <a:pt x="1975165" y="1333100"/>
                  </a:lnTo>
                  <a:lnTo>
                    <a:pt x="1975391" y="1326288"/>
                  </a:lnTo>
                  <a:lnTo>
                    <a:pt x="1975391" y="1321975"/>
                  </a:lnTo>
                  <a:lnTo>
                    <a:pt x="1975165" y="1318115"/>
                  </a:lnTo>
                  <a:lnTo>
                    <a:pt x="1974713" y="1314255"/>
                  </a:lnTo>
                  <a:lnTo>
                    <a:pt x="1973808" y="1310395"/>
                  </a:lnTo>
                  <a:lnTo>
                    <a:pt x="1972904" y="1306990"/>
                  </a:lnTo>
                  <a:lnTo>
                    <a:pt x="1971773" y="1303584"/>
                  </a:lnTo>
                  <a:lnTo>
                    <a:pt x="1970190" y="1300406"/>
                  </a:lnTo>
                  <a:lnTo>
                    <a:pt x="1968607" y="1297454"/>
                  </a:lnTo>
                  <a:lnTo>
                    <a:pt x="1967024" y="1294502"/>
                  </a:lnTo>
                  <a:lnTo>
                    <a:pt x="1965215" y="1292005"/>
                  </a:lnTo>
                  <a:lnTo>
                    <a:pt x="1963406" y="1289507"/>
                  </a:lnTo>
                  <a:lnTo>
                    <a:pt x="1961371" y="1287237"/>
                  </a:lnTo>
                  <a:lnTo>
                    <a:pt x="1959109" y="1284967"/>
                  </a:lnTo>
                  <a:lnTo>
                    <a:pt x="1956848" y="1282923"/>
                  </a:lnTo>
                  <a:lnTo>
                    <a:pt x="1954586" y="1281107"/>
                  </a:lnTo>
                  <a:lnTo>
                    <a:pt x="1952325" y="1279518"/>
                  </a:lnTo>
                  <a:lnTo>
                    <a:pt x="1945993" y="1275885"/>
                  </a:lnTo>
                  <a:lnTo>
                    <a:pt x="1938078" y="1271798"/>
                  </a:lnTo>
                  <a:lnTo>
                    <a:pt x="1927901" y="1267030"/>
                  </a:lnTo>
                  <a:lnTo>
                    <a:pt x="1915464" y="1261581"/>
                  </a:lnTo>
                  <a:lnTo>
                    <a:pt x="1900990" y="1254997"/>
                  </a:lnTo>
                  <a:lnTo>
                    <a:pt x="1889909" y="1249548"/>
                  </a:lnTo>
                  <a:lnTo>
                    <a:pt x="1881995" y="1245461"/>
                  </a:lnTo>
                  <a:lnTo>
                    <a:pt x="1879281" y="1243872"/>
                  </a:lnTo>
                  <a:lnTo>
                    <a:pt x="1877246" y="1242510"/>
                  </a:lnTo>
                  <a:lnTo>
                    <a:pt x="1875663" y="1241147"/>
                  </a:lnTo>
                  <a:lnTo>
                    <a:pt x="1874306" y="1239558"/>
                  </a:lnTo>
                  <a:lnTo>
                    <a:pt x="1872949" y="1237742"/>
                  </a:lnTo>
                  <a:lnTo>
                    <a:pt x="1872270" y="1235925"/>
                  </a:lnTo>
                  <a:lnTo>
                    <a:pt x="1871592" y="1233655"/>
                  </a:lnTo>
                  <a:lnTo>
                    <a:pt x="1870914" y="1231157"/>
                  </a:lnTo>
                  <a:lnTo>
                    <a:pt x="1870687" y="1228433"/>
                  </a:lnTo>
                  <a:lnTo>
                    <a:pt x="1870461" y="1225708"/>
                  </a:lnTo>
                  <a:lnTo>
                    <a:pt x="1870687" y="1222076"/>
                  </a:lnTo>
                  <a:lnTo>
                    <a:pt x="1871140" y="1219124"/>
                  </a:lnTo>
                  <a:lnTo>
                    <a:pt x="1872270" y="1216627"/>
                  </a:lnTo>
                  <a:lnTo>
                    <a:pt x="1873853" y="1214583"/>
                  </a:lnTo>
                  <a:lnTo>
                    <a:pt x="1874532" y="1213675"/>
                  </a:lnTo>
                  <a:lnTo>
                    <a:pt x="1875663" y="1212994"/>
                  </a:lnTo>
                  <a:lnTo>
                    <a:pt x="1877924" y="1211859"/>
                  </a:lnTo>
                  <a:lnTo>
                    <a:pt x="1880412" y="1211178"/>
                  </a:lnTo>
                  <a:lnTo>
                    <a:pt x="1883577" y="1210951"/>
                  </a:lnTo>
                  <a:lnTo>
                    <a:pt x="1887196" y="1211178"/>
                  </a:lnTo>
                  <a:lnTo>
                    <a:pt x="1888779" y="1211405"/>
                  </a:lnTo>
                  <a:lnTo>
                    <a:pt x="1889909" y="1211859"/>
                  </a:lnTo>
                  <a:lnTo>
                    <a:pt x="1891266" y="1212767"/>
                  </a:lnTo>
                  <a:lnTo>
                    <a:pt x="1892397" y="1213221"/>
                  </a:lnTo>
                  <a:lnTo>
                    <a:pt x="1893302" y="1214356"/>
                  </a:lnTo>
                  <a:lnTo>
                    <a:pt x="1894206" y="1215037"/>
                  </a:lnTo>
                  <a:lnTo>
                    <a:pt x="1894658" y="1216400"/>
                  </a:lnTo>
                  <a:lnTo>
                    <a:pt x="1895111" y="1217989"/>
                  </a:lnTo>
                  <a:lnTo>
                    <a:pt x="1896015" y="1221849"/>
                  </a:lnTo>
                  <a:lnTo>
                    <a:pt x="1896468" y="1226844"/>
                  </a:lnTo>
                  <a:lnTo>
                    <a:pt x="1896468" y="1233201"/>
                  </a:lnTo>
                  <a:lnTo>
                    <a:pt x="1896468" y="1241601"/>
                  </a:lnTo>
                  <a:lnTo>
                    <a:pt x="1967250" y="1241601"/>
                  </a:lnTo>
                  <a:lnTo>
                    <a:pt x="1967703" y="1235925"/>
                  </a:lnTo>
                  <a:lnTo>
                    <a:pt x="1967929" y="1231838"/>
                  </a:lnTo>
                  <a:lnTo>
                    <a:pt x="1967703" y="1226389"/>
                  </a:lnTo>
                  <a:lnTo>
                    <a:pt x="1967024" y="1220940"/>
                  </a:lnTo>
                  <a:lnTo>
                    <a:pt x="1965667" y="1216173"/>
                  </a:lnTo>
                  <a:lnTo>
                    <a:pt x="1963858" y="1211405"/>
                  </a:lnTo>
                  <a:lnTo>
                    <a:pt x="1961597" y="1207318"/>
                  </a:lnTo>
                  <a:lnTo>
                    <a:pt x="1958657" y="1203231"/>
                  </a:lnTo>
                  <a:lnTo>
                    <a:pt x="1955491" y="1199598"/>
                  </a:lnTo>
                  <a:lnTo>
                    <a:pt x="1951646" y="1196193"/>
                  </a:lnTo>
                  <a:lnTo>
                    <a:pt x="1947350" y="1193014"/>
                  </a:lnTo>
                  <a:lnTo>
                    <a:pt x="1942375" y="1190290"/>
                  </a:lnTo>
                  <a:lnTo>
                    <a:pt x="1937173" y="1187565"/>
                  </a:lnTo>
                  <a:lnTo>
                    <a:pt x="1931067" y="1185522"/>
                  </a:lnTo>
                  <a:lnTo>
                    <a:pt x="1924735" y="1183705"/>
                  </a:lnTo>
                  <a:lnTo>
                    <a:pt x="1917951" y="1182343"/>
                  </a:lnTo>
                  <a:lnTo>
                    <a:pt x="1910488" y="1180981"/>
                  </a:lnTo>
                  <a:lnTo>
                    <a:pt x="1902573" y="1180300"/>
                  </a:lnTo>
                  <a:lnTo>
                    <a:pt x="1902573" y="1163726"/>
                  </a:lnTo>
                  <a:lnTo>
                    <a:pt x="1870009" y="1163726"/>
                  </a:lnTo>
                  <a:close/>
                  <a:moveTo>
                    <a:pt x="1886970" y="1085850"/>
                  </a:moveTo>
                  <a:lnTo>
                    <a:pt x="1896920" y="1086304"/>
                  </a:lnTo>
                  <a:lnTo>
                    <a:pt x="1907322" y="1086985"/>
                  </a:lnTo>
                  <a:lnTo>
                    <a:pt x="1917047" y="1088347"/>
                  </a:lnTo>
                  <a:lnTo>
                    <a:pt x="1926997" y="1090164"/>
                  </a:lnTo>
                  <a:lnTo>
                    <a:pt x="1936495" y="1092434"/>
                  </a:lnTo>
                  <a:lnTo>
                    <a:pt x="1945993" y="1094931"/>
                  </a:lnTo>
                  <a:lnTo>
                    <a:pt x="1955265" y="1098110"/>
                  </a:lnTo>
                  <a:lnTo>
                    <a:pt x="1964310" y="1101743"/>
                  </a:lnTo>
                  <a:lnTo>
                    <a:pt x="1973130" y="1105830"/>
                  </a:lnTo>
                  <a:lnTo>
                    <a:pt x="1981723" y="1110143"/>
                  </a:lnTo>
                  <a:lnTo>
                    <a:pt x="1990091" y="1114911"/>
                  </a:lnTo>
                  <a:lnTo>
                    <a:pt x="1998232" y="1120133"/>
                  </a:lnTo>
                  <a:lnTo>
                    <a:pt x="2005921" y="1125809"/>
                  </a:lnTo>
                  <a:lnTo>
                    <a:pt x="2013383" y="1131712"/>
                  </a:lnTo>
                  <a:lnTo>
                    <a:pt x="2020620" y="1137843"/>
                  </a:lnTo>
                  <a:lnTo>
                    <a:pt x="2027630" y="1144654"/>
                  </a:lnTo>
                  <a:lnTo>
                    <a:pt x="2034415" y="1151465"/>
                  </a:lnTo>
                  <a:lnTo>
                    <a:pt x="2040520" y="1158731"/>
                  </a:lnTo>
                  <a:lnTo>
                    <a:pt x="2046400" y="1166223"/>
                  </a:lnTo>
                  <a:lnTo>
                    <a:pt x="2052054" y="1174170"/>
                  </a:lnTo>
                  <a:lnTo>
                    <a:pt x="2057255" y="1182343"/>
                  </a:lnTo>
                  <a:lnTo>
                    <a:pt x="2062004" y="1190744"/>
                  </a:lnTo>
                  <a:lnTo>
                    <a:pt x="2066527" y="1199371"/>
                  </a:lnTo>
                  <a:lnTo>
                    <a:pt x="2070371" y="1207999"/>
                  </a:lnTo>
                  <a:lnTo>
                    <a:pt x="2073989" y="1217081"/>
                  </a:lnTo>
                  <a:lnTo>
                    <a:pt x="2076929" y="1226389"/>
                  </a:lnTo>
                  <a:lnTo>
                    <a:pt x="2079869" y="1235925"/>
                  </a:lnTo>
                  <a:lnTo>
                    <a:pt x="2081904" y="1245688"/>
                  </a:lnTo>
                  <a:lnTo>
                    <a:pt x="2083714" y="1255678"/>
                  </a:lnTo>
                  <a:lnTo>
                    <a:pt x="2085070" y="1265668"/>
                  </a:lnTo>
                  <a:lnTo>
                    <a:pt x="2085749" y="1275658"/>
                  </a:lnTo>
                  <a:lnTo>
                    <a:pt x="2085975" y="1286102"/>
                  </a:lnTo>
                  <a:lnTo>
                    <a:pt x="2085749" y="1296319"/>
                  </a:lnTo>
                  <a:lnTo>
                    <a:pt x="2085070" y="1306536"/>
                  </a:lnTo>
                  <a:lnTo>
                    <a:pt x="2083714" y="1316526"/>
                  </a:lnTo>
                  <a:lnTo>
                    <a:pt x="2081904" y="1326288"/>
                  </a:lnTo>
                  <a:lnTo>
                    <a:pt x="2079869" y="1335824"/>
                  </a:lnTo>
                  <a:lnTo>
                    <a:pt x="2076929" y="1345360"/>
                  </a:lnTo>
                  <a:lnTo>
                    <a:pt x="2073989" y="1354669"/>
                  </a:lnTo>
                  <a:lnTo>
                    <a:pt x="2070371" y="1363751"/>
                  </a:lnTo>
                  <a:lnTo>
                    <a:pt x="2066527" y="1372832"/>
                  </a:lnTo>
                  <a:lnTo>
                    <a:pt x="2062004" y="1381233"/>
                  </a:lnTo>
                  <a:lnTo>
                    <a:pt x="2057255" y="1389633"/>
                  </a:lnTo>
                  <a:lnTo>
                    <a:pt x="2052054" y="1397807"/>
                  </a:lnTo>
                  <a:lnTo>
                    <a:pt x="2046400" y="1405527"/>
                  </a:lnTo>
                  <a:lnTo>
                    <a:pt x="2040520" y="1413019"/>
                  </a:lnTo>
                  <a:lnTo>
                    <a:pt x="2034415" y="1420285"/>
                  </a:lnTo>
                  <a:lnTo>
                    <a:pt x="2027630" y="1427323"/>
                  </a:lnTo>
                  <a:lnTo>
                    <a:pt x="2020620" y="1433907"/>
                  </a:lnTo>
                  <a:lnTo>
                    <a:pt x="2013383" y="1440265"/>
                  </a:lnTo>
                  <a:lnTo>
                    <a:pt x="2005921" y="1446168"/>
                  </a:lnTo>
                  <a:lnTo>
                    <a:pt x="1998232" y="1451844"/>
                  </a:lnTo>
                  <a:lnTo>
                    <a:pt x="1990091" y="1456839"/>
                  </a:lnTo>
                  <a:lnTo>
                    <a:pt x="1981723" y="1461834"/>
                  </a:lnTo>
                  <a:lnTo>
                    <a:pt x="1973130" y="1466147"/>
                  </a:lnTo>
                  <a:lnTo>
                    <a:pt x="1964310" y="1470007"/>
                  </a:lnTo>
                  <a:lnTo>
                    <a:pt x="1955265" y="1473640"/>
                  </a:lnTo>
                  <a:lnTo>
                    <a:pt x="1945993" y="1476819"/>
                  </a:lnTo>
                  <a:lnTo>
                    <a:pt x="1936495" y="1479770"/>
                  </a:lnTo>
                  <a:lnTo>
                    <a:pt x="1926997" y="1481813"/>
                  </a:lnTo>
                  <a:lnTo>
                    <a:pt x="1917047" y="1483630"/>
                  </a:lnTo>
                  <a:lnTo>
                    <a:pt x="1907322" y="1484765"/>
                  </a:lnTo>
                  <a:lnTo>
                    <a:pt x="1896920" y="1485673"/>
                  </a:lnTo>
                  <a:lnTo>
                    <a:pt x="1886970" y="1485900"/>
                  </a:lnTo>
                  <a:lnTo>
                    <a:pt x="1876567" y="1485673"/>
                  </a:lnTo>
                  <a:lnTo>
                    <a:pt x="1866391" y="1484765"/>
                  </a:lnTo>
                  <a:lnTo>
                    <a:pt x="1856667" y="1483630"/>
                  </a:lnTo>
                  <a:lnTo>
                    <a:pt x="1846490" y="1481813"/>
                  </a:lnTo>
                  <a:lnTo>
                    <a:pt x="1836992" y="1479770"/>
                  </a:lnTo>
                  <a:lnTo>
                    <a:pt x="1827494" y="1476819"/>
                  </a:lnTo>
                  <a:lnTo>
                    <a:pt x="1818223" y="1473640"/>
                  </a:lnTo>
                  <a:lnTo>
                    <a:pt x="1809177" y="1470007"/>
                  </a:lnTo>
                  <a:lnTo>
                    <a:pt x="1800583" y="1466147"/>
                  </a:lnTo>
                  <a:lnTo>
                    <a:pt x="1791764" y="1461834"/>
                  </a:lnTo>
                  <a:lnTo>
                    <a:pt x="1783623" y="1456839"/>
                  </a:lnTo>
                  <a:lnTo>
                    <a:pt x="1775256" y="1451844"/>
                  </a:lnTo>
                  <a:lnTo>
                    <a:pt x="1767567" y="1446168"/>
                  </a:lnTo>
                  <a:lnTo>
                    <a:pt x="1760104" y="1440265"/>
                  </a:lnTo>
                  <a:lnTo>
                    <a:pt x="1752867" y="1433907"/>
                  </a:lnTo>
                  <a:lnTo>
                    <a:pt x="1746083" y="1427323"/>
                  </a:lnTo>
                  <a:lnTo>
                    <a:pt x="1739299" y="1420285"/>
                  </a:lnTo>
                  <a:lnTo>
                    <a:pt x="1733193" y="1413019"/>
                  </a:lnTo>
                  <a:lnTo>
                    <a:pt x="1727313" y="1405527"/>
                  </a:lnTo>
                  <a:lnTo>
                    <a:pt x="1721660" y="1397807"/>
                  </a:lnTo>
                  <a:lnTo>
                    <a:pt x="1716458" y="1389633"/>
                  </a:lnTo>
                  <a:lnTo>
                    <a:pt x="1711483" y="1381233"/>
                  </a:lnTo>
                  <a:lnTo>
                    <a:pt x="1707187" y="1372832"/>
                  </a:lnTo>
                  <a:lnTo>
                    <a:pt x="1703342" y="1363751"/>
                  </a:lnTo>
                  <a:lnTo>
                    <a:pt x="1699724" y="1354669"/>
                  </a:lnTo>
                  <a:lnTo>
                    <a:pt x="1696558" y="1345360"/>
                  </a:lnTo>
                  <a:lnTo>
                    <a:pt x="1693844" y="1335824"/>
                  </a:lnTo>
                  <a:lnTo>
                    <a:pt x="1691809" y="1326288"/>
                  </a:lnTo>
                  <a:lnTo>
                    <a:pt x="1690000" y="1316526"/>
                  </a:lnTo>
                  <a:lnTo>
                    <a:pt x="1688643" y="1306536"/>
                  </a:lnTo>
                  <a:lnTo>
                    <a:pt x="1687965" y="1296319"/>
                  </a:lnTo>
                  <a:lnTo>
                    <a:pt x="1687512" y="1286102"/>
                  </a:lnTo>
                  <a:lnTo>
                    <a:pt x="1687965" y="1275658"/>
                  </a:lnTo>
                  <a:lnTo>
                    <a:pt x="1688643" y="1265668"/>
                  </a:lnTo>
                  <a:lnTo>
                    <a:pt x="1690000" y="1255678"/>
                  </a:lnTo>
                  <a:lnTo>
                    <a:pt x="1691809" y="1245688"/>
                  </a:lnTo>
                  <a:lnTo>
                    <a:pt x="1693844" y="1235925"/>
                  </a:lnTo>
                  <a:lnTo>
                    <a:pt x="1696558" y="1226389"/>
                  </a:lnTo>
                  <a:lnTo>
                    <a:pt x="1699724" y="1217081"/>
                  </a:lnTo>
                  <a:lnTo>
                    <a:pt x="1703342" y="1207999"/>
                  </a:lnTo>
                  <a:lnTo>
                    <a:pt x="1707187" y="1199371"/>
                  </a:lnTo>
                  <a:lnTo>
                    <a:pt x="1711483" y="1190744"/>
                  </a:lnTo>
                  <a:lnTo>
                    <a:pt x="1716458" y="1182343"/>
                  </a:lnTo>
                  <a:lnTo>
                    <a:pt x="1721660" y="1174170"/>
                  </a:lnTo>
                  <a:lnTo>
                    <a:pt x="1727313" y="1166223"/>
                  </a:lnTo>
                  <a:lnTo>
                    <a:pt x="1733193" y="1158731"/>
                  </a:lnTo>
                  <a:lnTo>
                    <a:pt x="1739299" y="1151465"/>
                  </a:lnTo>
                  <a:lnTo>
                    <a:pt x="1746083" y="1144654"/>
                  </a:lnTo>
                  <a:lnTo>
                    <a:pt x="1752867" y="1137843"/>
                  </a:lnTo>
                  <a:lnTo>
                    <a:pt x="1760104" y="1131712"/>
                  </a:lnTo>
                  <a:lnTo>
                    <a:pt x="1767567" y="1125809"/>
                  </a:lnTo>
                  <a:lnTo>
                    <a:pt x="1775256" y="1120133"/>
                  </a:lnTo>
                  <a:lnTo>
                    <a:pt x="1783623" y="1114911"/>
                  </a:lnTo>
                  <a:lnTo>
                    <a:pt x="1791764" y="1110143"/>
                  </a:lnTo>
                  <a:lnTo>
                    <a:pt x="1800583" y="1105830"/>
                  </a:lnTo>
                  <a:lnTo>
                    <a:pt x="1809177" y="1101743"/>
                  </a:lnTo>
                  <a:lnTo>
                    <a:pt x="1818223" y="1098110"/>
                  </a:lnTo>
                  <a:lnTo>
                    <a:pt x="1827494" y="1094931"/>
                  </a:lnTo>
                  <a:lnTo>
                    <a:pt x="1836992" y="1092434"/>
                  </a:lnTo>
                  <a:lnTo>
                    <a:pt x="1846490" y="1090164"/>
                  </a:lnTo>
                  <a:lnTo>
                    <a:pt x="1856667" y="1088347"/>
                  </a:lnTo>
                  <a:lnTo>
                    <a:pt x="1866391" y="1086985"/>
                  </a:lnTo>
                  <a:lnTo>
                    <a:pt x="1876567" y="1086304"/>
                  </a:lnTo>
                  <a:lnTo>
                    <a:pt x="1886970" y="1085850"/>
                  </a:lnTo>
                  <a:close/>
                  <a:moveTo>
                    <a:pt x="1297791" y="741362"/>
                  </a:moveTo>
                  <a:lnTo>
                    <a:pt x="1297791" y="765402"/>
                  </a:lnTo>
                  <a:lnTo>
                    <a:pt x="1285096" y="766762"/>
                  </a:lnTo>
                  <a:lnTo>
                    <a:pt x="1273308" y="768577"/>
                  </a:lnTo>
                  <a:lnTo>
                    <a:pt x="1262200" y="770844"/>
                  </a:lnTo>
                  <a:lnTo>
                    <a:pt x="1256986" y="771978"/>
                  </a:lnTo>
                  <a:lnTo>
                    <a:pt x="1251772" y="773566"/>
                  </a:lnTo>
                  <a:lnTo>
                    <a:pt x="1247238" y="775153"/>
                  </a:lnTo>
                  <a:lnTo>
                    <a:pt x="1242477" y="776741"/>
                  </a:lnTo>
                  <a:lnTo>
                    <a:pt x="1238170" y="778555"/>
                  </a:lnTo>
                  <a:lnTo>
                    <a:pt x="1233862" y="780369"/>
                  </a:lnTo>
                  <a:lnTo>
                    <a:pt x="1230009" y="782410"/>
                  </a:lnTo>
                  <a:lnTo>
                    <a:pt x="1226155" y="784452"/>
                  </a:lnTo>
                  <a:lnTo>
                    <a:pt x="1222528" y="786493"/>
                  </a:lnTo>
                  <a:lnTo>
                    <a:pt x="1219127" y="788760"/>
                  </a:lnTo>
                  <a:lnTo>
                    <a:pt x="1215953" y="791482"/>
                  </a:lnTo>
                  <a:lnTo>
                    <a:pt x="1213006" y="793977"/>
                  </a:lnTo>
                  <a:lnTo>
                    <a:pt x="1210286" y="796698"/>
                  </a:lnTo>
                  <a:lnTo>
                    <a:pt x="1207792" y="799419"/>
                  </a:lnTo>
                  <a:lnTo>
                    <a:pt x="1205525" y="802368"/>
                  </a:lnTo>
                  <a:lnTo>
                    <a:pt x="1203032" y="805316"/>
                  </a:lnTo>
                  <a:lnTo>
                    <a:pt x="1201218" y="808491"/>
                  </a:lnTo>
                  <a:lnTo>
                    <a:pt x="1199631" y="811893"/>
                  </a:lnTo>
                  <a:lnTo>
                    <a:pt x="1198044" y="815068"/>
                  </a:lnTo>
                  <a:lnTo>
                    <a:pt x="1196684" y="818469"/>
                  </a:lnTo>
                  <a:lnTo>
                    <a:pt x="1195551" y="822098"/>
                  </a:lnTo>
                  <a:lnTo>
                    <a:pt x="1194644" y="825727"/>
                  </a:lnTo>
                  <a:lnTo>
                    <a:pt x="1193737" y="829582"/>
                  </a:lnTo>
                  <a:lnTo>
                    <a:pt x="1193284" y="833437"/>
                  </a:lnTo>
                  <a:lnTo>
                    <a:pt x="1193057" y="837519"/>
                  </a:lnTo>
                  <a:lnTo>
                    <a:pt x="1193057" y="841828"/>
                  </a:lnTo>
                  <a:lnTo>
                    <a:pt x="1193284" y="847498"/>
                  </a:lnTo>
                  <a:lnTo>
                    <a:pt x="1193737" y="853168"/>
                  </a:lnTo>
                  <a:lnTo>
                    <a:pt x="1194871" y="858384"/>
                  </a:lnTo>
                  <a:lnTo>
                    <a:pt x="1196231" y="863600"/>
                  </a:lnTo>
                  <a:lnTo>
                    <a:pt x="1198044" y="868816"/>
                  </a:lnTo>
                  <a:lnTo>
                    <a:pt x="1200085" y="873805"/>
                  </a:lnTo>
                  <a:lnTo>
                    <a:pt x="1202578" y="878568"/>
                  </a:lnTo>
                  <a:lnTo>
                    <a:pt x="1205525" y="883330"/>
                  </a:lnTo>
                  <a:lnTo>
                    <a:pt x="1208472" y="887639"/>
                  </a:lnTo>
                  <a:lnTo>
                    <a:pt x="1211873" y="891721"/>
                  </a:lnTo>
                  <a:lnTo>
                    <a:pt x="1215273" y="895803"/>
                  </a:lnTo>
                  <a:lnTo>
                    <a:pt x="1218900" y="899432"/>
                  </a:lnTo>
                  <a:lnTo>
                    <a:pt x="1222754" y="902834"/>
                  </a:lnTo>
                  <a:lnTo>
                    <a:pt x="1226608" y="906235"/>
                  </a:lnTo>
                  <a:lnTo>
                    <a:pt x="1230689" y="908957"/>
                  </a:lnTo>
                  <a:lnTo>
                    <a:pt x="1234769" y="911678"/>
                  </a:lnTo>
                  <a:lnTo>
                    <a:pt x="1245197" y="917575"/>
                  </a:lnTo>
                  <a:lnTo>
                    <a:pt x="1259253" y="924832"/>
                  </a:lnTo>
                  <a:lnTo>
                    <a:pt x="1277388" y="933223"/>
                  </a:lnTo>
                  <a:lnTo>
                    <a:pt x="1299151" y="943428"/>
                  </a:lnTo>
                  <a:lnTo>
                    <a:pt x="1305725" y="946377"/>
                  </a:lnTo>
                  <a:lnTo>
                    <a:pt x="1311620" y="949552"/>
                  </a:lnTo>
                  <a:lnTo>
                    <a:pt x="1317060" y="952500"/>
                  </a:lnTo>
                  <a:lnTo>
                    <a:pt x="1321368" y="955675"/>
                  </a:lnTo>
                  <a:lnTo>
                    <a:pt x="1325448" y="958623"/>
                  </a:lnTo>
                  <a:lnTo>
                    <a:pt x="1328395" y="961344"/>
                  </a:lnTo>
                  <a:lnTo>
                    <a:pt x="1330662" y="964293"/>
                  </a:lnTo>
                  <a:lnTo>
                    <a:pt x="1332249" y="967014"/>
                  </a:lnTo>
                  <a:lnTo>
                    <a:pt x="1333383" y="969962"/>
                  </a:lnTo>
                  <a:lnTo>
                    <a:pt x="1334289" y="973137"/>
                  </a:lnTo>
                  <a:lnTo>
                    <a:pt x="1335196" y="976993"/>
                  </a:lnTo>
                  <a:lnTo>
                    <a:pt x="1335876" y="981528"/>
                  </a:lnTo>
                  <a:lnTo>
                    <a:pt x="1336330" y="986064"/>
                  </a:lnTo>
                  <a:lnTo>
                    <a:pt x="1337010" y="991280"/>
                  </a:lnTo>
                  <a:lnTo>
                    <a:pt x="1337010" y="996950"/>
                  </a:lnTo>
                  <a:lnTo>
                    <a:pt x="1337236" y="1002846"/>
                  </a:lnTo>
                  <a:lnTo>
                    <a:pt x="1337010" y="1005568"/>
                  </a:lnTo>
                  <a:lnTo>
                    <a:pt x="1337010" y="1007835"/>
                  </a:lnTo>
                  <a:lnTo>
                    <a:pt x="1336330" y="1009877"/>
                  </a:lnTo>
                  <a:lnTo>
                    <a:pt x="1335876" y="1011918"/>
                  </a:lnTo>
                  <a:lnTo>
                    <a:pt x="1335196" y="1013732"/>
                  </a:lnTo>
                  <a:lnTo>
                    <a:pt x="1334289" y="1015319"/>
                  </a:lnTo>
                  <a:lnTo>
                    <a:pt x="1333383" y="1016907"/>
                  </a:lnTo>
                  <a:lnTo>
                    <a:pt x="1332022" y="1018041"/>
                  </a:lnTo>
                  <a:lnTo>
                    <a:pt x="1330662" y="1019402"/>
                  </a:lnTo>
                  <a:lnTo>
                    <a:pt x="1329302" y="1020535"/>
                  </a:lnTo>
                  <a:lnTo>
                    <a:pt x="1327488" y="1021216"/>
                  </a:lnTo>
                  <a:lnTo>
                    <a:pt x="1325675" y="1021896"/>
                  </a:lnTo>
                  <a:lnTo>
                    <a:pt x="1323635" y="1022577"/>
                  </a:lnTo>
                  <a:lnTo>
                    <a:pt x="1321141" y="1023030"/>
                  </a:lnTo>
                  <a:lnTo>
                    <a:pt x="1318874" y="1023257"/>
                  </a:lnTo>
                  <a:lnTo>
                    <a:pt x="1316380" y="1023257"/>
                  </a:lnTo>
                  <a:lnTo>
                    <a:pt x="1313433" y="1023030"/>
                  </a:lnTo>
                  <a:lnTo>
                    <a:pt x="1310940" y="1022803"/>
                  </a:lnTo>
                  <a:lnTo>
                    <a:pt x="1308673" y="1022123"/>
                  </a:lnTo>
                  <a:lnTo>
                    <a:pt x="1306406" y="1021443"/>
                  </a:lnTo>
                  <a:lnTo>
                    <a:pt x="1304819" y="1020535"/>
                  </a:lnTo>
                  <a:lnTo>
                    <a:pt x="1303232" y="1019175"/>
                  </a:lnTo>
                  <a:lnTo>
                    <a:pt x="1301872" y="1017587"/>
                  </a:lnTo>
                  <a:lnTo>
                    <a:pt x="1301192" y="1015773"/>
                  </a:lnTo>
                  <a:lnTo>
                    <a:pt x="1300285" y="1013732"/>
                  </a:lnTo>
                  <a:lnTo>
                    <a:pt x="1299605" y="1010784"/>
                  </a:lnTo>
                  <a:lnTo>
                    <a:pt x="1299151" y="1007382"/>
                  </a:lnTo>
                  <a:lnTo>
                    <a:pt x="1298471" y="1002846"/>
                  </a:lnTo>
                  <a:lnTo>
                    <a:pt x="1298018" y="991960"/>
                  </a:lnTo>
                  <a:lnTo>
                    <a:pt x="1297791" y="978353"/>
                  </a:lnTo>
                  <a:lnTo>
                    <a:pt x="1297791" y="959984"/>
                  </a:lnTo>
                  <a:lnTo>
                    <a:pt x="1194644" y="959984"/>
                  </a:lnTo>
                  <a:lnTo>
                    <a:pt x="1194644" y="974725"/>
                  </a:lnTo>
                  <a:lnTo>
                    <a:pt x="1194644" y="980621"/>
                  </a:lnTo>
                  <a:lnTo>
                    <a:pt x="1195097" y="986744"/>
                  </a:lnTo>
                  <a:lnTo>
                    <a:pt x="1195551" y="992414"/>
                  </a:lnTo>
                  <a:lnTo>
                    <a:pt x="1196457" y="997630"/>
                  </a:lnTo>
                  <a:lnTo>
                    <a:pt x="1197364" y="1002846"/>
                  </a:lnTo>
                  <a:lnTo>
                    <a:pt x="1198951" y="1008062"/>
                  </a:lnTo>
                  <a:lnTo>
                    <a:pt x="1200538" y="1012598"/>
                  </a:lnTo>
                  <a:lnTo>
                    <a:pt x="1202352" y="1017360"/>
                  </a:lnTo>
                  <a:lnTo>
                    <a:pt x="1204392" y="1021443"/>
                  </a:lnTo>
                  <a:lnTo>
                    <a:pt x="1206659" y="1025525"/>
                  </a:lnTo>
                  <a:lnTo>
                    <a:pt x="1209152" y="1029380"/>
                  </a:lnTo>
                  <a:lnTo>
                    <a:pt x="1211873" y="1032782"/>
                  </a:lnTo>
                  <a:lnTo>
                    <a:pt x="1215047" y="1036184"/>
                  </a:lnTo>
                  <a:lnTo>
                    <a:pt x="1218447" y="1039359"/>
                  </a:lnTo>
                  <a:lnTo>
                    <a:pt x="1221621" y="1042080"/>
                  </a:lnTo>
                  <a:lnTo>
                    <a:pt x="1225475" y="1045028"/>
                  </a:lnTo>
                  <a:lnTo>
                    <a:pt x="1229329" y="1047296"/>
                  </a:lnTo>
                  <a:lnTo>
                    <a:pt x="1233182" y="1049564"/>
                  </a:lnTo>
                  <a:lnTo>
                    <a:pt x="1237490" y="1051832"/>
                  </a:lnTo>
                  <a:lnTo>
                    <a:pt x="1241570" y="1053646"/>
                  </a:lnTo>
                  <a:lnTo>
                    <a:pt x="1245877" y="1055687"/>
                  </a:lnTo>
                  <a:lnTo>
                    <a:pt x="1249958" y="1057502"/>
                  </a:lnTo>
                  <a:lnTo>
                    <a:pt x="1259026" y="1060677"/>
                  </a:lnTo>
                  <a:lnTo>
                    <a:pt x="1268094" y="1063171"/>
                  </a:lnTo>
                  <a:lnTo>
                    <a:pt x="1277615" y="1065212"/>
                  </a:lnTo>
                  <a:lnTo>
                    <a:pt x="1287590" y="1066800"/>
                  </a:lnTo>
                  <a:lnTo>
                    <a:pt x="1297791" y="1067934"/>
                  </a:lnTo>
                  <a:lnTo>
                    <a:pt x="1297791" y="1096962"/>
                  </a:lnTo>
                  <a:lnTo>
                    <a:pt x="1345171" y="1096962"/>
                  </a:lnTo>
                  <a:lnTo>
                    <a:pt x="1345171" y="1068841"/>
                  </a:lnTo>
                  <a:lnTo>
                    <a:pt x="1351972" y="1068160"/>
                  </a:lnTo>
                  <a:lnTo>
                    <a:pt x="1358093" y="1067253"/>
                  </a:lnTo>
                  <a:lnTo>
                    <a:pt x="1364213" y="1066346"/>
                  </a:lnTo>
                  <a:lnTo>
                    <a:pt x="1370108" y="1064985"/>
                  </a:lnTo>
                  <a:lnTo>
                    <a:pt x="1375775" y="1063852"/>
                  </a:lnTo>
                  <a:lnTo>
                    <a:pt x="1381442" y="1062491"/>
                  </a:lnTo>
                  <a:lnTo>
                    <a:pt x="1386656" y="1060903"/>
                  </a:lnTo>
                  <a:lnTo>
                    <a:pt x="1391870" y="1059089"/>
                  </a:lnTo>
                  <a:lnTo>
                    <a:pt x="1396858" y="1057275"/>
                  </a:lnTo>
                  <a:lnTo>
                    <a:pt x="1401392" y="1055234"/>
                  </a:lnTo>
                  <a:lnTo>
                    <a:pt x="1405699" y="1053193"/>
                  </a:lnTo>
                  <a:lnTo>
                    <a:pt x="1410233" y="1050925"/>
                  </a:lnTo>
                  <a:lnTo>
                    <a:pt x="1414087" y="1048430"/>
                  </a:lnTo>
                  <a:lnTo>
                    <a:pt x="1417941" y="1045935"/>
                  </a:lnTo>
                  <a:lnTo>
                    <a:pt x="1421568" y="1043441"/>
                  </a:lnTo>
                  <a:lnTo>
                    <a:pt x="1425195" y="1040493"/>
                  </a:lnTo>
                  <a:lnTo>
                    <a:pt x="1428142" y="1037771"/>
                  </a:lnTo>
                  <a:lnTo>
                    <a:pt x="1431316" y="1034596"/>
                  </a:lnTo>
                  <a:lnTo>
                    <a:pt x="1434036" y="1031421"/>
                  </a:lnTo>
                  <a:lnTo>
                    <a:pt x="1436756" y="1028246"/>
                  </a:lnTo>
                  <a:lnTo>
                    <a:pt x="1439023" y="1024844"/>
                  </a:lnTo>
                  <a:lnTo>
                    <a:pt x="1441290" y="1021216"/>
                  </a:lnTo>
                  <a:lnTo>
                    <a:pt x="1443104" y="1017360"/>
                  </a:lnTo>
                  <a:lnTo>
                    <a:pt x="1444918" y="1013505"/>
                  </a:lnTo>
                  <a:lnTo>
                    <a:pt x="1446504" y="1009650"/>
                  </a:lnTo>
                  <a:lnTo>
                    <a:pt x="1447865" y="1005568"/>
                  </a:lnTo>
                  <a:lnTo>
                    <a:pt x="1448998" y="1001032"/>
                  </a:lnTo>
                  <a:lnTo>
                    <a:pt x="1449905" y="996723"/>
                  </a:lnTo>
                  <a:lnTo>
                    <a:pt x="1450585" y="992414"/>
                  </a:lnTo>
                  <a:lnTo>
                    <a:pt x="1451265" y="987425"/>
                  </a:lnTo>
                  <a:lnTo>
                    <a:pt x="1451492" y="982889"/>
                  </a:lnTo>
                  <a:lnTo>
                    <a:pt x="1451719" y="977900"/>
                  </a:lnTo>
                  <a:lnTo>
                    <a:pt x="1451492" y="971777"/>
                  </a:lnTo>
                  <a:lnTo>
                    <a:pt x="1450812" y="965653"/>
                  </a:lnTo>
                  <a:lnTo>
                    <a:pt x="1450132" y="959984"/>
                  </a:lnTo>
                  <a:lnTo>
                    <a:pt x="1448998" y="954994"/>
                  </a:lnTo>
                  <a:lnTo>
                    <a:pt x="1447865" y="949778"/>
                  </a:lnTo>
                  <a:lnTo>
                    <a:pt x="1446051" y="944789"/>
                  </a:lnTo>
                  <a:lnTo>
                    <a:pt x="1444237" y="940253"/>
                  </a:lnTo>
                  <a:lnTo>
                    <a:pt x="1441971" y="935944"/>
                  </a:lnTo>
                  <a:lnTo>
                    <a:pt x="1439250" y="931862"/>
                  </a:lnTo>
                  <a:lnTo>
                    <a:pt x="1436756" y="928007"/>
                  </a:lnTo>
                  <a:lnTo>
                    <a:pt x="1433809" y="924605"/>
                  </a:lnTo>
                  <a:lnTo>
                    <a:pt x="1430862" y="921203"/>
                  </a:lnTo>
                  <a:lnTo>
                    <a:pt x="1427689" y="918028"/>
                  </a:lnTo>
                  <a:lnTo>
                    <a:pt x="1424515" y="914853"/>
                  </a:lnTo>
                  <a:lnTo>
                    <a:pt x="1421341" y="912359"/>
                  </a:lnTo>
                  <a:lnTo>
                    <a:pt x="1417714" y="910091"/>
                  </a:lnTo>
                  <a:lnTo>
                    <a:pt x="1413860" y="907369"/>
                  </a:lnTo>
                  <a:lnTo>
                    <a:pt x="1408873" y="904875"/>
                  </a:lnTo>
                  <a:lnTo>
                    <a:pt x="1397084" y="898752"/>
                  </a:lnTo>
                  <a:lnTo>
                    <a:pt x="1382122" y="891721"/>
                  </a:lnTo>
                  <a:lnTo>
                    <a:pt x="1363987" y="883557"/>
                  </a:lnTo>
                  <a:lnTo>
                    <a:pt x="1343131" y="874259"/>
                  </a:lnTo>
                  <a:lnTo>
                    <a:pt x="1326808" y="866548"/>
                  </a:lnTo>
                  <a:lnTo>
                    <a:pt x="1320461" y="863373"/>
                  </a:lnTo>
                  <a:lnTo>
                    <a:pt x="1315247" y="860652"/>
                  </a:lnTo>
                  <a:lnTo>
                    <a:pt x="1311166" y="857930"/>
                  </a:lnTo>
                  <a:lnTo>
                    <a:pt x="1308219" y="856116"/>
                  </a:lnTo>
                  <a:lnTo>
                    <a:pt x="1305952" y="854075"/>
                  </a:lnTo>
                  <a:lnTo>
                    <a:pt x="1303912" y="852034"/>
                  </a:lnTo>
                  <a:lnTo>
                    <a:pt x="1302325" y="849539"/>
                  </a:lnTo>
                  <a:lnTo>
                    <a:pt x="1301192" y="846364"/>
                  </a:lnTo>
                  <a:lnTo>
                    <a:pt x="1299831" y="843189"/>
                  </a:lnTo>
                  <a:lnTo>
                    <a:pt x="1299151" y="839560"/>
                  </a:lnTo>
                  <a:lnTo>
                    <a:pt x="1298698" y="835705"/>
                  </a:lnTo>
                  <a:lnTo>
                    <a:pt x="1298471" y="831396"/>
                  </a:lnTo>
                  <a:lnTo>
                    <a:pt x="1298471" y="828902"/>
                  </a:lnTo>
                  <a:lnTo>
                    <a:pt x="1298698" y="826407"/>
                  </a:lnTo>
                  <a:lnTo>
                    <a:pt x="1299378" y="824139"/>
                  </a:lnTo>
                  <a:lnTo>
                    <a:pt x="1299831" y="822098"/>
                  </a:lnTo>
                  <a:lnTo>
                    <a:pt x="1300285" y="820284"/>
                  </a:lnTo>
                  <a:lnTo>
                    <a:pt x="1301192" y="818469"/>
                  </a:lnTo>
                  <a:lnTo>
                    <a:pt x="1302098" y="816882"/>
                  </a:lnTo>
                  <a:lnTo>
                    <a:pt x="1303232" y="815748"/>
                  </a:lnTo>
                  <a:lnTo>
                    <a:pt x="1304365" y="814387"/>
                  </a:lnTo>
                  <a:lnTo>
                    <a:pt x="1305952" y="813253"/>
                  </a:lnTo>
                  <a:lnTo>
                    <a:pt x="1307539" y="812346"/>
                  </a:lnTo>
                  <a:lnTo>
                    <a:pt x="1309126" y="811439"/>
                  </a:lnTo>
                  <a:lnTo>
                    <a:pt x="1311166" y="810985"/>
                  </a:lnTo>
                  <a:lnTo>
                    <a:pt x="1312980" y="810532"/>
                  </a:lnTo>
                  <a:lnTo>
                    <a:pt x="1315247" y="810305"/>
                  </a:lnTo>
                  <a:lnTo>
                    <a:pt x="1317287" y="810305"/>
                  </a:lnTo>
                  <a:lnTo>
                    <a:pt x="1320234" y="810532"/>
                  </a:lnTo>
                  <a:lnTo>
                    <a:pt x="1322728" y="810759"/>
                  </a:lnTo>
                  <a:lnTo>
                    <a:pt x="1324995" y="811212"/>
                  </a:lnTo>
                  <a:lnTo>
                    <a:pt x="1327035" y="811893"/>
                  </a:lnTo>
                  <a:lnTo>
                    <a:pt x="1328849" y="812573"/>
                  </a:lnTo>
                  <a:lnTo>
                    <a:pt x="1330435" y="813934"/>
                  </a:lnTo>
                  <a:lnTo>
                    <a:pt x="1331796" y="814841"/>
                  </a:lnTo>
                  <a:lnTo>
                    <a:pt x="1332702" y="816428"/>
                  </a:lnTo>
                  <a:lnTo>
                    <a:pt x="1333609" y="818243"/>
                  </a:lnTo>
                  <a:lnTo>
                    <a:pt x="1334289" y="820284"/>
                  </a:lnTo>
                  <a:lnTo>
                    <a:pt x="1334969" y="823005"/>
                  </a:lnTo>
                  <a:lnTo>
                    <a:pt x="1335423" y="825953"/>
                  </a:lnTo>
                  <a:lnTo>
                    <a:pt x="1336103" y="833210"/>
                  </a:lnTo>
                  <a:lnTo>
                    <a:pt x="1336330" y="842509"/>
                  </a:lnTo>
                  <a:lnTo>
                    <a:pt x="1336330" y="854982"/>
                  </a:lnTo>
                  <a:lnTo>
                    <a:pt x="1439477" y="854982"/>
                  </a:lnTo>
                  <a:lnTo>
                    <a:pt x="1440384" y="846591"/>
                  </a:lnTo>
                  <a:lnTo>
                    <a:pt x="1440610" y="840694"/>
                  </a:lnTo>
                  <a:lnTo>
                    <a:pt x="1440610" y="836612"/>
                  </a:lnTo>
                  <a:lnTo>
                    <a:pt x="1440384" y="832757"/>
                  </a:lnTo>
                  <a:lnTo>
                    <a:pt x="1439704" y="828902"/>
                  </a:lnTo>
                  <a:lnTo>
                    <a:pt x="1439023" y="825046"/>
                  </a:lnTo>
                  <a:lnTo>
                    <a:pt x="1438343" y="821418"/>
                  </a:lnTo>
                  <a:lnTo>
                    <a:pt x="1437210" y="817789"/>
                  </a:lnTo>
                  <a:lnTo>
                    <a:pt x="1436303" y="814387"/>
                  </a:lnTo>
                  <a:lnTo>
                    <a:pt x="1434716" y="810985"/>
                  </a:lnTo>
                  <a:lnTo>
                    <a:pt x="1433129" y="808037"/>
                  </a:lnTo>
                  <a:lnTo>
                    <a:pt x="1431316" y="804862"/>
                  </a:lnTo>
                  <a:lnTo>
                    <a:pt x="1429502" y="801687"/>
                  </a:lnTo>
                  <a:lnTo>
                    <a:pt x="1427235" y="798966"/>
                  </a:lnTo>
                  <a:lnTo>
                    <a:pt x="1424968" y="796244"/>
                  </a:lnTo>
                  <a:lnTo>
                    <a:pt x="1422475" y="793750"/>
                  </a:lnTo>
                  <a:lnTo>
                    <a:pt x="1419754" y="791255"/>
                  </a:lnTo>
                  <a:lnTo>
                    <a:pt x="1416807" y="788534"/>
                  </a:lnTo>
                  <a:lnTo>
                    <a:pt x="1413860" y="786493"/>
                  </a:lnTo>
                  <a:lnTo>
                    <a:pt x="1410686" y="784225"/>
                  </a:lnTo>
                  <a:lnTo>
                    <a:pt x="1407059" y="782184"/>
                  </a:lnTo>
                  <a:lnTo>
                    <a:pt x="1403432" y="780143"/>
                  </a:lnTo>
                  <a:lnTo>
                    <a:pt x="1399578" y="778328"/>
                  </a:lnTo>
                  <a:lnTo>
                    <a:pt x="1395724" y="776514"/>
                  </a:lnTo>
                  <a:lnTo>
                    <a:pt x="1391644" y="774927"/>
                  </a:lnTo>
                  <a:lnTo>
                    <a:pt x="1387110" y="773339"/>
                  </a:lnTo>
                  <a:lnTo>
                    <a:pt x="1382576" y="771978"/>
                  </a:lnTo>
                  <a:lnTo>
                    <a:pt x="1377589" y="770844"/>
                  </a:lnTo>
                  <a:lnTo>
                    <a:pt x="1367614" y="768577"/>
                  </a:lnTo>
                  <a:lnTo>
                    <a:pt x="1356732" y="766762"/>
                  </a:lnTo>
                  <a:lnTo>
                    <a:pt x="1345171" y="765402"/>
                  </a:lnTo>
                  <a:lnTo>
                    <a:pt x="1345171" y="741362"/>
                  </a:lnTo>
                  <a:lnTo>
                    <a:pt x="1297791" y="741362"/>
                  </a:lnTo>
                  <a:close/>
                  <a:moveTo>
                    <a:pt x="1322274" y="628650"/>
                  </a:moveTo>
                  <a:lnTo>
                    <a:pt x="1329755" y="628877"/>
                  </a:lnTo>
                  <a:lnTo>
                    <a:pt x="1337236" y="629330"/>
                  </a:lnTo>
                  <a:lnTo>
                    <a:pt x="1344717" y="629557"/>
                  </a:lnTo>
                  <a:lnTo>
                    <a:pt x="1351972" y="630237"/>
                  </a:lnTo>
                  <a:lnTo>
                    <a:pt x="1359453" y="631144"/>
                  </a:lnTo>
                  <a:lnTo>
                    <a:pt x="1366480" y="632052"/>
                  </a:lnTo>
                  <a:lnTo>
                    <a:pt x="1373735" y="633412"/>
                  </a:lnTo>
                  <a:lnTo>
                    <a:pt x="1380762" y="634546"/>
                  </a:lnTo>
                  <a:lnTo>
                    <a:pt x="1388017" y="636134"/>
                  </a:lnTo>
                  <a:lnTo>
                    <a:pt x="1395044" y="637948"/>
                  </a:lnTo>
                  <a:lnTo>
                    <a:pt x="1401845" y="639762"/>
                  </a:lnTo>
                  <a:lnTo>
                    <a:pt x="1408646" y="641803"/>
                  </a:lnTo>
                  <a:lnTo>
                    <a:pt x="1415674" y="643844"/>
                  </a:lnTo>
                  <a:lnTo>
                    <a:pt x="1422248" y="646566"/>
                  </a:lnTo>
                  <a:lnTo>
                    <a:pt x="1428822" y="648834"/>
                  </a:lnTo>
                  <a:lnTo>
                    <a:pt x="1435396" y="651555"/>
                  </a:lnTo>
                  <a:lnTo>
                    <a:pt x="1441971" y="654503"/>
                  </a:lnTo>
                  <a:lnTo>
                    <a:pt x="1448318" y="657225"/>
                  </a:lnTo>
                  <a:lnTo>
                    <a:pt x="1454439" y="660400"/>
                  </a:lnTo>
                  <a:lnTo>
                    <a:pt x="1460786" y="663802"/>
                  </a:lnTo>
                  <a:lnTo>
                    <a:pt x="1466907" y="667203"/>
                  </a:lnTo>
                  <a:lnTo>
                    <a:pt x="1472801" y="670832"/>
                  </a:lnTo>
                  <a:lnTo>
                    <a:pt x="1478695" y="674687"/>
                  </a:lnTo>
                  <a:lnTo>
                    <a:pt x="1484590" y="678543"/>
                  </a:lnTo>
                  <a:lnTo>
                    <a:pt x="1490257" y="682398"/>
                  </a:lnTo>
                  <a:lnTo>
                    <a:pt x="1495924" y="686480"/>
                  </a:lnTo>
                  <a:lnTo>
                    <a:pt x="1501592" y="690562"/>
                  </a:lnTo>
                  <a:lnTo>
                    <a:pt x="1507033" y="695098"/>
                  </a:lnTo>
                  <a:lnTo>
                    <a:pt x="1512473" y="699634"/>
                  </a:lnTo>
                  <a:lnTo>
                    <a:pt x="1517687" y="704169"/>
                  </a:lnTo>
                  <a:lnTo>
                    <a:pt x="1522901" y="708932"/>
                  </a:lnTo>
                  <a:lnTo>
                    <a:pt x="1527662" y="713921"/>
                  </a:lnTo>
                  <a:lnTo>
                    <a:pt x="1532649" y="718684"/>
                  </a:lnTo>
                  <a:lnTo>
                    <a:pt x="1537183" y="723900"/>
                  </a:lnTo>
                  <a:lnTo>
                    <a:pt x="1541944" y="729116"/>
                  </a:lnTo>
                  <a:lnTo>
                    <a:pt x="1546478" y="734332"/>
                  </a:lnTo>
                  <a:lnTo>
                    <a:pt x="1551012" y="739775"/>
                  </a:lnTo>
                  <a:lnTo>
                    <a:pt x="1555092" y="745444"/>
                  </a:lnTo>
                  <a:lnTo>
                    <a:pt x="1559173" y="751114"/>
                  </a:lnTo>
                  <a:lnTo>
                    <a:pt x="1563027" y="756784"/>
                  </a:lnTo>
                  <a:lnTo>
                    <a:pt x="1566881" y="762907"/>
                  </a:lnTo>
                  <a:lnTo>
                    <a:pt x="1570735" y="768803"/>
                  </a:lnTo>
                  <a:lnTo>
                    <a:pt x="1574362" y="774700"/>
                  </a:lnTo>
                  <a:lnTo>
                    <a:pt x="1577762" y="780823"/>
                  </a:lnTo>
                  <a:lnTo>
                    <a:pt x="1581163" y="786946"/>
                  </a:lnTo>
                  <a:lnTo>
                    <a:pt x="1584110" y="793296"/>
                  </a:lnTo>
                  <a:lnTo>
                    <a:pt x="1587057" y="799646"/>
                  </a:lnTo>
                  <a:lnTo>
                    <a:pt x="1589777" y="806223"/>
                  </a:lnTo>
                  <a:lnTo>
                    <a:pt x="1592724" y="812800"/>
                  </a:lnTo>
                  <a:lnTo>
                    <a:pt x="1594991" y="819377"/>
                  </a:lnTo>
                  <a:lnTo>
                    <a:pt x="1597712" y="825953"/>
                  </a:lnTo>
                  <a:lnTo>
                    <a:pt x="1599752" y="832984"/>
                  </a:lnTo>
                  <a:lnTo>
                    <a:pt x="1601792" y="839560"/>
                  </a:lnTo>
                  <a:lnTo>
                    <a:pt x="1603606" y="846591"/>
                  </a:lnTo>
                  <a:lnTo>
                    <a:pt x="1605419" y="853621"/>
                  </a:lnTo>
                  <a:lnTo>
                    <a:pt x="1606779" y="860878"/>
                  </a:lnTo>
                  <a:lnTo>
                    <a:pt x="1608140" y="867682"/>
                  </a:lnTo>
                  <a:lnTo>
                    <a:pt x="1609500" y="874939"/>
                  </a:lnTo>
                  <a:lnTo>
                    <a:pt x="1610407" y="882196"/>
                  </a:lnTo>
                  <a:lnTo>
                    <a:pt x="1611313" y="889680"/>
                  </a:lnTo>
                  <a:lnTo>
                    <a:pt x="1611993" y="896937"/>
                  </a:lnTo>
                  <a:lnTo>
                    <a:pt x="1612220" y="904421"/>
                  </a:lnTo>
                  <a:lnTo>
                    <a:pt x="1612447" y="911905"/>
                  </a:lnTo>
                  <a:lnTo>
                    <a:pt x="1612900" y="919389"/>
                  </a:lnTo>
                  <a:lnTo>
                    <a:pt x="1612447" y="926873"/>
                  </a:lnTo>
                  <a:lnTo>
                    <a:pt x="1612220" y="934357"/>
                  </a:lnTo>
                  <a:lnTo>
                    <a:pt x="1611993" y="941614"/>
                  </a:lnTo>
                  <a:lnTo>
                    <a:pt x="1611313" y="949098"/>
                  </a:lnTo>
                  <a:lnTo>
                    <a:pt x="1610407" y="956128"/>
                  </a:lnTo>
                  <a:lnTo>
                    <a:pt x="1609500" y="963385"/>
                  </a:lnTo>
                  <a:lnTo>
                    <a:pt x="1608140" y="970643"/>
                  </a:lnTo>
                  <a:lnTo>
                    <a:pt x="1606779" y="977900"/>
                  </a:lnTo>
                  <a:lnTo>
                    <a:pt x="1605419" y="984930"/>
                  </a:lnTo>
                  <a:lnTo>
                    <a:pt x="1603606" y="991734"/>
                  </a:lnTo>
                  <a:lnTo>
                    <a:pt x="1601792" y="998764"/>
                  </a:lnTo>
                  <a:lnTo>
                    <a:pt x="1599752" y="1005794"/>
                  </a:lnTo>
                  <a:lnTo>
                    <a:pt x="1597712" y="1012371"/>
                  </a:lnTo>
                  <a:lnTo>
                    <a:pt x="1594991" y="1019175"/>
                  </a:lnTo>
                  <a:lnTo>
                    <a:pt x="1592724" y="1025752"/>
                  </a:lnTo>
                  <a:lnTo>
                    <a:pt x="1589777" y="1032328"/>
                  </a:lnTo>
                  <a:lnTo>
                    <a:pt x="1587057" y="1038678"/>
                  </a:lnTo>
                  <a:lnTo>
                    <a:pt x="1584110" y="1045255"/>
                  </a:lnTo>
                  <a:lnTo>
                    <a:pt x="1581163" y="1051605"/>
                  </a:lnTo>
                  <a:lnTo>
                    <a:pt x="1577762" y="1057728"/>
                  </a:lnTo>
                  <a:lnTo>
                    <a:pt x="1574362" y="1063852"/>
                  </a:lnTo>
                  <a:lnTo>
                    <a:pt x="1570735" y="1069975"/>
                  </a:lnTo>
                  <a:lnTo>
                    <a:pt x="1566881" y="1075871"/>
                  </a:lnTo>
                  <a:lnTo>
                    <a:pt x="1563027" y="1081768"/>
                  </a:lnTo>
                  <a:lnTo>
                    <a:pt x="1559173" y="1087437"/>
                  </a:lnTo>
                  <a:lnTo>
                    <a:pt x="1555092" y="1093107"/>
                  </a:lnTo>
                  <a:lnTo>
                    <a:pt x="1551012" y="1098550"/>
                  </a:lnTo>
                  <a:lnTo>
                    <a:pt x="1546478" y="1103993"/>
                  </a:lnTo>
                  <a:lnTo>
                    <a:pt x="1541944" y="1109435"/>
                  </a:lnTo>
                  <a:lnTo>
                    <a:pt x="1537183" y="1114652"/>
                  </a:lnTo>
                  <a:lnTo>
                    <a:pt x="1532649" y="1119641"/>
                  </a:lnTo>
                  <a:lnTo>
                    <a:pt x="1527662" y="1124630"/>
                  </a:lnTo>
                  <a:lnTo>
                    <a:pt x="1522901" y="1129619"/>
                  </a:lnTo>
                  <a:lnTo>
                    <a:pt x="1517687" y="1134382"/>
                  </a:lnTo>
                  <a:lnTo>
                    <a:pt x="1512473" y="1139144"/>
                  </a:lnTo>
                  <a:lnTo>
                    <a:pt x="1507033" y="1143453"/>
                  </a:lnTo>
                  <a:lnTo>
                    <a:pt x="1501592" y="1147762"/>
                  </a:lnTo>
                  <a:lnTo>
                    <a:pt x="1495924" y="1151844"/>
                  </a:lnTo>
                  <a:lnTo>
                    <a:pt x="1490257" y="1156153"/>
                  </a:lnTo>
                  <a:lnTo>
                    <a:pt x="1484590" y="1160235"/>
                  </a:lnTo>
                  <a:lnTo>
                    <a:pt x="1478695" y="1164091"/>
                  </a:lnTo>
                  <a:lnTo>
                    <a:pt x="1472801" y="1167719"/>
                  </a:lnTo>
                  <a:lnTo>
                    <a:pt x="1466907" y="1171348"/>
                  </a:lnTo>
                  <a:lnTo>
                    <a:pt x="1460786" y="1174750"/>
                  </a:lnTo>
                  <a:lnTo>
                    <a:pt x="1454439" y="1177925"/>
                  </a:lnTo>
                  <a:lnTo>
                    <a:pt x="1448318" y="1181100"/>
                  </a:lnTo>
                  <a:lnTo>
                    <a:pt x="1441971" y="1184275"/>
                  </a:lnTo>
                  <a:lnTo>
                    <a:pt x="1435396" y="1186996"/>
                  </a:lnTo>
                  <a:lnTo>
                    <a:pt x="1428822" y="1189491"/>
                  </a:lnTo>
                  <a:lnTo>
                    <a:pt x="1422248" y="1192212"/>
                  </a:lnTo>
                  <a:lnTo>
                    <a:pt x="1415674" y="1194480"/>
                  </a:lnTo>
                  <a:lnTo>
                    <a:pt x="1408646" y="1196748"/>
                  </a:lnTo>
                  <a:lnTo>
                    <a:pt x="1401845" y="1198562"/>
                  </a:lnTo>
                  <a:lnTo>
                    <a:pt x="1395044" y="1200603"/>
                  </a:lnTo>
                  <a:lnTo>
                    <a:pt x="1388017" y="1202191"/>
                  </a:lnTo>
                  <a:lnTo>
                    <a:pt x="1380762" y="1203778"/>
                  </a:lnTo>
                  <a:lnTo>
                    <a:pt x="1373735" y="1205366"/>
                  </a:lnTo>
                  <a:lnTo>
                    <a:pt x="1366480" y="1206273"/>
                  </a:lnTo>
                  <a:lnTo>
                    <a:pt x="1359453" y="1207407"/>
                  </a:lnTo>
                  <a:lnTo>
                    <a:pt x="1351972" y="1208087"/>
                  </a:lnTo>
                  <a:lnTo>
                    <a:pt x="1344717" y="1208994"/>
                  </a:lnTo>
                  <a:lnTo>
                    <a:pt x="1337236" y="1209448"/>
                  </a:lnTo>
                  <a:lnTo>
                    <a:pt x="1329755" y="1209675"/>
                  </a:lnTo>
                  <a:lnTo>
                    <a:pt x="1322274" y="1209675"/>
                  </a:lnTo>
                  <a:lnTo>
                    <a:pt x="1314793" y="1209675"/>
                  </a:lnTo>
                  <a:lnTo>
                    <a:pt x="1307312" y="1209448"/>
                  </a:lnTo>
                  <a:lnTo>
                    <a:pt x="1300058" y="1208994"/>
                  </a:lnTo>
                  <a:lnTo>
                    <a:pt x="1292577" y="1208087"/>
                  </a:lnTo>
                  <a:lnTo>
                    <a:pt x="1285323" y="1207407"/>
                  </a:lnTo>
                  <a:lnTo>
                    <a:pt x="1278068" y="1206273"/>
                  </a:lnTo>
                  <a:lnTo>
                    <a:pt x="1271041" y="1205366"/>
                  </a:lnTo>
                  <a:lnTo>
                    <a:pt x="1263787" y="1203778"/>
                  </a:lnTo>
                  <a:lnTo>
                    <a:pt x="1256759" y="1202191"/>
                  </a:lnTo>
                  <a:lnTo>
                    <a:pt x="1249731" y="1200603"/>
                  </a:lnTo>
                  <a:lnTo>
                    <a:pt x="1242930" y="1198562"/>
                  </a:lnTo>
                  <a:lnTo>
                    <a:pt x="1235903" y="1196748"/>
                  </a:lnTo>
                  <a:lnTo>
                    <a:pt x="1229102" y="1194480"/>
                  </a:lnTo>
                  <a:lnTo>
                    <a:pt x="1222528" y="1192212"/>
                  </a:lnTo>
                  <a:lnTo>
                    <a:pt x="1215727" y="1189491"/>
                  </a:lnTo>
                  <a:lnTo>
                    <a:pt x="1209379" y="1186996"/>
                  </a:lnTo>
                  <a:lnTo>
                    <a:pt x="1202805" y="1184275"/>
                  </a:lnTo>
                  <a:lnTo>
                    <a:pt x="1196457" y="1181100"/>
                  </a:lnTo>
                  <a:lnTo>
                    <a:pt x="1189883" y="1177925"/>
                  </a:lnTo>
                  <a:lnTo>
                    <a:pt x="1183762" y="1174750"/>
                  </a:lnTo>
                  <a:lnTo>
                    <a:pt x="1177868" y="1171348"/>
                  </a:lnTo>
                  <a:lnTo>
                    <a:pt x="1171747" y="1167719"/>
                  </a:lnTo>
                  <a:lnTo>
                    <a:pt x="1165853" y="1164091"/>
                  </a:lnTo>
                  <a:lnTo>
                    <a:pt x="1159732" y="1160235"/>
                  </a:lnTo>
                  <a:lnTo>
                    <a:pt x="1154065" y="1156153"/>
                  </a:lnTo>
                  <a:lnTo>
                    <a:pt x="1148398" y="1151844"/>
                  </a:lnTo>
                  <a:lnTo>
                    <a:pt x="1142957" y="1147762"/>
                  </a:lnTo>
                  <a:lnTo>
                    <a:pt x="1137743" y="1143453"/>
                  </a:lnTo>
                  <a:lnTo>
                    <a:pt x="1132302" y="1139144"/>
                  </a:lnTo>
                  <a:lnTo>
                    <a:pt x="1127088" y="1134382"/>
                  </a:lnTo>
                  <a:lnTo>
                    <a:pt x="1121874" y="1129619"/>
                  </a:lnTo>
                  <a:lnTo>
                    <a:pt x="1117113" y="1124630"/>
                  </a:lnTo>
                  <a:lnTo>
                    <a:pt x="1112126" y="1119641"/>
                  </a:lnTo>
                  <a:lnTo>
                    <a:pt x="1107139" y="1114652"/>
                  </a:lnTo>
                  <a:lnTo>
                    <a:pt x="1102605" y="1109435"/>
                  </a:lnTo>
                  <a:lnTo>
                    <a:pt x="1098298" y="1103993"/>
                  </a:lnTo>
                  <a:lnTo>
                    <a:pt x="1093764" y="1098550"/>
                  </a:lnTo>
                  <a:lnTo>
                    <a:pt x="1089683" y="1093107"/>
                  </a:lnTo>
                  <a:lnTo>
                    <a:pt x="1085602" y="1087437"/>
                  </a:lnTo>
                  <a:lnTo>
                    <a:pt x="1081522" y="1081768"/>
                  </a:lnTo>
                  <a:lnTo>
                    <a:pt x="1077668" y="1075871"/>
                  </a:lnTo>
                  <a:lnTo>
                    <a:pt x="1074041" y="1069975"/>
                  </a:lnTo>
                  <a:lnTo>
                    <a:pt x="1070414" y="1063852"/>
                  </a:lnTo>
                  <a:lnTo>
                    <a:pt x="1067013" y="1057728"/>
                  </a:lnTo>
                  <a:lnTo>
                    <a:pt x="1063613" y="1051605"/>
                  </a:lnTo>
                  <a:lnTo>
                    <a:pt x="1060439" y="1045255"/>
                  </a:lnTo>
                  <a:lnTo>
                    <a:pt x="1057492" y="1038678"/>
                  </a:lnTo>
                  <a:lnTo>
                    <a:pt x="1054545" y="1032328"/>
                  </a:lnTo>
                  <a:lnTo>
                    <a:pt x="1052051" y="1025752"/>
                  </a:lnTo>
                  <a:lnTo>
                    <a:pt x="1049558" y="1019175"/>
                  </a:lnTo>
                  <a:lnTo>
                    <a:pt x="1047064" y="1012371"/>
                  </a:lnTo>
                  <a:lnTo>
                    <a:pt x="1044797" y="1005794"/>
                  </a:lnTo>
                  <a:lnTo>
                    <a:pt x="1042757" y="998764"/>
                  </a:lnTo>
                  <a:lnTo>
                    <a:pt x="1040943" y="991734"/>
                  </a:lnTo>
                  <a:lnTo>
                    <a:pt x="1039356" y="984930"/>
                  </a:lnTo>
                  <a:lnTo>
                    <a:pt x="1037769" y="977900"/>
                  </a:lnTo>
                  <a:lnTo>
                    <a:pt x="1036409" y="970643"/>
                  </a:lnTo>
                  <a:lnTo>
                    <a:pt x="1035276" y="963385"/>
                  </a:lnTo>
                  <a:lnTo>
                    <a:pt x="1034142" y="956128"/>
                  </a:lnTo>
                  <a:lnTo>
                    <a:pt x="1033462" y="949098"/>
                  </a:lnTo>
                  <a:lnTo>
                    <a:pt x="1032782" y="941614"/>
                  </a:lnTo>
                  <a:lnTo>
                    <a:pt x="1032102" y="934357"/>
                  </a:lnTo>
                  <a:lnTo>
                    <a:pt x="1031875" y="926873"/>
                  </a:lnTo>
                  <a:lnTo>
                    <a:pt x="1031875" y="919389"/>
                  </a:lnTo>
                  <a:lnTo>
                    <a:pt x="1031875" y="911905"/>
                  </a:lnTo>
                  <a:lnTo>
                    <a:pt x="1032102" y="904421"/>
                  </a:lnTo>
                  <a:lnTo>
                    <a:pt x="1032782" y="896937"/>
                  </a:lnTo>
                  <a:lnTo>
                    <a:pt x="1033462" y="889680"/>
                  </a:lnTo>
                  <a:lnTo>
                    <a:pt x="1034142" y="882196"/>
                  </a:lnTo>
                  <a:lnTo>
                    <a:pt x="1035276" y="874939"/>
                  </a:lnTo>
                  <a:lnTo>
                    <a:pt x="1036409" y="867682"/>
                  </a:lnTo>
                  <a:lnTo>
                    <a:pt x="1037769" y="860878"/>
                  </a:lnTo>
                  <a:lnTo>
                    <a:pt x="1039356" y="853621"/>
                  </a:lnTo>
                  <a:lnTo>
                    <a:pt x="1040943" y="846591"/>
                  </a:lnTo>
                  <a:lnTo>
                    <a:pt x="1042757" y="839560"/>
                  </a:lnTo>
                  <a:lnTo>
                    <a:pt x="1044797" y="832984"/>
                  </a:lnTo>
                  <a:lnTo>
                    <a:pt x="1047064" y="825953"/>
                  </a:lnTo>
                  <a:lnTo>
                    <a:pt x="1049558" y="819377"/>
                  </a:lnTo>
                  <a:lnTo>
                    <a:pt x="1052051" y="812800"/>
                  </a:lnTo>
                  <a:lnTo>
                    <a:pt x="1054545" y="806223"/>
                  </a:lnTo>
                  <a:lnTo>
                    <a:pt x="1057492" y="799646"/>
                  </a:lnTo>
                  <a:lnTo>
                    <a:pt x="1060439" y="793296"/>
                  </a:lnTo>
                  <a:lnTo>
                    <a:pt x="1063613" y="786946"/>
                  </a:lnTo>
                  <a:lnTo>
                    <a:pt x="1067013" y="780823"/>
                  </a:lnTo>
                  <a:lnTo>
                    <a:pt x="1070414" y="774700"/>
                  </a:lnTo>
                  <a:lnTo>
                    <a:pt x="1074041" y="768803"/>
                  </a:lnTo>
                  <a:lnTo>
                    <a:pt x="1077668" y="762907"/>
                  </a:lnTo>
                  <a:lnTo>
                    <a:pt x="1081522" y="756784"/>
                  </a:lnTo>
                  <a:lnTo>
                    <a:pt x="1085602" y="751114"/>
                  </a:lnTo>
                  <a:lnTo>
                    <a:pt x="1089683" y="745444"/>
                  </a:lnTo>
                  <a:lnTo>
                    <a:pt x="1093764" y="739775"/>
                  </a:lnTo>
                  <a:lnTo>
                    <a:pt x="1098298" y="734332"/>
                  </a:lnTo>
                  <a:lnTo>
                    <a:pt x="1102605" y="729116"/>
                  </a:lnTo>
                  <a:lnTo>
                    <a:pt x="1107139" y="723900"/>
                  </a:lnTo>
                  <a:lnTo>
                    <a:pt x="1112126" y="718684"/>
                  </a:lnTo>
                  <a:lnTo>
                    <a:pt x="1117113" y="713921"/>
                  </a:lnTo>
                  <a:lnTo>
                    <a:pt x="1121874" y="708932"/>
                  </a:lnTo>
                  <a:lnTo>
                    <a:pt x="1127088" y="704169"/>
                  </a:lnTo>
                  <a:lnTo>
                    <a:pt x="1132302" y="699634"/>
                  </a:lnTo>
                  <a:lnTo>
                    <a:pt x="1137743" y="695098"/>
                  </a:lnTo>
                  <a:lnTo>
                    <a:pt x="1142957" y="690562"/>
                  </a:lnTo>
                  <a:lnTo>
                    <a:pt x="1148398" y="686480"/>
                  </a:lnTo>
                  <a:lnTo>
                    <a:pt x="1154065" y="682398"/>
                  </a:lnTo>
                  <a:lnTo>
                    <a:pt x="1159732" y="678543"/>
                  </a:lnTo>
                  <a:lnTo>
                    <a:pt x="1165853" y="674687"/>
                  </a:lnTo>
                  <a:lnTo>
                    <a:pt x="1171747" y="670832"/>
                  </a:lnTo>
                  <a:lnTo>
                    <a:pt x="1177868" y="667203"/>
                  </a:lnTo>
                  <a:lnTo>
                    <a:pt x="1183762" y="663802"/>
                  </a:lnTo>
                  <a:lnTo>
                    <a:pt x="1189883" y="660400"/>
                  </a:lnTo>
                  <a:lnTo>
                    <a:pt x="1196457" y="657225"/>
                  </a:lnTo>
                  <a:lnTo>
                    <a:pt x="1202805" y="654503"/>
                  </a:lnTo>
                  <a:lnTo>
                    <a:pt x="1209379" y="651555"/>
                  </a:lnTo>
                  <a:lnTo>
                    <a:pt x="1215727" y="648834"/>
                  </a:lnTo>
                  <a:lnTo>
                    <a:pt x="1222528" y="646566"/>
                  </a:lnTo>
                  <a:lnTo>
                    <a:pt x="1229102" y="643844"/>
                  </a:lnTo>
                  <a:lnTo>
                    <a:pt x="1235903" y="641803"/>
                  </a:lnTo>
                  <a:lnTo>
                    <a:pt x="1242930" y="639762"/>
                  </a:lnTo>
                  <a:lnTo>
                    <a:pt x="1249731" y="637948"/>
                  </a:lnTo>
                  <a:lnTo>
                    <a:pt x="1256759" y="636134"/>
                  </a:lnTo>
                  <a:lnTo>
                    <a:pt x="1263787" y="634546"/>
                  </a:lnTo>
                  <a:lnTo>
                    <a:pt x="1271041" y="633412"/>
                  </a:lnTo>
                  <a:lnTo>
                    <a:pt x="1278068" y="632052"/>
                  </a:lnTo>
                  <a:lnTo>
                    <a:pt x="1285323" y="631144"/>
                  </a:lnTo>
                  <a:lnTo>
                    <a:pt x="1292577" y="630237"/>
                  </a:lnTo>
                  <a:lnTo>
                    <a:pt x="1300058" y="629557"/>
                  </a:lnTo>
                  <a:lnTo>
                    <a:pt x="1307312" y="629330"/>
                  </a:lnTo>
                  <a:lnTo>
                    <a:pt x="1314793" y="628877"/>
                  </a:lnTo>
                  <a:lnTo>
                    <a:pt x="1322274" y="628650"/>
                  </a:lnTo>
                  <a:close/>
                  <a:moveTo>
                    <a:pt x="1872408" y="450081"/>
                  </a:moveTo>
                  <a:lnTo>
                    <a:pt x="1872408" y="463897"/>
                  </a:lnTo>
                  <a:lnTo>
                    <a:pt x="1864899" y="464803"/>
                  </a:lnTo>
                  <a:lnTo>
                    <a:pt x="1857846" y="465709"/>
                  </a:lnTo>
                  <a:lnTo>
                    <a:pt x="1851474" y="467068"/>
                  </a:lnTo>
                  <a:lnTo>
                    <a:pt x="1845558" y="468880"/>
                  </a:lnTo>
                  <a:lnTo>
                    <a:pt x="1839870" y="470691"/>
                  </a:lnTo>
                  <a:lnTo>
                    <a:pt x="1834864" y="472730"/>
                  </a:lnTo>
                  <a:lnTo>
                    <a:pt x="1830313" y="474995"/>
                  </a:lnTo>
                  <a:lnTo>
                    <a:pt x="1826218" y="477939"/>
                  </a:lnTo>
                  <a:lnTo>
                    <a:pt x="1822577" y="480657"/>
                  </a:lnTo>
                  <a:lnTo>
                    <a:pt x="1819391" y="483827"/>
                  </a:lnTo>
                  <a:lnTo>
                    <a:pt x="1816888" y="487451"/>
                  </a:lnTo>
                  <a:lnTo>
                    <a:pt x="1814840" y="491075"/>
                  </a:lnTo>
                  <a:lnTo>
                    <a:pt x="1813020" y="495152"/>
                  </a:lnTo>
                  <a:lnTo>
                    <a:pt x="1811882" y="499228"/>
                  </a:lnTo>
                  <a:lnTo>
                    <a:pt x="1811200" y="503984"/>
                  </a:lnTo>
                  <a:lnTo>
                    <a:pt x="1810745" y="508514"/>
                  </a:lnTo>
                  <a:lnTo>
                    <a:pt x="1810745" y="511911"/>
                  </a:lnTo>
                  <a:lnTo>
                    <a:pt x="1811427" y="515309"/>
                  </a:lnTo>
                  <a:lnTo>
                    <a:pt x="1811882" y="518253"/>
                  </a:lnTo>
                  <a:lnTo>
                    <a:pt x="1812565" y="521424"/>
                  </a:lnTo>
                  <a:lnTo>
                    <a:pt x="1813703" y="524594"/>
                  </a:lnTo>
                  <a:lnTo>
                    <a:pt x="1815068" y="527312"/>
                  </a:lnTo>
                  <a:lnTo>
                    <a:pt x="1816206" y="530257"/>
                  </a:lnTo>
                  <a:lnTo>
                    <a:pt x="1818026" y="532974"/>
                  </a:lnTo>
                  <a:lnTo>
                    <a:pt x="1819846" y="535692"/>
                  </a:lnTo>
                  <a:lnTo>
                    <a:pt x="1821894" y="537957"/>
                  </a:lnTo>
                  <a:lnTo>
                    <a:pt x="1823942" y="540222"/>
                  </a:lnTo>
                  <a:lnTo>
                    <a:pt x="1826218" y="542487"/>
                  </a:lnTo>
                  <a:lnTo>
                    <a:pt x="1828265" y="544298"/>
                  </a:lnTo>
                  <a:lnTo>
                    <a:pt x="1830541" y="546337"/>
                  </a:lnTo>
                  <a:lnTo>
                    <a:pt x="1832816" y="547922"/>
                  </a:lnTo>
                  <a:lnTo>
                    <a:pt x="1835547" y="549508"/>
                  </a:lnTo>
                  <a:lnTo>
                    <a:pt x="1841463" y="552905"/>
                  </a:lnTo>
                  <a:lnTo>
                    <a:pt x="1849654" y="557208"/>
                  </a:lnTo>
                  <a:lnTo>
                    <a:pt x="1860349" y="562191"/>
                  </a:lnTo>
                  <a:lnTo>
                    <a:pt x="1873319" y="568079"/>
                  </a:lnTo>
                  <a:lnTo>
                    <a:pt x="1877187" y="569891"/>
                  </a:lnTo>
                  <a:lnTo>
                    <a:pt x="1880827" y="571703"/>
                  </a:lnTo>
                  <a:lnTo>
                    <a:pt x="1883785" y="573515"/>
                  </a:lnTo>
                  <a:lnTo>
                    <a:pt x="1886516" y="575327"/>
                  </a:lnTo>
                  <a:lnTo>
                    <a:pt x="1888564" y="577139"/>
                  </a:lnTo>
                  <a:lnTo>
                    <a:pt x="1890384" y="578497"/>
                  </a:lnTo>
                  <a:lnTo>
                    <a:pt x="1891749" y="580083"/>
                  </a:lnTo>
                  <a:lnTo>
                    <a:pt x="1892660" y="581895"/>
                  </a:lnTo>
                  <a:lnTo>
                    <a:pt x="1893342" y="583480"/>
                  </a:lnTo>
                  <a:lnTo>
                    <a:pt x="1894025" y="585518"/>
                  </a:lnTo>
                  <a:lnTo>
                    <a:pt x="1894707" y="590501"/>
                  </a:lnTo>
                  <a:lnTo>
                    <a:pt x="1895390" y="596163"/>
                  </a:lnTo>
                  <a:lnTo>
                    <a:pt x="1895390" y="602958"/>
                  </a:lnTo>
                  <a:lnTo>
                    <a:pt x="1895390" y="605675"/>
                  </a:lnTo>
                  <a:lnTo>
                    <a:pt x="1894707" y="608167"/>
                  </a:lnTo>
                  <a:lnTo>
                    <a:pt x="1894025" y="610205"/>
                  </a:lnTo>
                  <a:lnTo>
                    <a:pt x="1892660" y="611791"/>
                  </a:lnTo>
                  <a:lnTo>
                    <a:pt x="1890839" y="613149"/>
                  </a:lnTo>
                  <a:lnTo>
                    <a:pt x="1888791" y="614055"/>
                  </a:lnTo>
                  <a:lnTo>
                    <a:pt x="1886061" y="614735"/>
                  </a:lnTo>
                  <a:lnTo>
                    <a:pt x="1883330" y="614961"/>
                  </a:lnTo>
                  <a:lnTo>
                    <a:pt x="1880145" y="614735"/>
                  </a:lnTo>
                  <a:lnTo>
                    <a:pt x="1878552" y="614055"/>
                  </a:lnTo>
                  <a:lnTo>
                    <a:pt x="1877414" y="613602"/>
                  </a:lnTo>
                  <a:lnTo>
                    <a:pt x="1876277" y="613149"/>
                  </a:lnTo>
                  <a:lnTo>
                    <a:pt x="1875594" y="612243"/>
                  </a:lnTo>
                  <a:lnTo>
                    <a:pt x="1874684" y="611564"/>
                  </a:lnTo>
                  <a:lnTo>
                    <a:pt x="1874229" y="610432"/>
                  </a:lnTo>
                  <a:lnTo>
                    <a:pt x="1873774" y="609299"/>
                  </a:lnTo>
                  <a:lnTo>
                    <a:pt x="1873546" y="607487"/>
                  </a:lnTo>
                  <a:lnTo>
                    <a:pt x="1872863" y="602731"/>
                  </a:lnTo>
                  <a:lnTo>
                    <a:pt x="1872408" y="596616"/>
                  </a:lnTo>
                  <a:lnTo>
                    <a:pt x="1872408" y="588689"/>
                  </a:lnTo>
                  <a:lnTo>
                    <a:pt x="1872408" y="577818"/>
                  </a:lnTo>
                  <a:lnTo>
                    <a:pt x="1811655" y="577818"/>
                  </a:lnTo>
                  <a:lnTo>
                    <a:pt x="1811655" y="586424"/>
                  </a:lnTo>
                  <a:lnTo>
                    <a:pt x="1811882" y="593445"/>
                  </a:lnTo>
                  <a:lnTo>
                    <a:pt x="1812338" y="596616"/>
                  </a:lnTo>
                  <a:lnTo>
                    <a:pt x="1813020" y="600013"/>
                  </a:lnTo>
                  <a:lnTo>
                    <a:pt x="1813475" y="602958"/>
                  </a:lnTo>
                  <a:lnTo>
                    <a:pt x="1814158" y="605902"/>
                  </a:lnTo>
                  <a:lnTo>
                    <a:pt x="1815296" y="608620"/>
                  </a:lnTo>
                  <a:lnTo>
                    <a:pt x="1816206" y="611338"/>
                  </a:lnTo>
                  <a:lnTo>
                    <a:pt x="1817343" y="613829"/>
                  </a:lnTo>
                  <a:lnTo>
                    <a:pt x="1818936" y="616094"/>
                  </a:lnTo>
                  <a:lnTo>
                    <a:pt x="1820074" y="618359"/>
                  </a:lnTo>
                  <a:lnTo>
                    <a:pt x="1821894" y="620623"/>
                  </a:lnTo>
                  <a:lnTo>
                    <a:pt x="1823715" y="622435"/>
                  </a:lnTo>
                  <a:lnTo>
                    <a:pt x="1825535" y="624247"/>
                  </a:lnTo>
                  <a:lnTo>
                    <a:pt x="1827583" y="626059"/>
                  </a:lnTo>
                  <a:lnTo>
                    <a:pt x="1829631" y="627418"/>
                  </a:lnTo>
                  <a:lnTo>
                    <a:pt x="1834409" y="630136"/>
                  </a:lnTo>
                  <a:lnTo>
                    <a:pt x="1839415" y="632627"/>
                  </a:lnTo>
                  <a:lnTo>
                    <a:pt x="1844193" y="634665"/>
                  </a:lnTo>
                  <a:lnTo>
                    <a:pt x="1849654" y="636704"/>
                  </a:lnTo>
                  <a:lnTo>
                    <a:pt x="1855115" y="638289"/>
                  </a:lnTo>
                  <a:lnTo>
                    <a:pt x="1860576" y="639421"/>
                  </a:lnTo>
                  <a:lnTo>
                    <a:pt x="1866492" y="640327"/>
                  </a:lnTo>
                  <a:lnTo>
                    <a:pt x="1872408" y="641007"/>
                  </a:lnTo>
                  <a:lnTo>
                    <a:pt x="1872408" y="657993"/>
                  </a:lnTo>
                  <a:lnTo>
                    <a:pt x="1900396" y="657993"/>
                  </a:lnTo>
                  <a:lnTo>
                    <a:pt x="1900396" y="641460"/>
                  </a:lnTo>
                  <a:lnTo>
                    <a:pt x="1907905" y="640554"/>
                  </a:lnTo>
                  <a:lnTo>
                    <a:pt x="1914959" y="639421"/>
                  </a:lnTo>
                  <a:lnTo>
                    <a:pt x="1921557" y="637610"/>
                  </a:lnTo>
                  <a:lnTo>
                    <a:pt x="1927474" y="635798"/>
                  </a:lnTo>
                  <a:lnTo>
                    <a:pt x="1933162" y="633533"/>
                  </a:lnTo>
                  <a:lnTo>
                    <a:pt x="1938396" y="631042"/>
                  </a:lnTo>
                  <a:lnTo>
                    <a:pt x="1943174" y="628324"/>
                  </a:lnTo>
                  <a:lnTo>
                    <a:pt x="1947270" y="624927"/>
                  </a:lnTo>
                  <a:lnTo>
                    <a:pt x="1950910" y="621529"/>
                  </a:lnTo>
                  <a:lnTo>
                    <a:pt x="1953868" y="617679"/>
                  </a:lnTo>
                  <a:lnTo>
                    <a:pt x="1956826" y="613602"/>
                  </a:lnTo>
                  <a:lnTo>
                    <a:pt x="1958874" y="609299"/>
                  </a:lnTo>
                  <a:lnTo>
                    <a:pt x="1960695" y="604317"/>
                  </a:lnTo>
                  <a:lnTo>
                    <a:pt x="1962060" y="599107"/>
                  </a:lnTo>
                  <a:lnTo>
                    <a:pt x="1962515" y="593672"/>
                  </a:lnTo>
                  <a:lnTo>
                    <a:pt x="1962743" y="588010"/>
                  </a:lnTo>
                  <a:lnTo>
                    <a:pt x="1962743" y="584613"/>
                  </a:lnTo>
                  <a:lnTo>
                    <a:pt x="1962515" y="581215"/>
                  </a:lnTo>
                  <a:lnTo>
                    <a:pt x="1962060" y="577818"/>
                  </a:lnTo>
                  <a:lnTo>
                    <a:pt x="1961377" y="574647"/>
                  </a:lnTo>
                  <a:lnTo>
                    <a:pt x="1960695" y="571929"/>
                  </a:lnTo>
                  <a:lnTo>
                    <a:pt x="1959557" y="568985"/>
                  </a:lnTo>
                  <a:lnTo>
                    <a:pt x="1958419" y="566267"/>
                  </a:lnTo>
                  <a:lnTo>
                    <a:pt x="1957054" y="563550"/>
                  </a:lnTo>
                  <a:lnTo>
                    <a:pt x="1953868" y="559020"/>
                  </a:lnTo>
                  <a:lnTo>
                    <a:pt x="1950683" y="555170"/>
                  </a:lnTo>
                  <a:lnTo>
                    <a:pt x="1948862" y="553358"/>
                  </a:lnTo>
                  <a:lnTo>
                    <a:pt x="1947042" y="551546"/>
                  </a:lnTo>
                  <a:lnTo>
                    <a:pt x="1944994" y="549961"/>
                  </a:lnTo>
                  <a:lnTo>
                    <a:pt x="1942719" y="548375"/>
                  </a:lnTo>
                  <a:lnTo>
                    <a:pt x="1937713" y="545657"/>
                  </a:lnTo>
                  <a:lnTo>
                    <a:pt x="1930659" y="542034"/>
                  </a:lnTo>
                  <a:lnTo>
                    <a:pt x="1921785" y="537957"/>
                  </a:lnTo>
                  <a:lnTo>
                    <a:pt x="1911318" y="532974"/>
                  </a:lnTo>
                  <a:lnTo>
                    <a:pt x="1899031" y="527539"/>
                  </a:lnTo>
                  <a:lnTo>
                    <a:pt x="1889474" y="523236"/>
                  </a:lnTo>
                  <a:lnTo>
                    <a:pt x="1882875" y="519612"/>
                  </a:lnTo>
                  <a:lnTo>
                    <a:pt x="1878552" y="517120"/>
                  </a:lnTo>
                  <a:lnTo>
                    <a:pt x="1877187" y="515988"/>
                  </a:lnTo>
                  <a:lnTo>
                    <a:pt x="1876049" y="514629"/>
                  </a:lnTo>
                  <a:lnTo>
                    <a:pt x="1875139" y="513270"/>
                  </a:lnTo>
                  <a:lnTo>
                    <a:pt x="1874229" y="511458"/>
                  </a:lnTo>
                  <a:lnTo>
                    <a:pt x="1873774" y="509647"/>
                  </a:lnTo>
                  <a:lnTo>
                    <a:pt x="1873319" y="507608"/>
                  </a:lnTo>
                  <a:lnTo>
                    <a:pt x="1872863" y="505117"/>
                  </a:lnTo>
                  <a:lnTo>
                    <a:pt x="1872863" y="502626"/>
                  </a:lnTo>
                  <a:lnTo>
                    <a:pt x="1872863" y="499681"/>
                  </a:lnTo>
                  <a:lnTo>
                    <a:pt x="1873546" y="497190"/>
                  </a:lnTo>
                  <a:lnTo>
                    <a:pt x="1874456" y="495152"/>
                  </a:lnTo>
                  <a:lnTo>
                    <a:pt x="1875594" y="493340"/>
                  </a:lnTo>
                  <a:lnTo>
                    <a:pt x="1877187" y="491981"/>
                  </a:lnTo>
                  <a:lnTo>
                    <a:pt x="1879235" y="491075"/>
                  </a:lnTo>
                  <a:lnTo>
                    <a:pt x="1881282" y="490622"/>
                  </a:lnTo>
                  <a:lnTo>
                    <a:pt x="1883785" y="490169"/>
                  </a:lnTo>
                  <a:lnTo>
                    <a:pt x="1887199" y="490622"/>
                  </a:lnTo>
                  <a:lnTo>
                    <a:pt x="1889702" y="491301"/>
                  </a:lnTo>
                  <a:lnTo>
                    <a:pt x="1890839" y="491528"/>
                  </a:lnTo>
                  <a:lnTo>
                    <a:pt x="1891522" y="492207"/>
                  </a:lnTo>
                  <a:lnTo>
                    <a:pt x="1892432" y="493113"/>
                  </a:lnTo>
                  <a:lnTo>
                    <a:pt x="1892887" y="493793"/>
                  </a:lnTo>
                  <a:lnTo>
                    <a:pt x="1894025" y="496284"/>
                  </a:lnTo>
                  <a:lnTo>
                    <a:pt x="1894480" y="499455"/>
                  </a:lnTo>
                  <a:lnTo>
                    <a:pt x="1894935" y="503758"/>
                  </a:lnTo>
                  <a:lnTo>
                    <a:pt x="1895163" y="508967"/>
                  </a:lnTo>
                  <a:lnTo>
                    <a:pt x="1895163" y="516215"/>
                  </a:lnTo>
                  <a:lnTo>
                    <a:pt x="1955689" y="516215"/>
                  </a:lnTo>
                  <a:lnTo>
                    <a:pt x="1956371" y="511458"/>
                  </a:lnTo>
                  <a:lnTo>
                    <a:pt x="1956371" y="508061"/>
                  </a:lnTo>
                  <a:lnTo>
                    <a:pt x="1955916" y="503305"/>
                  </a:lnTo>
                  <a:lnTo>
                    <a:pt x="1955461" y="498775"/>
                  </a:lnTo>
                  <a:lnTo>
                    <a:pt x="1954551" y="494699"/>
                  </a:lnTo>
                  <a:lnTo>
                    <a:pt x="1952958" y="490848"/>
                  </a:lnTo>
                  <a:lnTo>
                    <a:pt x="1950910" y="487225"/>
                  </a:lnTo>
                  <a:lnTo>
                    <a:pt x="1948635" y="483601"/>
                  </a:lnTo>
                  <a:lnTo>
                    <a:pt x="1945677" y="480430"/>
                  </a:lnTo>
                  <a:lnTo>
                    <a:pt x="1942264" y="477712"/>
                  </a:lnTo>
                  <a:lnTo>
                    <a:pt x="1938623" y="474995"/>
                  </a:lnTo>
                  <a:lnTo>
                    <a:pt x="1934527" y="472730"/>
                  </a:lnTo>
                  <a:lnTo>
                    <a:pt x="1929976" y="470465"/>
                  </a:lnTo>
                  <a:lnTo>
                    <a:pt x="1924971" y="468653"/>
                  </a:lnTo>
                  <a:lnTo>
                    <a:pt x="1919510" y="467068"/>
                  </a:lnTo>
                  <a:lnTo>
                    <a:pt x="1913593" y="465709"/>
                  </a:lnTo>
                  <a:lnTo>
                    <a:pt x="1907222" y="464803"/>
                  </a:lnTo>
                  <a:lnTo>
                    <a:pt x="1900396" y="463897"/>
                  </a:lnTo>
                  <a:lnTo>
                    <a:pt x="1900396" y="450081"/>
                  </a:lnTo>
                  <a:lnTo>
                    <a:pt x="1872408" y="450081"/>
                  </a:lnTo>
                  <a:close/>
                  <a:moveTo>
                    <a:pt x="1886971" y="384175"/>
                  </a:moveTo>
                  <a:lnTo>
                    <a:pt x="1895390" y="384401"/>
                  </a:lnTo>
                  <a:lnTo>
                    <a:pt x="1904264" y="384854"/>
                  </a:lnTo>
                  <a:lnTo>
                    <a:pt x="1912911" y="385987"/>
                  </a:lnTo>
                  <a:lnTo>
                    <a:pt x="1921102" y="387572"/>
                  </a:lnTo>
                  <a:lnTo>
                    <a:pt x="1929294" y="389610"/>
                  </a:lnTo>
                  <a:lnTo>
                    <a:pt x="1937713" y="391649"/>
                  </a:lnTo>
                  <a:lnTo>
                    <a:pt x="1945449" y="394367"/>
                  </a:lnTo>
                  <a:lnTo>
                    <a:pt x="1953186" y="397537"/>
                  </a:lnTo>
                  <a:lnTo>
                    <a:pt x="1960922" y="400935"/>
                  </a:lnTo>
                  <a:lnTo>
                    <a:pt x="1968204" y="404558"/>
                  </a:lnTo>
                  <a:lnTo>
                    <a:pt x="1975485" y="408635"/>
                  </a:lnTo>
                  <a:lnTo>
                    <a:pt x="1982084" y="412938"/>
                  </a:lnTo>
                  <a:lnTo>
                    <a:pt x="1988910" y="417921"/>
                  </a:lnTo>
                  <a:lnTo>
                    <a:pt x="1995281" y="422677"/>
                  </a:lnTo>
                  <a:lnTo>
                    <a:pt x="2001652" y="428113"/>
                  </a:lnTo>
                  <a:lnTo>
                    <a:pt x="2007568" y="433775"/>
                  </a:lnTo>
                  <a:lnTo>
                    <a:pt x="2013257" y="439890"/>
                  </a:lnTo>
                  <a:lnTo>
                    <a:pt x="2018718" y="446005"/>
                  </a:lnTo>
                  <a:lnTo>
                    <a:pt x="2023496" y="452346"/>
                  </a:lnTo>
                  <a:lnTo>
                    <a:pt x="2028502" y="459141"/>
                  </a:lnTo>
                  <a:lnTo>
                    <a:pt x="2032825" y="465709"/>
                  </a:lnTo>
                  <a:lnTo>
                    <a:pt x="2036921" y="472956"/>
                  </a:lnTo>
                  <a:lnTo>
                    <a:pt x="2040562" y="480430"/>
                  </a:lnTo>
                  <a:lnTo>
                    <a:pt x="2043975" y="487904"/>
                  </a:lnTo>
                  <a:lnTo>
                    <a:pt x="2047161" y="495605"/>
                  </a:lnTo>
                  <a:lnTo>
                    <a:pt x="2049891" y="503305"/>
                  </a:lnTo>
                  <a:lnTo>
                    <a:pt x="2052394" y="511685"/>
                  </a:lnTo>
                  <a:lnTo>
                    <a:pt x="2054214" y="519838"/>
                  </a:lnTo>
                  <a:lnTo>
                    <a:pt x="2055580" y="528218"/>
                  </a:lnTo>
                  <a:lnTo>
                    <a:pt x="2056717" y="536598"/>
                  </a:lnTo>
                  <a:lnTo>
                    <a:pt x="2057172" y="545431"/>
                  </a:lnTo>
                  <a:lnTo>
                    <a:pt x="2057400" y="553811"/>
                  </a:lnTo>
                  <a:lnTo>
                    <a:pt x="2057172" y="562644"/>
                  </a:lnTo>
                  <a:lnTo>
                    <a:pt x="2056717" y="571476"/>
                  </a:lnTo>
                  <a:lnTo>
                    <a:pt x="2055580" y="579856"/>
                  </a:lnTo>
                  <a:lnTo>
                    <a:pt x="2054214" y="588010"/>
                  </a:lnTo>
                  <a:lnTo>
                    <a:pt x="2052394" y="596390"/>
                  </a:lnTo>
                  <a:lnTo>
                    <a:pt x="2049891" y="604543"/>
                  </a:lnTo>
                  <a:lnTo>
                    <a:pt x="2047161" y="612243"/>
                  </a:lnTo>
                  <a:lnTo>
                    <a:pt x="2043975" y="619944"/>
                  </a:lnTo>
                  <a:lnTo>
                    <a:pt x="2040562" y="627418"/>
                  </a:lnTo>
                  <a:lnTo>
                    <a:pt x="2036921" y="634892"/>
                  </a:lnTo>
                  <a:lnTo>
                    <a:pt x="2032825" y="642139"/>
                  </a:lnTo>
                  <a:lnTo>
                    <a:pt x="2028502" y="648934"/>
                  </a:lnTo>
                  <a:lnTo>
                    <a:pt x="2023496" y="655502"/>
                  </a:lnTo>
                  <a:lnTo>
                    <a:pt x="2018718" y="662070"/>
                  </a:lnTo>
                  <a:lnTo>
                    <a:pt x="2013257" y="668185"/>
                  </a:lnTo>
                  <a:lnTo>
                    <a:pt x="2007568" y="674073"/>
                  </a:lnTo>
                  <a:lnTo>
                    <a:pt x="2001652" y="679736"/>
                  </a:lnTo>
                  <a:lnTo>
                    <a:pt x="1995281" y="685171"/>
                  </a:lnTo>
                  <a:lnTo>
                    <a:pt x="1988910" y="690154"/>
                  </a:lnTo>
                  <a:lnTo>
                    <a:pt x="1982084" y="694683"/>
                  </a:lnTo>
                  <a:lnTo>
                    <a:pt x="1975485" y="699440"/>
                  </a:lnTo>
                  <a:lnTo>
                    <a:pt x="1968204" y="703516"/>
                  </a:lnTo>
                  <a:lnTo>
                    <a:pt x="1960922" y="707140"/>
                  </a:lnTo>
                  <a:lnTo>
                    <a:pt x="1953186" y="710537"/>
                  </a:lnTo>
                  <a:lnTo>
                    <a:pt x="1945449" y="713482"/>
                  </a:lnTo>
                  <a:lnTo>
                    <a:pt x="1937713" y="716199"/>
                  </a:lnTo>
                  <a:lnTo>
                    <a:pt x="1929294" y="718464"/>
                  </a:lnTo>
                  <a:lnTo>
                    <a:pt x="1921102" y="720503"/>
                  </a:lnTo>
                  <a:lnTo>
                    <a:pt x="1912911" y="722088"/>
                  </a:lnTo>
                  <a:lnTo>
                    <a:pt x="1904264" y="722994"/>
                  </a:lnTo>
                  <a:lnTo>
                    <a:pt x="1895390" y="723673"/>
                  </a:lnTo>
                  <a:lnTo>
                    <a:pt x="1886971" y="723900"/>
                  </a:lnTo>
                  <a:lnTo>
                    <a:pt x="1878097" y="723673"/>
                  </a:lnTo>
                  <a:lnTo>
                    <a:pt x="1869223" y="722994"/>
                  </a:lnTo>
                  <a:lnTo>
                    <a:pt x="1860804" y="722088"/>
                  </a:lnTo>
                  <a:lnTo>
                    <a:pt x="1852612" y="720503"/>
                  </a:lnTo>
                  <a:lnTo>
                    <a:pt x="1844193" y="718464"/>
                  </a:lnTo>
                  <a:lnTo>
                    <a:pt x="1836002" y="716199"/>
                  </a:lnTo>
                  <a:lnTo>
                    <a:pt x="1828265" y="713482"/>
                  </a:lnTo>
                  <a:lnTo>
                    <a:pt x="1820529" y="710537"/>
                  </a:lnTo>
                  <a:lnTo>
                    <a:pt x="1812565" y="707140"/>
                  </a:lnTo>
                  <a:lnTo>
                    <a:pt x="1805511" y="703516"/>
                  </a:lnTo>
                  <a:lnTo>
                    <a:pt x="1798230" y="699440"/>
                  </a:lnTo>
                  <a:lnTo>
                    <a:pt x="1791404" y="694683"/>
                  </a:lnTo>
                  <a:lnTo>
                    <a:pt x="1784805" y="690154"/>
                  </a:lnTo>
                  <a:lnTo>
                    <a:pt x="1778206" y="685171"/>
                  </a:lnTo>
                  <a:lnTo>
                    <a:pt x="1772063" y="679736"/>
                  </a:lnTo>
                  <a:lnTo>
                    <a:pt x="1766146" y="674073"/>
                  </a:lnTo>
                  <a:lnTo>
                    <a:pt x="1760458" y="668185"/>
                  </a:lnTo>
                  <a:lnTo>
                    <a:pt x="1754997" y="662070"/>
                  </a:lnTo>
                  <a:lnTo>
                    <a:pt x="1749991" y="655502"/>
                  </a:lnTo>
                  <a:lnTo>
                    <a:pt x="1745213" y="648934"/>
                  </a:lnTo>
                  <a:lnTo>
                    <a:pt x="1740662" y="642139"/>
                  </a:lnTo>
                  <a:lnTo>
                    <a:pt x="1736566" y="634892"/>
                  </a:lnTo>
                  <a:lnTo>
                    <a:pt x="1732925" y="627418"/>
                  </a:lnTo>
                  <a:lnTo>
                    <a:pt x="1729512" y="619944"/>
                  </a:lnTo>
                  <a:lnTo>
                    <a:pt x="1726554" y="612243"/>
                  </a:lnTo>
                  <a:lnTo>
                    <a:pt x="1723596" y="604543"/>
                  </a:lnTo>
                  <a:lnTo>
                    <a:pt x="1721548" y="596390"/>
                  </a:lnTo>
                  <a:lnTo>
                    <a:pt x="1719500" y="588010"/>
                  </a:lnTo>
                  <a:lnTo>
                    <a:pt x="1717908" y="579856"/>
                  </a:lnTo>
                  <a:lnTo>
                    <a:pt x="1716997" y="571476"/>
                  </a:lnTo>
                  <a:lnTo>
                    <a:pt x="1716315" y="562644"/>
                  </a:lnTo>
                  <a:lnTo>
                    <a:pt x="1716087" y="553811"/>
                  </a:lnTo>
                  <a:lnTo>
                    <a:pt x="1716315" y="545431"/>
                  </a:lnTo>
                  <a:lnTo>
                    <a:pt x="1716997" y="536598"/>
                  </a:lnTo>
                  <a:lnTo>
                    <a:pt x="1717908" y="528218"/>
                  </a:lnTo>
                  <a:lnTo>
                    <a:pt x="1719500" y="519838"/>
                  </a:lnTo>
                  <a:lnTo>
                    <a:pt x="1721548" y="511685"/>
                  </a:lnTo>
                  <a:lnTo>
                    <a:pt x="1723596" y="503305"/>
                  </a:lnTo>
                  <a:lnTo>
                    <a:pt x="1726554" y="495605"/>
                  </a:lnTo>
                  <a:lnTo>
                    <a:pt x="1729512" y="487904"/>
                  </a:lnTo>
                  <a:lnTo>
                    <a:pt x="1732925" y="480430"/>
                  </a:lnTo>
                  <a:lnTo>
                    <a:pt x="1736566" y="472956"/>
                  </a:lnTo>
                  <a:lnTo>
                    <a:pt x="1740662" y="465709"/>
                  </a:lnTo>
                  <a:lnTo>
                    <a:pt x="1745213" y="459141"/>
                  </a:lnTo>
                  <a:lnTo>
                    <a:pt x="1749991" y="452346"/>
                  </a:lnTo>
                  <a:lnTo>
                    <a:pt x="1754997" y="446005"/>
                  </a:lnTo>
                  <a:lnTo>
                    <a:pt x="1760458" y="439890"/>
                  </a:lnTo>
                  <a:lnTo>
                    <a:pt x="1766146" y="433775"/>
                  </a:lnTo>
                  <a:lnTo>
                    <a:pt x="1772063" y="428113"/>
                  </a:lnTo>
                  <a:lnTo>
                    <a:pt x="1778206" y="422677"/>
                  </a:lnTo>
                  <a:lnTo>
                    <a:pt x="1784805" y="417921"/>
                  </a:lnTo>
                  <a:lnTo>
                    <a:pt x="1791404" y="412938"/>
                  </a:lnTo>
                  <a:lnTo>
                    <a:pt x="1798230" y="408635"/>
                  </a:lnTo>
                  <a:lnTo>
                    <a:pt x="1805511" y="404558"/>
                  </a:lnTo>
                  <a:lnTo>
                    <a:pt x="1812565" y="400935"/>
                  </a:lnTo>
                  <a:lnTo>
                    <a:pt x="1820529" y="397537"/>
                  </a:lnTo>
                  <a:lnTo>
                    <a:pt x="1828265" y="394367"/>
                  </a:lnTo>
                  <a:lnTo>
                    <a:pt x="1836002" y="391649"/>
                  </a:lnTo>
                  <a:lnTo>
                    <a:pt x="1844193" y="389610"/>
                  </a:lnTo>
                  <a:lnTo>
                    <a:pt x="1852612" y="387572"/>
                  </a:lnTo>
                  <a:lnTo>
                    <a:pt x="1860804" y="385987"/>
                  </a:lnTo>
                  <a:lnTo>
                    <a:pt x="1869223" y="384854"/>
                  </a:lnTo>
                  <a:lnTo>
                    <a:pt x="1878097" y="384401"/>
                  </a:lnTo>
                  <a:lnTo>
                    <a:pt x="1886971" y="384175"/>
                  </a:lnTo>
                  <a:close/>
                  <a:moveTo>
                    <a:pt x="1493053" y="58920"/>
                  </a:moveTo>
                  <a:lnTo>
                    <a:pt x="1493053" y="71384"/>
                  </a:lnTo>
                  <a:lnTo>
                    <a:pt x="1486255" y="72064"/>
                  </a:lnTo>
                  <a:lnTo>
                    <a:pt x="1480136" y="72970"/>
                  </a:lnTo>
                  <a:lnTo>
                    <a:pt x="1474471" y="74103"/>
                  </a:lnTo>
                  <a:lnTo>
                    <a:pt x="1469032" y="75463"/>
                  </a:lnTo>
                  <a:lnTo>
                    <a:pt x="1464046" y="77276"/>
                  </a:lnTo>
                  <a:lnTo>
                    <a:pt x="1459741" y="79089"/>
                  </a:lnTo>
                  <a:lnTo>
                    <a:pt x="1455661" y="81128"/>
                  </a:lnTo>
                  <a:lnTo>
                    <a:pt x="1452036" y="83621"/>
                  </a:lnTo>
                  <a:lnTo>
                    <a:pt x="1448863" y="86341"/>
                  </a:lnTo>
                  <a:lnTo>
                    <a:pt x="1446144" y="89060"/>
                  </a:lnTo>
                  <a:lnTo>
                    <a:pt x="1443877" y="92233"/>
                  </a:lnTo>
                  <a:lnTo>
                    <a:pt x="1441611" y="95632"/>
                  </a:lnTo>
                  <a:lnTo>
                    <a:pt x="1440252" y="99258"/>
                  </a:lnTo>
                  <a:lnTo>
                    <a:pt x="1439118" y="102657"/>
                  </a:lnTo>
                  <a:lnTo>
                    <a:pt x="1438665" y="106963"/>
                  </a:lnTo>
                  <a:lnTo>
                    <a:pt x="1438439" y="111042"/>
                  </a:lnTo>
                  <a:lnTo>
                    <a:pt x="1438439" y="113988"/>
                  </a:lnTo>
                  <a:lnTo>
                    <a:pt x="1438665" y="116934"/>
                  </a:lnTo>
                  <a:lnTo>
                    <a:pt x="1439118" y="119880"/>
                  </a:lnTo>
                  <a:lnTo>
                    <a:pt x="1439798" y="122599"/>
                  </a:lnTo>
                  <a:lnTo>
                    <a:pt x="1440931" y="125092"/>
                  </a:lnTo>
                  <a:lnTo>
                    <a:pt x="1442064" y="127812"/>
                  </a:lnTo>
                  <a:lnTo>
                    <a:pt x="1443198" y="130304"/>
                  </a:lnTo>
                  <a:lnTo>
                    <a:pt x="1444784" y="132797"/>
                  </a:lnTo>
                  <a:lnTo>
                    <a:pt x="1448183" y="137329"/>
                  </a:lnTo>
                  <a:lnTo>
                    <a:pt x="1451809" y="141409"/>
                  </a:lnTo>
                  <a:lnTo>
                    <a:pt x="1455888" y="144808"/>
                  </a:lnTo>
                  <a:lnTo>
                    <a:pt x="1460194" y="147527"/>
                  </a:lnTo>
                  <a:lnTo>
                    <a:pt x="1465633" y="150700"/>
                  </a:lnTo>
                  <a:lnTo>
                    <a:pt x="1472884" y="154552"/>
                  </a:lnTo>
                  <a:lnTo>
                    <a:pt x="1482402" y="158858"/>
                  </a:lnTo>
                  <a:lnTo>
                    <a:pt x="1493733" y="164070"/>
                  </a:lnTo>
                  <a:lnTo>
                    <a:pt x="1500532" y="167469"/>
                  </a:lnTo>
                  <a:lnTo>
                    <a:pt x="1503024" y="169056"/>
                  </a:lnTo>
                  <a:lnTo>
                    <a:pt x="1505291" y="170642"/>
                  </a:lnTo>
                  <a:lnTo>
                    <a:pt x="1507330" y="172002"/>
                  </a:lnTo>
                  <a:lnTo>
                    <a:pt x="1508916" y="173588"/>
                  </a:lnTo>
                  <a:lnTo>
                    <a:pt x="1510276" y="175174"/>
                  </a:lnTo>
                  <a:lnTo>
                    <a:pt x="1510956" y="176534"/>
                  </a:lnTo>
                  <a:lnTo>
                    <a:pt x="1512089" y="179707"/>
                  </a:lnTo>
                  <a:lnTo>
                    <a:pt x="1512769" y="184012"/>
                  </a:lnTo>
                  <a:lnTo>
                    <a:pt x="1513449" y="189451"/>
                  </a:lnTo>
                  <a:lnTo>
                    <a:pt x="1513675" y="195343"/>
                  </a:lnTo>
                  <a:lnTo>
                    <a:pt x="1513449" y="197836"/>
                  </a:lnTo>
                  <a:lnTo>
                    <a:pt x="1512769" y="199876"/>
                  </a:lnTo>
                  <a:lnTo>
                    <a:pt x="1512089" y="201689"/>
                  </a:lnTo>
                  <a:lnTo>
                    <a:pt x="1510956" y="203275"/>
                  </a:lnTo>
                  <a:lnTo>
                    <a:pt x="1509596" y="204181"/>
                  </a:lnTo>
                  <a:lnTo>
                    <a:pt x="1507783" y="205314"/>
                  </a:lnTo>
                  <a:lnTo>
                    <a:pt x="1505291" y="205768"/>
                  </a:lnTo>
                  <a:lnTo>
                    <a:pt x="1502798" y="205768"/>
                  </a:lnTo>
                  <a:lnTo>
                    <a:pt x="1499852" y="205541"/>
                  </a:lnTo>
                  <a:lnTo>
                    <a:pt x="1498719" y="205314"/>
                  </a:lnTo>
                  <a:lnTo>
                    <a:pt x="1497586" y="204861"/>
                  </a:lnTo>
                  <a:lnTo>
                    <a:pt x="1496679" y="204181"/>
                  </a:lnTo>
                  <a:lnTo>
                    <a:pt x="1495773" y="203728"/>
                  </a:lnTo>
                  <a:lnTo>
                    <a:pt x="1495319" y="203048"/>
                  </a:lnTo>
                  <a:lnTo>
                    <a:pt x="1494866" y="201915"/>
                  </a:lnTo>
                  <a:lnTo>
                    <a:pt x="1493960" y="199422"/>
                  </a:lnTo>
                  <a:lnTo>
                    <a:pt x="1493506" y="195343"/>
                  </a:lnTo>
                  <a:lnTo>
                    <a:pt x="1493280" y="189678"/>
                  </a:lnTo>
                  <a:lnTo>
                    <a:pt x="1493053" y="182426"/>
                  </a:lnTo>
                  <a:lnTo>
                    <a:pt x="1493053" y="172908"/>
                  </a:lnTo>
                  <a:lnTo>
                    <a:pt x="1439118" y="172908"/>
                  </a:lnTo>
                  <a:lnTo>
                    <a:pt x="1439118" y="180613"/>
                  </a:lnTo>
                  <a:lnTo>
                    <a:pt x="1439345" y="186732"/>
                  </a:lnTo>
                  <a:lnTo>
                    <a:pt x="1440252" y="192624"/>
                  </a:lnTo>
                  <a:lnTo>
                    <a:pt x="1441385" y="197836"/>
                  </a:lnTo>
                  <a:lnTo>
                    <a:pt x="1442291" y="200329"/>
                  </a:lnTo>
                  <a:lnTo>
                    <a:pt x="1443198" y="202822"/>
                  </a:lnTo>
                  <a:lnTo>
                    <a:pt x="1444331" y="205088"/>
                  </a:lnTo>
                  <a:lnTo>
                    <a:pt x="1445237" y="207127"/>
                  </a:lnTo>
                  <a:lnTo>
                    <a:pt x="1446823" y="209167"/>
                  </a:lnTo>
                  <a:lnTo>
                    <a:pt x="1448183" y="210980"/>
                  </a:lnTo>
                  <a:lnTo>
                    <a:pt x="1449769" y="212793"/>
                  </a:lnTo>
                  <a:lnTo>
                    <a:pt x="1451582" y="214379"/>
                  </a:lnTo>
                  <a:lnTo>
                    <a:pt x="1453395" y="215965"/>
                  </a:lnTo>
                  <a:lnTo>
                    <a:pt x="1455435" y="217098"/>
                  </a:lnTo>
                  <a:lnTo>
                    <a:pt x="1459514" y="219818"/>
                  </a:lnTo>
                  <a:lnTo>
                    <a:pt x="1463593" y="221857"/>
                  </a:lnTo>
                  <a:lnTo>
                    <a:pt x="1468352" y="223897"/>
                  </a:lnTo>
                  <a:lnTo>
                    <a:pt x="1472884" y="225483"/>
                  </a:lnTo>
                  <a:lnTo>
                    <a:pt x="1477643" y="226616"/>
                  </a:lnTo>
                  <a:lnTo>
                    <a:pt x="1482629" y="227976"/>
                  </a:lnTo>
                  <a:lnTo>
                    <a:pt x="1487841" y="228656"/>
                  </a:lnTo>
                  <a:lnTo>
                    <a:pt x="1493053" y="229336"/>
                  </a:lnTo>
                  <a:lnTo>
                    <a:pt x="1493053" y="244519"/>
                  </a:lnTo>
                  <a:lnTo>
                    <a:pt x="1517981" y="244519"/>
                  </a:lnTo>
                  <a:lnTo>
                    <a:pt x="1517981" y="229789"/>
                  </a:lnTo>
                  <a:lnTo>
                    <a:pt x="1524780" y="228656"/>
                  </a:lnTo>
                  <a:lnTo>
                    <a:pt x="1530898" y="227749"/>
                  </a:lnTo>
                  <a:lnTo>
                    <a:pt x="1536790" y="226163"/>
                  </a:lnTo>
                  <a:lnTo>
                    <a:pt x="1542229" y="224577"/>
                  </a:lnTo>
                  <a:lnTo>
                    <a:pt x="1547215" y="222537"/>
                  </a:lnTo>
                  <a:lnTo>
                    <a:pt x="1551747" y="220271"/>
                  </a:lnTo>
                  <a:lnTo>
                    <a:pt x="1555826" y="218005"/>
                  </a:lnTo>
                  <a:lnTo>
                    <a:pt x="1559452" y="215059"/>
                  </a:lnTo>
                  <a:lnTo>
                    <a:pt x="1562851" y="211660"/>
                  </a:lnTo>
                  <a:lnTo>
                    <a:pt x="1565571" y="208487"/>
                  </a:lnTo>
                  <a:lnTo>
                    <a:pt x="1568063" y="204861"/>
                  </a:lnTo>
                  <a:lnTo>
                    <a:pt x="1569876" y="201009"/>
                  </a:lnTo>
                  <a:lnTo>
                    <a:pt x="1571236" y="196476"/>
                  </a:lnTo>
                  <a:lnTo>
                    <a:pt x="1572596" y="192171"/>
                  </a:lnTo>
                  <a:lnTo>
                    <a:pt x="1573049" y="187185"/>
                  </a:lnTo>
                  <a:lnTo>
                    <a:pt x="1573502" y="182199"/>
                  </a:lnTo>
                  <a:lnTo>
                    <a:pt x="1573502" y="179027"/>
                  </a:lnTo>
                  <a:lnTo>
                    <a:pt x="1573049" y="175854"/>
                  </a:lnTo>
                  <a:lnTo>
                    <a:pt x="1572596" y="172908"/>
                  </a:lnTo>
                  <a:lnTo>
                    <a:pt x="1572142" y="170189"/>
                  </a:lnTo>
                  <a:lnTo>
                    <a:pt x="1571236" y="167469"/>
                  </a:lnTo>
                  <a:lnTo>
                    <a:pt x="1570556" y="164750"/>
                  </a:lnTo>
                  <a:lnTo>
                    <a:pt x="1569650" y="162484"/>
                  </a:lnTo>
                  <a:lnTo>
                    <a:pt x="1568290" y="160218"/>
                  </a:lnTo>
                  <a:lnTo>
                    <a:pt x="1565344" y="156139"/>
                  </a:lnTo>
                  <a:lnTo>
                    <a:pt x="1562625" y="152513"/>
                  </a:lnTo>
                  <a:lnTo>
                    <a:pt x="1559225" y="149340"/>
                  </a:lnTo>
                  <a:lnTo>
                    <a:pt x="1555599" y="146847"/>
                  </a:lnTo>
                  <a:lnTo>
                    <a:pt x="1551067" y="144355"/>
                  </a:lnTo>
                  <a:lnTo>
                    <a:pt x="1544722" y="140955"/>
                  </a:lnTo>
                  <a:lnTo>
                    <a:pt x="1537017" y="137329"/>
                  </a:lnTo>
                  <a:lnTo>
                    <a:pt x="1527499" y="132797"/>
                  </a:lnTo>
                  <a:lnTo>
                    <a:pt x="1516621" y="128038"/>
                  </a:lnTo>
                  <a:lnTo>
                    <a:pt x="1508237" y="124186"/>
                  </a:lnTo>
                  <a:lnTo>
                    <a:pt x="1502344" y="120786"/>
                  </a:lnTo>
                  <a:lnTo>
                    <a:pt x="1498719" y="118747"/>
                  </a:lnTo>
                  <a:lnTo>
                    <a:pt x="1497359" y="117614"/>
                  </a:lnTo>
                  <a:lnTo>
                    <a:pt x="1496452" y="116481"/>
                  </a:lnTo>
                  <a:lnTo>
                    <a:pt x="1495319" y="115121"/>
                  </a:lnTo>
                  <a:lnTo>
                    <a:pt x="1494866" y="113535"/>
                  </a:lnTo>
                  <a:lnTo>
                    <a:pt x="1493960" y="111948"/>
                  </a:lnTo>
                  <a:lnTo>
                    <a:pt x="1493733" y="109909"/>
                  </a:lnTo>
                  <a:lnTo>
                    <a:pt x="1493506" y="107869"/>
                  </a:lnTo>
                  <a:lnTo>
                    <a:pt x="1493506" y="105830"/>
                  </a:lnTo>
                  <a:lnTo>
                    <a:pt x="1493506" y="103337"/>
                  </a:lnTo>
                  <a:lnTo>
                    <a:pt x="1493960" y="100844"/>
                  </a:lnTo>
                  <a:lnTo>
                    <a:pt x="1494866" y="99258"/>
                  </a:lnTo>
                  <a:lnTo>
                    <a:pt x="1495773" y="97672"/>
                  </a:lnTo>
                  <a:lnTo>
                    <a:pt x="1497359" y="96312"/>
                  </a:lnTo>
                  <a:lnTo>
                    <a:pt x="1498945" y="95632"/>
                  </a:lnTo>
                  <a:lnTo>
                    <a:pt x="1500985" y="94952"/>
                  </a:lnTo>
                  <a:lnTo>
                    <a:pt x="1503251" y="94725"/>
                  </a:lnTo>
                  <a:lnTo>
                    <a:pt x="1506197" y="94952"/>
                  </a:lnTo>
                  <a:lnTo>
                    <a:pt x="1508463" y="95632"/>
                  </a:lnTo>
                  <a:lnTo>
                    <a:pt x="1510049" y="96538"/>
                  </a:lnTo>
                  <a:lnTo>
                    <a:pt x="1510729" y="96992"/>
                  </a:lnTo>
                  <a:lnTo>
                    <a:pt x="1511409" y="97898"/>
                  </a:lnTo>
                  <a:lnTo>
                    <a:pt x="1512089" y="99938"/>
                  </a:lnTo>
                  <a:lnTo>
                    <a:pt x="1512769" y="103110"/>
                  </a:lnTo>
                  <a:lnTo>
                    <a:pt x="1512995" y="106963"/>
                  </a:lnTo>
                  <a:lnTo>
                    <a:pt x="1512995" y="111495"/>
                  </a:lnTo>
                  <a:lnTo>
                    <a:pt x="1512995" y="118067"/>
                  </a:lnTo>
                  <a:lnTo>
                    <a:pt x="1567157" y="118067"/>
                  </a:lnTo>
                  <a:lnTo>
                    <a:pt x="1567383" y="113535"/>
                  </a:lnTo>
                  <a:lnTo>
                    <a:pt x="1567837" y="110815"/>
                  </a:lnTo>
                  <a:lnTo>
                    <a:pt x="1567383" y="106283"/>
                  </a:lnTo>
                  <a:lnTo>
                    <a:pt x="1566930" y="102430"/>
                  </a:lnTo>
                  <a:lnTo>
                    <a:pt x="1566024" y="98578"/>
                  </a:lnTo>
                  <a:lnTo>
                    <a:pt x="1564664" y="95179"/>
                  </a:lnTo>
                  <a:lnTo>
                    <a:pt x="1562851" y="92006"/>
                  </a:lnTo>
                  <a:lnTo>
                    <a:pt x="1560812" y="88833"/>
                  </a:lnTo>
                  <a:lnTo>
                    <a:pt x="1558092" y="86114"/>
                  </a:lnTo>
                  <a:lnTo>
                    <a:pt x="1555373" y="83395"/>
                  </a:lnTo>
                  <a:lnTo>
                    <a:pt x="1551974" y="81128"/>
                  </a:lnTo>
                  <a:lnTo>
                    <a:pt x="1548121" y="79089"/>
                  </a:lnTo>
                  <a:lnTo>
                    <a:pt x="1544269" y="77276"/>
                  </a:lnTo>
                  <a:lnTo>
                    <a:pt x="1539736" y="75463"/>
                  </a:lnTo>
                  <a:lnTo>
                    <a:pt x="1534751" y="74103"/>
                  </a:lnTo>
                  <a:lnTo>
                    <a:pt x="1529538" y="72970"/>
                  </a:lnTo>
                  <a:lnTo>
                    <a:pt x="1523873" y="72064"/>
                  </a:lnTo>
                  <a:lnTo>
                    <a:pt x="1517981" y="71384"/>
                  </a:lnTo>
                  <a:lnTo>
                    <a:pt x="1517981" y="58920"/>
                  </a:lnTo>
                  <a:lnTo>
                    <a:pt x="1493053" y="58920"/>
                  </a:lnTo>
                  <a:close/>
                  <a:moveTo>
                    <a:pt x="1505970" y="0"/>
                  </a:moveTo>
                  <a:lnTo>
                    <a:pt x="1513675" y="226"/>
                  </a:lnTo>
                  <a:lnTo>
                    <a:pt x="1521380" y="680"/>
                  </a:lnTo>
                  <a:lnTo>
                    <a:pt x="1528859" y="1813"/>
                  </a:lnTo>
                  <a:lnTo>
                    <a:pt x="1536337" y="2946"/>
                  </a:lnTo>
                  <a:lnTo>
                    <a:pt x="1543815" y="4759"/>
                  </a:lnTo>
                  <a:lnTo>
                    <a:pt x="1551067" y="6798"/>
                  </a:lnTo>
                  <a:lnTo>
                    <a:pt x="1557866" y="9291"/>
                  </a:lnTo>
                  <a:lnTo>
                    <a:pt x="1564891" y="11784"/>
                  </a:lnTo>
                  <a:lnTo>
                    <a:pt x="1571689" y="14956"/>
                  </a:lnTo>
                  <a:lnTo>
                    <a:pt x="1578034" y="18129"/>
                  </a:lnTo>
                  <a:lnTo>
                    <a:pt x="1584380" y="21755"/>
                  </a:lnTo>
                  <a:lnTo>
                    <a:pt x="1590725" y="26061"/>
                  </a:lnTo>
                  <a:lnTo>
                    <a:pt x="1596617" y="30140"/>
                  </a:lnTo>
                  <a:lnTo>
                    <a:pt x="1602282" y="34445"/>
                  </a:lnTo>
                  <a:lnTo>
                    <a:pt x="1607948" y="39431"/>
                  </a:lnTo>
                  <a:lnTo>
                    <a:pt x="1613160" y="44190"/>
                  </a:lnTo>
                  <a:lnTo>
                    <a:pt x="1618146" y="49629"/>
                  </a:lnTo>
                  <a:lnTo>
                    <a:pt x="1622905" y="55068"/>
                  </a:lnTo>
                  <a:lnTo>
                    <a:pt x="1627437" y="60960"/>
                  </a:lnTo>
                  <a:lnTo>
                    <a:pt x="1631743" y="66852"/>
                  </a:lnTo>
                  <a:lnTo>
                    <a:pt x="1635595" y="72970"/>
                  </a:lnTo>
                  <a:lnTo>
                    <a:pt x="1639221" y="79316"/>
                  </a:lnTo>
                  <a:lnTo>
                    <a:pt x="1642394" y="85661"/>
                  </a:lnTo>
                  <a:lnTo>
                    <a:pt x="1645566" y="92686"/>
                  </a:lnTo>
                  <a:lnTo>
                    <a:pt x="1648512" y="99484"/>
                  </a:lnTo>
                  <a:lnTo>
                    <a:pt x="1650778" y="106736"/>
                  </a:lnTo>
                  <a:lnTo>
                    <a:pt x="1652818" y="113761"/>
                  </a:lnTo>
                  <a:lnTo>
                    <a:pt x="1654404" y="121013"/>
                  </a:lnTo>
                  <a:lnTo>
                    <a:pt x="1655991" y="128491"/>
                  </a:lnTo>
                  <a:lnTo>
                    <a:pt x="1656670" y="135970"/>
                  </a:lnTo>
                  <a:lnTo>
                    <a:pt x="1657350" y="143675"/>
                  </a:lnTo>
                  <a:lnTo>
                    <a:pt x="1657350" y="151833"/>
                  </a:lnTo>
                  <a:lnTo>
                    <a:pt x="1657350" y="159538"/>
                  </a:lnTo>
                  <a:lnTo>
                    <a:pt x="1656670" y="167243"/>
                  </a:lnTo>
                  <a:lnTo>
                    <a:pt x="1655991" y="174721"/>
                  </a:lnTo>
                  <a:lnTo>
                    <a:pt x="1654404" y="182199"/>
                  </a:lnTo>
                  <a:lnTo>
                    <a:pt x="1652818" y="189678"/>
                  </a:lnTo>
                  <a:lnTo>
                    <a:pt x="1650778" y="196703"/>
                  </a:lnTo>
                  <a:lnTo>
                    <a:pt x="1648512" y="203728"/>
                  </a:lnTo>
                  <a:lnTo>
                    <a:pt x="1645566" y="210753"/>
                  </a:lnTo>
                  <a:lnTo>
                    <a:pt x="1642394" y="217325"/>
                  </a:lnTo>
                  <a:lnTo>
                    <a:pt x="1639221" y="223897"/>
                  </a:lnTo>
                  <a:lnTo>
                    <a:pt x="1635595" y="230242"/>
                  </a:lnTo>
                  <a:lnTo>
                    <a:pt x="1631743" y="236587"/>
                  </a:lnTo>
                  <a:lnTo>
                    <a:pt x="1627437" y="242480"/>
                  </a:lnTo>
                  <a:lnTo>
                    <a:pt x="1622905" y="248145"/>
                  </a:lnTo>
                  <a:lnTo>
                    <a:pt x="1618146" y="253584"/>
                  </a:lnTo>
                  <a:lnTo>
                    <a:pt x="1613160" y="259023"/>
                  </a:lnTo>
                  <a:lnTo>
                    <a:pt x="1607948" y="263781"/>
                  </a:lnTo>
                  <a:lnTo>
                    <a:pt x="1602282" y="268767"/>
                  </a:lnTo>
                  <a:lnTo>
                    <a:pt x="1596617" y="273073"/>
                  </a:lnTo>
                  <a:lnTo>
                    <a:pt x="1590725" y="277378"/>
                  </a:lnTo>
                  <a:lnTo>
                    <a:pt x="1584380" y="281231"/>
                  </a:lnTo>
                  <a:lnTo>
                    <a:pt x="1578034" y="284857"/>
                  </a:lnTo>
                  <a:lnTo>
                    <a:pt x="1571689" y="288256"/>
                  </a:lnTo>
                  <a:lnTo>
                    <a:pt x="1564891" y="291429"/>
                  </a:lnTo>
                  <a:lnTo>
                    <a:pt x="1557866" y="293921"/>
                  </a:lnTo>
                  <a:lnTo>
                    <a:pt x="1551067" y="296641"/>
                  </a:lnTo>
                  <a:lnTo>
                    <a:pt x="1543815" y="298454"/>
                  </a:lnTo>
                  <a:lnTo>
                    <a:pt x="1536337" y="300040"/>
                  </a:lnTo>
                  <a:lnTo>
                    <a:pt x="1528859" y="301400"/>
                  </a:lnTo>
                  <a:lnTo>
                    <a:pt x="1521380" y="302533"/>
                  </a:lnTo>
                  <a:lnTo>
                    <a:pt x="1513675" y="302986"/>
                  </a:lnTo>
                  <a:lnTo>
                    <a:pt x="1505970" y="303213"/>
                  </a:lnTo>
                  <a:lnTo>
                    <a:pt x="1498265" y="302986"/>
                  </a:lnTo>
                  <a:lnTo>
                    <a:pt x="1490334" y="302533"/>
                  </a:lnTo>
                  <a:lnTo>
                    <a:pt x="1482629" y="301400"/>
                  </a:lnTo>
                  <a:lnTo>
                    <a:pt x="1475151" y="300040"/>
                  </a:lnTo>
                  <a:lnTo>
                    <a:pt x="1467899" y="298454"/>
                  </a:lnTo>
                  <a:lnTo>
                    <a:pt x="1460874" y="296641"/>
                  </a:lnTo>
                  <a:lnTo>
                    <a:pt x="1453849" y="293921"/>
                  </a:lnTo>
                  <a:lnTo>
                    <a:pt x="1446823" y="291429"/>
                  </a:lnTo>
                  <a:lnTo>
                    <a:pt x="1440252" y="288256"/>
                  </a:lnTo>
                  <a:lnTo>
                    <a:pt x="1433453" y="284857"/>
                  </a:lnTo>
                  <a:lnTo>
                    <a:pt x="1427334" y="281231"/>
                  </a:lnTo>
                  <a:lnTo>
                    <a:pt x="1420989" y="277378"/>
                  </a:lnTo>
                  <a:lnTo>
                    <a:pt x="1415097" y="273073"/>
                  </a:lnTo>
                  <a:lnTo>
                    <a:pt x="1409432" y="268767"/>
                  </a:lnTo>
                  <a:lnTo>
                    <a:pt x="1403766" y="263781"/>
                  </a:lnTo>
                  <a:lnTo>
                    <a:pt x="1398781" y="259023"/>
                  </a:lnTo>
                  <a:lnTo>
                    <a:pt x="1393569" y="253584"/>
                  </a:lnTo>
                  <a:lnTo>
                    <a:pt x="1388810" y="248145"/>
                  </a:lnTo>
                  <a:lnTo>
                    <a:pt x="1384277" y="242480"/>
                  </a:lnTo>
                  <a:lnTo>
                    <a:pt x="1380198" y="236587"/>
                  </a:lnTo>
                  <a:lnTo>
                    <a:pt x="1376346" y="230242"/>
                  </a:lnTo>
                  <a:lnTo>
                    <a:pt x="1372267" y="223897"/>
                  </a:lnTo>
                  <a:lnTo>
                    <a:pt x="1369094" y="217325"/>
                  </a:lnTo>
                  <a:lnTo>
                    <a:pt x="1366148" y="210753"/>
                  </a:lnTo>
                  <a:lnTo>
                    <a:pt x="1363429" y="203728"/>
                  </a:lnTo>
                  <a:lnTo>
                    <a:pt x="1360936" y="196703"/>
                  </a:lnTo>
                  <a:lnTo>
                    <a:pt x="1358896" y="189678"/>
                  </a:lnTo>
                  <a:lnTo>
                    <a:pt x="1357083" y="182199"/>
                  </a:lnTo>
                  <a:lnTo>
                    <a:pt x="1355950" y="174721"/>
                  </a:lnTo>
                  <a:lnTo>
                    <a:pt x="1354817" y="167243"/>
                  </a:lnTo>
                  <a:lnTo>
                    <a:pt x="1354364" y="159538"/>
                  </a:lnTo>
                  <a:lnTo>
                    <a:pt x="1354137" y="151833"/>
                  </a:lnTo>
                  <a:lnTo>
                    <a:pt x="1354364" y="143675"/>
                  </a:lnTo>
                  <a:lnTo>
                    <a:pt x="1354817" y="135970"/>
                  </a:lnTo>
                  <a:lnTo>
                    <a:pt x="1355950" y="128491"/>
                  </a:lnTo>
                  <a:lnTo>
                    <a:pt x="1357083" y="121013"/>
                  </a:lnTo>
                  <a:lnTo>
                    <a:pt x="1358896" y="113761"/>
                  </a:lnTo>
                  <a:lnTo>
                    <a:pt x="1360936" y="106736"/>
                  </a:lnTo>
                  <a:lnTo>
                    <a:pt x="1363429" y="99484"/>
                  </a:lnTo>
                  <a:lnTo>
                    <a:pt x="1366148" y="92686"/>
                  </a:lnTo>
                  <a:lnTo>
                    <a:pt x="1369094" y="85661"/>
                  </a:lnTo>
                  <a:lnTo>
                    <a:pt x="1372267" y="79316"/>
                  </a:lnTo>
                  <a:lnTo>
                    <a:pt x="1376346" y="72970"/>
                  </a:lnTo>
                  <a:lnTo>
                    <a:pt x="1380198" y="66852"/>
                  </a:lnTo>
                  <a:lnTo>
                    <a:pt x="1384277" y="60960"/>
                  </a:lnTo>
                  <a:lnTo>
                    <a:pt x="1388810" y="55068"/>
                  </a:lnTo>
                  <a:lnTo>
                    <a:pt x="1393569" y="49629"/>
                  </a:lnTo>
                  <a:lnTo>
                    <a:pt x="1398781" y="44190"/>
                  </a:lnTo>
                  <a:lnTo>
                    <a:pt x="1403766" y="39431"/>
                  </a:lnTo>
                  <a:lnTo>
                    <a:pt x="1409432" y="34445"/>
                  </a:lnTo>
                  <a:lnTo>
                    <a:pt x="1415097" y="30140"/>
                  </a:lnTo>
                  <a:lnTo>
                    <a:pt x="1420989" y="26061"/>
                  </a:lnTo>
                  <a:lnTo>
                    <a:pt x="1427334" y="21755"/>
                  </a:lnTo>
                  <a:lnTo>
                    <a:pt x="1433453" y="18129"/>
                  </a:lnTo>
                  <a:lnTo>
                    <a:pt x="1440252" y="14956"/>
                  </a:lnTo>
                  <a:lnTo>
                    <a:pt x="1446823" y="11784"/>
                  </a:lnTo>
                  <a:lnTo>
                    <a:pt x="1453849" y="9291"/>
                  </a:lnTo>
                  <a:lnTo>
                    <a:pt x="1460874" y="6798"/>
                  </a:lnTo>
                  <a:lnTo>
                    <a:pt x="1467899" y="4759"/>
                  </a:lnTo>
                  <a:lnTo>
                    <a:pt x="1475151" y="2946"/>
                  </a:lnTo>
                  <a:lnTo>
                    <a:pt x="1482629" y="1813"/>
                  </a:lnTo>
                  <a:lnTo>
                    <a:pt x="1490334" y="680"/>
                  </a:lnTo>
                  <a:lnTo>
                    <a:pt x="1498265" y="226"/>
                  </a:lnTo>
                  <a:lnTo>
                    <a:pt x="1505970"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grpSp>
      <p:sp>
        <p:nvSpPr>
          <p:cNvPr id="22" name="Rectangle 7">
            <a:extLst>
              <a:ext uri="{FF2B5EF4-FFF2-40B4-BE49-F238E27FC236}">
                <a16:creationId xmlns:a16="http://schemas.microsoft.com/office/drawing/2014/main" id="{0760FC4D-38B0-43CB-9F0E-AB3409334898}"/>
              </a:ext>
            </a:extLst>
          </p:cNvPr>
          <p:cNvSpPr>
            <a:spLocks/>
          </p:cNvSpPr>
          <p:nvPr/>
        </p:nvSpPr>
        <p:spPr bwMode="auto">
          <a:xfrm>
            <a:off x="6591026" y="1424802"/>
            <a:ext cx="3605638" cy="1119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defTabSz="967527" fontAlgn="base">
              <a:lnSpc>
                <a:spcPct val="200000"/>
              </a:lnSpc>
              <a:spcBef>
                <a:spcPct val="0"/>
              </a:spcBef>
              <a:spcAft>
                <a:spcPct val="0"/>
              </a:spcAft>
            </a:pPr>
            <a:r>
              <a:rPr lang="zh-CN" altLang="en-US" sz="1400" spc="106" dirty="0">
                <a:solidFill>
                  <a:schemeClr val="bg1">
                    <a:lumMod val="65000"/>
                    <a:lumOff val="35000"/>
                  </a:schemeClr>
                </a:solidFill>
                <a:latin typeface="微软雅黑"/>
                <a:ea typeface="微软雅黑"/>
                <a:cs typeface="Lato Light" charset="0"/>
                <a:sym typeface="Lato Light" charset="0"/>
              </a:rPr>
              <a:t>不能有效结合其他特征一起训练，输入格式只能包含时间戳与待预测的目标变量</a:t>
            </a:r>
            <a:endParaRPr lang="en-US" sz="1400" spc="106" dirty="0">
              <a:solidFill>
                <a:schemeClr val="bg1">
                  <a:lumMod val="65000"/>
                  <a:lumOff val="35000"/>
                </a:schemeClr>
              </a:solidFill>
              <a:latin typeface="微软雅黑"/>
              <a:ea typeface="微软雅黑"/>
              <a:cs typeface="Lato Light" charset="0"/>
              <a:sym typeface="Lato Light" charset="0"/>
            </a:endParaRPr>
          </a:p>
        </p:txBody>
      </p:sp>
      <p:sp>
        <p:nvSpPr>
          <p:cNvPr id="24" name="Rectangle 7">
            <a:extLst>
              <a:ext uri="{FF2B5EF4-FFF2-40B4-BE49-F238E27FC236}">
                <a16:creationId xmlns:a16="http://schemas.microsoft.com/office/drawing/2014/main" id="{2706B692-EEE7-4723-A98E-339E17DF98F2}"/>
              </a:ext>
            </a:extLst>
          </p:cNvPr>
          <p:cNvSpPr>
            <a:spLocks/>
          </p:cNvSpPr>
          <p:nvPr/>
        </p:nvSpPr>
        <p:spPr bwMode="auto">
          <a:xfrm>
            <a:off x="7910692" y="2958397"/>
            <a:ext cx="3605638" cy="1119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defTabSz="967527" fontAlgn="base">
              <a:lnSpc>
                <a:spcPct val="200000"/>
              </a:lnSpc>
              <a:spcBef>
                <a:spcPct val="0"/>
              </a:spcBef>
              <a:spcAft>
                <a:spcPct val="0"/>
              </a:spcAft>
            </a:pPr>
            <a:r>
              <a:rPr lang="zh-CN" altLang="en-US" sz="1400" spc="106" dirty="0">
                <a:solidFill>
                  <a:schemeClr val="bg1">
                    <a:lumMod val="65000"/>
                    <a:lumOff val="35000"/>
                  </a:schemeClr>
                </a:solidFill>
                <a:latin typeface="微软雅黑"/>
                <a:ea typeface="微软雅黑"/>
                <a:cs typeface="Lato Light" charset="0"/>
                <a:sym typeface="Lato Light" charset="0"/>
              </a:rPr>
              <a:t>模型首灵敏度参数影响较大，会导致过拟合与欠拟合，需要精心调参</a:t>
            </a:r>
            <a:endParaRPr lang="en-US" sz="1400" spc="106" dirty="0">
              <a:solidFill>
                <a:schemeClr val="bg1">
                  <a:lumMod val="65000"/>
                  <a:lumOff val="35000"/>
                </a:schemeClr>
              </a:solidFill>
              <a:latin typeface="微软雅黑"/>
              <a:ea typeface="微软雅黑"/>
              <a:cs typeface="Lato Light" charset="0"/>
              <a:sym typeface="Lato Light" charset="0"/>
            </a:endParaRPr>
          </a:p>
        </p:txBody>
      </p:sp>
      <p:sp>
        <p:nvSpPr>
          <p:cNvPr id="30" name="Rectangle 7">
            <a:extLst>
              <a:ext uri="{FF2B5EF4-FFF2-40B4-BE49-F238E27FC236}">
                <a16:creationId xmlns:a16="http://schemas.microsoft.com/office/drawing/2014/main" id="{1B5A3B5F-1416-4AF5-A710-96D1F6E50BAB}"/>
              </a:ext>
            </a:extLst>
          </p:cNvPr>
          <p:cNvSpPr>
            <a:spLocks/>
          </p:cNvSpPr>
          <p:nvPr/>
        </p:nvSpPr>
        <p:spPr bwMode="auto">
          <a:xfrm>
            <a:off x="680657" y="3451217"/>
            <a:ext cx="3605638" cy="1119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defTabSz="967527" fontAlgn="base">
              <a:lnSpc>
                <a:spcPct val="200000"/>
              </a:lnSpc>
              <a:spcBef>
                <a:spcPct val="0"/>
              </a:spcBef>
              <a:spcAft>
                <a:spcPct val="0"/>
              </a:spcAft>
            </a:pPr>
            <a:r>
              <a:rPr lang="zh-CN" altLang="en-US" sz="1400" spc="106" dirty="0">
                <a:solidFill>
                  <a:schemeClr val="bg1">
                    <a:lumMod val="65000"/>
                    <a:lumOff val="35000"/>
                  </a:schemeClr>
                </a:solidFill>
                <a:latin typeface="微软雅黑"/>
                <a:ea typeface="微软雅黑"/>
                <a:cs typeface="Lato Light" charset="0"/>
                <a:sym typeface="Lato Light" charset="0"/>
              </a:rPr>
              <a:t>需要在模型预测结果上结合规则来微调，因此要做大量的数据可视化来产生启发式的调整</a:t>
            </a:r>
            <a:endParaRPr lang="en-US" sz="1400" spc="106" dirty="0">
              <a:solidFill>
                <a:schemeClr val="bg1">
                  <a:lumMod val="65000"/>
                  <a:lumOff val="35000"/>
                </a:schemeClr>
              </a:solidFill>
              <a:latin typeface="微软雅黑"/>
              <a:ea typeface="微软雅黑"/>
              <a:cs typeface="Lato Light" charset="0"/>
              <a:sym typeface="Lato Light" charset="0"/>
            </a:endParaRPr>
          </a:p>
        </p:txBody>
      </p:sp>
      <p:sp>
        <p:nvSpPr>
          <p:cNvPr id="32" name="Rectangle 7">
            <a:extLst>
              <a:ext uri="{FF2B5EF4-FFF2-40B4-BE49-F238E27FC236}">
                <a16:creationId xmlns:a16="http://schemas.microsoft.com/office/drawing/2014/main" id="{E681C0A8-A6AF-4979-8CE6-1812A613F2E7}"/>
              </a:ext>
            </a:extLst>
          </p:cNvPr>
          <p:cNvSpPr>
            <a:spLocks/>
          </p:cNvSpPr>
          <p:nvPr/>
        </p:nvSpPr>
        <p:spPr bwMode="auto">
          <a:xfrm>
            <a:off x="2296220" y="5218284"/>
            <a:ext cx="3605638" cy="1119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defTabSz="967527" fontAlgn="base">
              <a:lnSpc>
                <a:spcPct val="200000"/>
              </a:lnSpc>
              <a:spcBef>
                <a:spcPct val="0"/>
              </a:spcBef>
              <a:spcAft>
                <a:spcPct val="0"/>
              </a:spcAft>
            </a:pPr>
            <a:r>
              <a:rPr lang="zh-CN" altLang="en-US" sz="1400" spc="106" dirty="0">
                <a:solidFill>
                  <a:schemeClr val="bg1">
                    <a:lumMod val="65000"/>
                    <a:lumOff val="35000"/>
                  </a:schemeClr>
                </a:solidFill>
                <a:latin typeface="微软雅黑"/>
                <a:ea typeface="微软雅黑"/>
                <a:cs typeface="Lato Light" charset="0"/>
                <a:sym typeface="Lato Light" charset="0"/>
              </a:rPr>
              <a:t>没有充分考虑节假日因素对流量的影响</a:t>
            </a:r>
            <a:endParaRPr lang="en-US" sz="1400" spc="106" dirty="0">
              <a:solidFill>
                <a:schemeClr val="bg1">
                  <a:lumMod val="65000"/>
                  <a:lumOff val="35000"/>
                </a:schemeClr>
              </a:solidFill>
              <a:latin typeface="微软雅黑"/>
              <a:ea typeface="微软雅黑"/>
              <a:cs typeface="Lato Light" charset="0"/>
              <a:sym typeface="Lato Light" charset="0"/>
            </a:endParaRPr>
          </a:p>
        </p:txBody>
      </p:sp>
      <p:sp>
        <p:nvSpPr>
          <p:cNvPr id="33" name="Rectangle 45">
            <a:extLst>
              <a:ext uri="{FF2B5EF4-FFF2-40B4-BE49-F238E27FC236}">
                <a16:creationId xmlns:a16="http://schemas.microsoft.com/office/drawing/2014/main" id="{ADB0FF22-517A-45CE-905D-7FB4CFF22612}"/>
              </a:ext>
            </a:extLst>
          </p:cNvPr>
          <p:cNvSpPr>
            <a:spLocks/>
          </p:cNvSpPr>
          <p:nvPr/>
        </p:nvSpPr>
        <p:spPr bwMode="auto">
          <a:xfrm>
            <a:off x="-2674685" y="133350"/>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67527" fontAlgn="base">
              <a:lnSpc>
                <a:spcPct val="70000"/>
              </a:lnSpc>
              <a:spcBef>
                <a:spcPct val="0"/>
              </a:spcBef>
              <a:spcAft>
                <a:spcPct val="0"/>
              </a:spcAft>
            </a:pPr>
            <a:r>
              <a:rPr lang="zh-CN" altLang="en-US" sz="2800" dirty="0">
                <a:solidFill>
                  <a:schemeClr val="bg1">
                    <a:lumMod val="95000"/>
                    <a:lumOff val="5000"/>
                  </a:schemeClr>
                </a:solidFill>
                <a:latin typeface="微软雅黑"/>
                <a:ea typeface="微软雅黑"/>
                <a:cs typeface="Bebas Neue" charset="0"/>
                <a:sym typeface="Bebas Neue" charset="0"/>
              </a:rPr>
              <a:t>模型不足</a:t>
            </a:r>
            <a:endParaRPr lang="en-US" altLang="zh-CN" sz="2800" dirty="0">
              <a:solidFill>
                <a:schemeClr val="bg1">
                  <a:lumMod val="95000"/>
                  <a:lumOff val="5000"/>
                </a:schemeClr>
              </a:solidFill>
              <a:latin typeface="微软雅黑"/>
              <a:ea typeface="微软雅黑"/>
              <a:cs typeface="Bebas Neue" charset="0"/>
              <a:sym typeface="Bebas Neue" charset="0"/>
            </a:endParaRPr>
          </a:p>
        </p:txBody>
      </p:sp>
      <p:sp>
        <p:nvSpPr>
          <p:cNvPr id="34" name="矩形 33">
            <a:extLst>
              <a:ext uri="{FF2B5EF4-FFF2-40B4-BE49-F238E27FC236}">
                <a16:creationId xmlns:a16="http://schemas.microsoft.com/office/drawing/2014/main" id="{C80C1F9B-ED17-41D1-BDAD-457C3BAB79B0}"/>
              </a:ext>
            </a:extLst>
          </p:cNvPr>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7257797"/>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par>
                                <p:cTn id="14" presetID="22" presetClass="entr" presetSubtype="8" fill="hold" grpId="0" nodeType="withEffect">
                                  <p:stCondLst>
                                    <p:cond delay="25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par>
                                <p:cTn id="17" presetID="22" presetClass="entr" presetSubtype="8" fill="hold" grpId="0" nodeType="withEffect">
                                  <p:stCondLst>
                                    <p:cond delay="25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par>
                                <p:cTn id="20" presetID="22" presetClass="entr" presetSubtype="8" fill="hold" grpId="0" nodeType="withEffect">
                                  <p:stCondLst>
                                    <p:cond delay="25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16" presetClass="entr" presetSubtype="37"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barn(outVertical)">
                                      <p:cBhvr>
                                        <p:cTn id="2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30" grpId="0"/>
      <p:bldP spid="32" grpId="0"/>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平行四边形 6">
            <a:extLst>
              <a:ext uri="{FF2B5EF4-FFF2-40B4-BE49-F238E27FC236}">
                <a16:creationId xmlns:a16="http://schemas.microsoft.com/office/drawing/2014/main" id="{CB35601F-7A43-454B-A830-F01D73FAA869}"/>
              </a:ext>
            </a:extLst>
          </p:cNvPr>
          <p:cNvSpPr/>
          <p:nvPr/>
        </p:nvSpPr>
        <p:spPr>
          <a:xfrm rot="19586943">
            <a:off x="6535437" y="1623922"/>
            <a:ext cx="3911158" cy="1770937"/>
          </a:xfrm>
          <a:custGeom>
            <a:avLst/>
            <a:gdLst>
              <a:gd name="connsiteX0" fmla="*/ 0 w 4606366"/>
              <a:gd name="connsiteY0" fmla="*/ 1274301 h 1274301"/>
              <a:gd name="connsiteX1" fmla="*/ 318575 w 4606366"/>
              <a:gd name="connsiteY1" fmla="*/ 0 h 1274301"/>
              <a:gd name="connsiteX2" fmla="*/ 4606366 w 4606366"/>
              <a:gd name="connsiteY2" fmla="*/ 0 h 1274301"/>
              <a:gd name="connsiteX3" fmla="*/ 4287791 w 4606366"/>
              <a:gd name="connsiteY3" fmla="*/ 1274301 h 1274301"/>
              <a:gd name="connsiteX4" fmla="*/ 0 w 4606366"/>
              <a:gd name="connsiteY4" fmla="*/ 1274301 h 1274301"/>
              <a:gd name="connsiteX0" fmla="*/ 0 w 4606366"/>
              <a:gd name="connsiteY0" fmla="*/ 1274301 h 1274301"/>
              <a:gd name="connsiteX1" fmla="*/ 131438 w 4606366"/>
              <a:gd name="connsiteY1" fmla="*/ 682608 h 1274301"/>
              <a:gd name="connsiteX2" fmla="*/ 318575 w 4606366"/>
              <a:gd name="connsiteY2" fmla="*/ 0 h 1274301"/>
              <a:gd name="connsiteX3" fmla="*/ 4606366 w 4606366"/>
              <a:gd name="connsiteY3" fmla="*/ 0 h 1274301"/>
              <a:gd name="connsiteX4" fmla="*/ 4287791 w 4606366"/>
              <a:gd name="connsiteY4" fmla="*/ 1274301 h 1274301"/>
              <a:gd name="connsiteX5" fmla="*/ 0 w 4606366"/>
              <a:gd name="connsiteY5" fmla="*/ 1274301 h 1274301"/>
              <a:gd name="connsiteX0" fmla="*/ 345969 w 4474928"/>
              <a:gd name="connsiteY0" fmla="*/ 1284331 h 1284331"/>
              <a:gd name="connsiteX1" fmla="*/ 0 w 4474928"/>
              <a:gd name="connsiteY1" fmla="*/ 682608 h 1284331"/>
              <a:gd name="connsiteX2" fmla="*/ 187137 w 4474928"/>
              <a:gd name="connsiteY2" fmla="*/ 0 h 1284331"/>
              <a:gd name="connsiteX3" fmla="*/ 4474928 w 4474928"/>
              <a:gd name="connsiteY3" fmla="*/ 0 h 1284331"/>
              <a:gd name="connsiteX4" fmla="*/ 4156353 w 4474928"/>
              <a:gd name="connsiteY4" fmla="*/ 1274301 h 1284331"/>
              <a:gd name="connsiteX5" fmla="*/ 345969 w 4474928"/>
              <a:gd name="connsiteY5" fmla="*/ 1284331 h 1284331"/>
              <a:gd name="connsiteX0" fmla="*/ 554298 w 4683257"/>
              <a:gd name="connsiteY0" fmla="*/ 1284331 h 1284331"/>
              <a:gd name="connsiteX1" fmla="*/ 0 w 4683257"/>
              <a:gd name="connsiteY1" fmla="*/ 899429 h 1284331"/>
              <a:gd name="connsiteX2" fmla="*/ 395466 w 4683257"/>
              <a:gd name="connsiteY2" fmla="*/ 0 h 1284331"/>
              <a:gd name="connsiteX3" fmla="*/ 4683257 w 4683257"/>
              <a:gd name="connsiteY3" fmla="*/ 0 h 1284331"/>
              <a:gd name="connsiteX4" fmla="*/ 4364682 w 4683257"/>
              <a:gd name="connsiteY4" fmla="*/ 1274301 h 1284331"/>
              <a:gd name="connsiteX5" fmla="*/ 554298 w 4683257"/>
              <a:gd name="connsiteY5" fmla="*/ 1284331 h 1284331"/>
              <a:gd name="connsiteX0" fmla="*/ 408846 w 4683257"/>
              <a:gd name="connsiteY0" fmla="*/ 1284683 h 1284683"/>
              <a:gd name="connsiteX1" fmla="*/ 0 w 4683257"/>
              <a:gd name="connsiteY1" fmla="*/ 899429 h 1284683"/>
              <a:gd name="connsiteX2" fmla="*/ 395466 w 4683257"/>
              <a:gd name="connsiteY2" fmla="*/ 0 h 1284683"/>
              <a:gd name="connsiteX3" fmla="*/ 4683257 w 4683257"/>
              <a:gd name="connsiteY3" fmla="*/ 0 h 1284683"/>
              <a:gd name="connsiteX4" fmla="*/ 4364682 w 4683257"/>
              <a:gd name="connsiteY4" fmla="*/ 1274301 h 1284683"/>
              <a:gd name="connsiteX5" fmla="*/ 408846 w 4683257"/>
              <a:gd name="connsiteY5" fmla="*/ 1284683 h 1284683"/>
              <a:gd name="connsiteX0" fmla="*/ 1459511 w 5733922"/>
              <a:gd name="connsiteY0" fmla="*/ 1287609 h 1287609"/>
              <a:gd name="connsiteX1" fmla="*/ 1050665 w 5733922"/>
              <a:gd name="connsiteY1" fmla="*/ 902355 h 1287609"/>
              <a:gd name="connsiteX2" fmla="*/ 0 w 5733922"/>
              <a:gd name="connsiteY2" fmla="*/ 0 h 1287609"/>
              <a:gd name="connsiteX3" fmla="*/ 5733922 w 5733922"/>
              <a:gd name="connsiteY3" fmla="*/ 2926 h 1287609"/>
              <a:gd name="connsiteX4" fmla="*/ 5415347 w 5733922"/>
              <a:gd name="connsiteY4" fmla="*/ 1277227 h 1287609"/>
              <a:gd name="connsiteX5" fmla="*/ 1459511 w 5733922"/>
              <a:gd name="connsiteY5" fmla="*/ 1287609 h 1287609"/>
              <a:gd name="connsiteX0" fmla="*/ 1459511 w 5733922"/>
              <a:gd name="connsiteY0" fmla="*/ 1287609 h 1287609"/>
              <a:gd name="connsiteX1" fmla="*/ 1531017 w 5733922"/>
              <a:gd name="connsiteY1" fmla="*/ 544015 h 1287609"/>
              <a:gd name="connsiteX2" fmla="*/ 0 w 5733922"/>
              <a:gd name="connsiteY2" fmla="*/ 0 h 1287609"/>
              <a:gd name="connsiteX3" fmla="*/ 5733922 w 5733922"/>
              <a:gd name="connsiteY3" fmla="*/ 2926 h 1287609"/>
              <a:gd name="connsiteX4" fmla="*/ 5415347 w 5733922"/>
              <a:gd name="connsiteY4" fmla="*/ 1277227 h 1287609"/>
              <a:gd name="connsiteX5" fmla="*/ 1459511 w 5733922"/>
              <a:gd name="connsiteY5" fmla="*/ 1287609 h 1287609"/>
              <a:gd name="connsiteX0" fmla="*/ 1459511 w 5733922"/>
              <a:gd name="connsiteY0" fmla="*/ 1287609 h 1287609"/>
              <a:gd name="connsiteX1" fmla="*/ 1531017 w 5733922"/>
              <a:gd name="connsiteY1" fmla="*/ 544015 h 1287609"/>
              <a:gd name="connsiteX2" fmla="*/ 854662 w 5733922"/>
              <a:gd name="connsiteY2" fmla="*/ 311936 h 1287609"/>
              <a:gd name="connsiteX3" fmla="*/ 0 w 5733922"/>
              <a:gd name="connsiteY3" fmla="*/ 0 h 1287609"/>
              <a:gd name="connsiteX4" fmla="*/ 5733922 w 5733922"/>
              <a:gd name="connsiteY4" fmla="*/ 2926 h 1287609"/>
              <a:gd name="connsiteX5" fmla="*/ 5415347 w 5733922"/>
              <a:gd name="connsiteY5" fmla="*/ 1277227 h 1287609"/>
              <a:gd name="connsiteX6" fmla="*/ 1459511 w 5733922"/>
              <a:gd name="connsiteY6" fmla="*/ 1287609 h 1287609"/>
              <a:gd name="connsiteX0" fmla="*/ 1459511 w 5733922"/>
              <a:gd name="connsiteY0" fmla="*/ 1287609 h 1287609"/>
              <a:gd name="connsiteX1" fmla="*/ 1531017 w 5733922"/>
              <a:gd name="connsiteY1" fmla="*/ 544015 h 1287609"/>
              <a:gd name="connsiteX2" fmla="*/ 492945 w 5733922"/>
              <a:gd name="connsiteY2" fmla="*/ 516134 h 1287609"/>
              <a:gd name="connsiteX3" fmla="*/ 0 w 5733922"/>
              <a:gd name="connsiteY3" fmla="*/ 0 h 1287609"/>
              <a:gd name="connsiteX4" fmla="*/ 5733922 w 5733922"/>
              <a:gd name="connsiteY4" fmla="*/ 2926 h 1287609"/>
              <a:gd name="connsiteX5" fmla="*/ 5415347 w 5733922"/>
              <a:gd name="connsiteY5" fmla="*/ 1277227 h 1287609"/>
              <a:gd name="connsiteX6" fmla="*/ 1459511 w 5733922"/>
              <a:gd name="connsiteY6" fmla="*/ 1287609 h 1287609"/>
              <a:gd name="connsiteX0" fmla="*/ 966566 w 5240977"/>
              <a:gd name="connsiteY0" fmla="*/ 1284683 h 1284683"/>
              <a:gd name="connsiteX1" fmla="*/ 1038072 w 5240977"/>
              <a:gd name="connsiteY1" fmla="*/ 541089 h 1284683"/>
              <a:gd name="connsiteX2" fmla="*/ 0 w 5240977"/>
              <a:gd name="connsiteY2" fmla="*/ 513208 h 1284683"/>
              <a:gd name="connsiteX3" fmla="*/ 191133 w 5240977"/>
              <a:gd name="connsiteY3" fmla="*/ 5694 h 1284683"/>
              <a:gd name="connsiteX4" fmla="*/ 5240977 w 5240977"/>
              <a:gd name="connsiteY4" fmla="*/ 0 h 1284683"/>
              <a:gd name="connsiteX5" fmla="*/ 4922402 w 5240977"/>
              <a:gd name="connsiteY5" fmla="*/ 1274301 h 1284683"/>
              <a:gd name="connsiteX6" fmla="*/ 966566 w 5240977"/>
              <a:gd name="connsiteY6" fmla="*/ 1284683 h 1284683"/>
              <a:gd name="connsiteX0" fmla="*/ 1517487 w 5791898"/>
              <a:gd name="connsiteY0" fmla="*/ 1284683 h 1284683"/>
              <a:gd name="connsiteX1" fmla="*/ 1588993 w 5791898"/>
              <a:gd name="connsiteY1" fmla="*/ 541089 h 1284683"/>
              <a:gd name="connsiteX2" fmla="*/ 0 w 5791898"/>
              <a:gd name="connsiteY2" fmla="*/ 509160 h 1284683"/>
              <a:gd name="connsiteX3" fmla="*/ 742054 w 5791898"/>
              <a:gd name="connsiteY3" fmla="*/ 5694 h 1284683"/>
              <a:gd name="connsiteX4" fmla="*/ 5791898 w 5791898"/>
              <a:gd name="connsiteY4" fmla="*/ 0 h 1284683"/>
              <a:gd name="connsiteX5" fmla="*/ 5473323 w 5791898"/>
              <a:gd name="connsiteY5" fmla="*/ 1274301 h 1284683"/>
              <a:gd name="connsiteX6" fmla="*/ 1517487 w 5791898"/>
              <a:gd name="connsiteY6" fmla="*/ 1284683 h 1284683"/>
              <a:gd name="connsiteX0" fmla="*/ 1517487 w 5791898"/>
              <a:gd name="connsiteY0" fmla="*/ 1284683 h 1284683"/>
              <a:gd name="connsiteX1" fmla="*/ 1024276 w 5791898"/>
              <a:gd name="connsiteY1" fmla="*/ 532320 h 1284683"/>
              <a:gd name="connsiteX2" fmla="*/ 0 w 5791898"/>
              <a:gd name="connsiteY2" fmla="*/ 509160 h 1284683"/>
              <a:gd name="connsiteX3" fmla="*/ 742054 w 5791898"/>
              <a:gd name="connsiteY3" fmla="*/ 5694 h 1284683"/>
              <a:gd name="connsiteX4" fmla="*/ 5791898 w 5791898"/>
              <a:gd name="connsiteY4" fmla="*/ 0 h 1284683"/>
              <a:gd name="connsiteX5" fmla="*/ 5473323 w 5791898"/>
              <a:gd name="connsiteY5" fmla="*/ 1274301 h 1284683"/>
              <a:gd name="connsiteX6" fmla="*/ 1517487 w 5791898"/>
              <a:gd name="connsiteY6" fmla="*/ 1284683 h 1284683"/>
              <a:gd name="connsiteX0" fmla="*/ 1517487 w 5797578"/>
              <a:gd name="connsiteY0" fmla="*/ 1278989 h 1278989"/>
              <a:gd name="connsiteX1" fmla="*/ 1024276 w 5797578"/>
              <a:gd name="connsiteY1" fmla="*/ 526626 h 1278989"/>
              <a:gd name="connsiteX2" fmla="*/ 0 w 5797578"/>
              <a:gd name="connsiteY2" fmla="*/ 503466 h 1278989"/>
              <a:gd name="connsiteX3" fmla="*/ 742054 w 5797578"/>
              <a:gd name="connsiteY3" fmla="*/ 0 h 1278989"/>
              <a:gd name="connsiteX4" fmla="*/ 5797578 w 5797578"/>
              <a:gd name="connsiteY4" fmla="*/ 35636 h 1278989"/>
              <a:gd name="connsiteX5" fmla="*/ 5473323 w 5797578"/>
              <a:gd name="connsiteY5" fmla="*/ 1268607 h 1278989"/>
              <a:gd name="connsiteX6" fmla="*/ 1517487 w 5797578"/>
              <a:gd name="connsiteY6" fmla="*/ 1278989 h 1278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7578" h="1278989">
                <a:moveTo>
                  <a:pt x="1517487" y="1278989"/>
                </a:moveTo>
                <a:lnTo>
                  <a:pt x="1024276" y="526626"/>
                </a:lnTo>
                <a:lnTo>
                  <a:pt x="0" y="503466"/>
                </a:lnTo>
                <a:lnTo>
                  <a:pt x="742054" y="0"/>
                </a:lnTo>
                <a:lnTo>
                  <a:pt x="5797578" y="35636"/>
                </a:lnTo>
                <a:lnTo>
                  <a:pt x="5473323" y="1268607"/>
                </a:lnTo>
                <a:lnTo>
                  <a:pt x="1517487" y="127898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entury Gothic"/>
              <a:ea typeface="微软雅黑"/>
              <a:cs typeface="+mn-cs"/>
            </a:endParaRPr>
          </a:p>
        </p:txBody>
      </p:sp>
      <p:sp>
        <p:nvSpPr>
          <p:cNvPr id="17" name="等腰三角形 16">
            <a:extLst>
              <a:ext uri="{FF2B5EF4-FFF2-40B4-BE49-F238E27FC236}">
                <a16:creationId xmlns:a16="http://schemas.microsoft.com/office/drawing/2014/main" id="{AD9B3386-FA4C-4FA9-BF24-27DC63A92103}"/>
              </a:ext>
            </a:extLst>
          </p:cNvPr>
          <p:cNvSpPr/>
          <p:nvPr/>
        </p:nvSpPr>
        <p:spPr>
          <a:xfrm rot="8681015">
            <a:off x="8162044" y="2386969"/>
            <a:ext cx="999067" cy="861264"/>
          </a:xfrm>
          <a:prstGeom prst="triangle">
            <a:avLst/>
          </a:prstGeom>
          <a:solidFill>
            <a:schemeClr val="bg1">
              <a:lumMod val="85000"/>
              <a:alpha val="7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entury Gothic"/>
              <a:ea typeface="微软雅黑"/>
              <a:cs typeface="+mn-cs"/>
            </a:endParaRPr>
          </a:p>
        </p:txBody>
      </p:sp>
      <p:sp>
        <p:nvSpPr>
          <p:cNvPr id="2" name="直角三角形 1">
            <a:extLst>
              <a:ext uri="{FF2B5EF4-FFF2-40B4-BE49-F238E27FC236}">
                <a16:creationId xmlns:a16="http://schemas.microsoft.com/office/drawing/2014/main" id="{F59C85C9-016C-4F2B-834F-B88CBDFB0F72}"/>
              </a:ext>
            </a:extLst>
          </p:cNvPr>
          <p:cNvSpPr/>
          <p:nvPr/>
        </p:nvSpPr>
        <p:spPr>
          <a:xfrm flipH="1">
            <a:off x="5647765" y="2478001"/>
            <a:ext cx="6544234" cy="4379999"/>
          </a:xfrm>
          <a:prstGeom prst="rtTriangle">
            <a:avLst/>
          </a:prstGeom>
          <a:solidFill>
            <a:srgbClr val="1B30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entury Gothic"/>
              <a:ea typeface="微软雅黑"/>
              <a:cs typeface="+mn-cs"/>
            </a:endParaRPr>
          </a:p>
        </p:txBody>
      </p:sp>
      <p:sp>
        <p:nvSpPr>
          <p:cNvPr id="4" name="等腰三角形 3">
            <a:extLst>
              <a:ext uri="{FF2B5EF4-FFF2-40B4-BE49-F238E27FC236}">
                <a16:creationId xmlns:a16="http://schemas.microsoft.com/office/drawing/2014/main" id="{BDE647E7-1B4A-46B5-88FF-87960DE67A00}"/>
              </a:ext>
            </a:extLst>
          </p:cNvPr>
          <p:cNvSpPr/>
          <p:nvPr/>
        </p:nvSpPr>
        <p:spPr>
          <a:xfrm rot="19800000">
            <a:off x="7958176" y="5532633"/>
            <a:ext cx="830245" cy="715728"/>
          </a:xfrm>
          <a:prstGeom prst="triangle">
            <a:avLst/>
          </a:prstGeom>
          <a:solidFill>
            <a:srgbClr val="00B0F0"/>
          </a:solidFill>
          <a:ln>
            <a:noFill/>
          </a:ln>
          <a:effectLst>
            <a:outerShdw blurRad="50800" dir="3000000" sx="103000" sy="103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entury Gothic"/>
              <a:ea typeface="微软雅黑"/>
              <a:cs typeface="+mn-cs"/>
            </a:endParaRPr>
          </a:p>
        </p:txBody>
      </p:sp>
      <p:sp>
        <p:nvSpPr>
          <p:cNvPr id="5" name="等腰三角形 4">
            <a:extLst>
              <a:ext uri="{FF2B5EF4-FFF2-40B4-BE49-F238E27FC236}">
                <a16:creationId xmlns:a16="http://schemas.microsoft.com/office/drawing/2014/main" id="{BA3467A4-13B3-411E-B5A4-6A97CB15AECA}"/>
              </a:ext>
            </a:extLst>
          </p:cNvPr>
          <p:cNvSpPr/>
          <p:nvPr/>
        </p:nvSpPr>
        <p:spPr>
          <a:xfrm rot="8681015">
            <a:off x="10780358" y="4269743"/>
            <a:ext cx="510208" cy="439834"/>
          </a:xfrm>
          <a:prstGeom prst="triangle">
            <a:avLst/>
          </a:prstGeom>
          <a:solidFill>
            <a:srgbClr val="00B0F0"/>
          </a:solidFill>
          <a:ln>
            <a:noFill/>
          </a:ln>
          <a:effectLst>
            <a:outerShdw blurRad="50800" dir="3000000" sx="103000" sy="103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entury Gothic"/>
              <a:ea typeface="微软雅黑"/>
              <a:cs typeface="+mn-cs"/>
            </a:endParaRPr>
          </a:p>
        </p:txBody>
      </p:sp>
      <p:sp>
        <p:nvSpPr>
          <p:cNvPr id="7" name="平行四边形 6">
            <a:extLst>
              <a:ext uri="{FF2B5EF4-FFF2-40B4-BE49-F238E27FC236}">
                <a16:creationId xmlns:a16="http://schemas.microsoft.com/office/drawing/2014/main" id="{C45FDBA8-EC2D-4AF3-BDC7-AFFC0010F9F7}"/>
              </a:ext>
            </a:extLst>
          </p:cNvPr>
          <p:cNvSpPr/>
          <p:nvPr/>
        </p:nvSpPr>
        <p:spPr>
          <a:xfrm rot="19586943">
            <a:off x="6833246" y="3110664"/>
            <a:ext cx="4683257" cy="1284683"/>
          </a:xfrm>
          <a:custGeom>
            <a:avLst/>
            <a:gdLst>
              <a:gd name="connsiteX0" fmla="*/ 0 w 4606366"/>
              <a:gd name="connsiteY0" fmla="*/ 1274301 h 1274301"/>
              <a:gd name="connsiteX1" fmla="*/ 318575 w 4606366"/>
              <a:gd name="connsiteY1" fmla="*/ 0 h 1274301"/>
              <a:gd name="connsiteX2" fmla="*/ 4606366 w 4606366"/>
              <a:gd name="connsiteY2" fmla="*/ 0 h 1274301"/>
              <a:gd name="connsiteX3" fmla="*/ 4287791 w 4606366"/>
              <a:gd name="connsiteY3" fmla="*/ 1274301 h 1274301"/>
              <a:gd name="connsiteX4" fmla="*/ 0 w 4606366"/>
              <a:gd name="connsiteY4" fmla="*/ 1274301 h 1274301"/>
              <a:gd name="connsiteX0" fmla="*/ 0 w 4606366"/>
              <a:gd name="connsiteY0" fmla="*/ 1274301 h 1274301"/>
              <a:gd name="connsiteX1" fmla="*/ 131438 w 4606366"/>
              <a:gd name="connsiteY1" fmla="*/ 682608 h 1274301"/>
              <a:gd name="connsiteX2" fmla="*/ 318575 w 4606366"/>
              <a:gd name="connsiteY2" fmla="*/ 0 h 1274301"/>
              <a:gd name="connsiteX3" fmla="*/ 4606366 w 4606366"/>
              <a:gd name="connsiteY3" fmla="*/ 0 h 1274301"/>
              <a:gd name="connsiteX4" fmla="*/ 4287791 w 4606366"/>
              <a:gd name="connsiteY4" fmla="*/ 1274301 h 1274301"/>
              <a:gd name="connsiteX5" fmla="*/ 0 w 4606366"/>
              <a:gd name="connsiteY5" fmla="*/ 1274301 h 1274301"/>
              <a:gd name="connsiteX0" fmla="*/ 345969 w 4474928"/>
              <a:gd name="connsiteY0" fmla="*/ 1284331 h 1284331"/>
              <a:gd name="connsiteX1" fmla="*/ 0 w 4474928"/>
              <a:gd name="connsiteY1" fmla="*/ 682608 h 1284331"/>
              <a:gd name="connsiteX2" fmla="*/ 187137 w 4474928"/>
              <a:gd name="connsiteY2" fmla="*/ 0 h 1284331"/>
              <a:gd name="connsiteX3" fmla="*/ 4474928 w 4474928"/>
              <a:gd name="connsiteY3" fmla="*/ 0 h 1284331"/>
              <a:gd name="connsiteX4" fmla="*/ 4156353 w 4474928"/>
              <a:gd name="connsiteY4" fmla="*/ 1274301 h 1284331"/>
              <a:gd name="connsiteX5" fmla="*/ 345969 w 4474928"/>
              <a:gd name="connsiteY5" fmla="*/ 1284331 h 1284331"/>
              <a:gd name="connsiteX0" fmla="*/ 554298 w 4683257"/>
              <a:gd name="connsiteY0" fmla="*/ 1284331 h 1284331"/>
              <a:gd name="connsiteX1" fmla="*/ 0 w 4683257"/>
              <a:gd name="connsiteY1" fmla="*/ 899429 h 1284331"/>
              <a:gd name="connsiteX2" fmla="*/ 395466 w 4683257"/>
              <a:gd name="connsiteY2" fmla="*/ 0 h 1284331"/>
              <a:gd name="connsiteX3" fmla="*/ 4683257 w 4683257"/>
              <a:gd name="connsiteY3" fmla="*/ 0 h 1284331"/>
              <a:gd name="connsiteX4" fmla="*/ 4364682 w 4683257"/>
              <a:gd name="connsiteY4" fmla="*/ 1274301 h 1284331"/>
              <a:gd name="connsiteX5" fmla="*/ 554298 w 4683257"/>
              <a:gd name="connsiteY5" fmla="*/ 1284331 h 1284331"/>
              <a:gd name="connsiteX0" fmla="*/ 408846 w 4683257"/>
              <a:gd name="connsiteY0" fmla="*/ 1284683 h 1284683"/>
              <a:gd name="connsiteX1" fmla="*/ 0 w 4683257"/>
              <a:gd name="connsiteY1" fmla="*/ 899429 h 1284683"/>
              <a:gd name="connsiteX2" fmla="*/ 395466 w 4683257"/>
              <a:gd name="connsiteY2" fmla="*/ 0 h 1284683"/>
              <a:gd name="connsiteX3" fmla="*/ 4683257 w 4683257"/>
              <a:gd name="connsiteY3" fmla="*/ 0 h 1284683"/>
              <a:gd name="connsiteX4" fmla="*/ 4364682 w 4683257"/>
              <a:gd name="connsiteY4" fmla="*/ 1274301 h 1284683"/>
              <a:gd name="connsiteX5" fmla="*/ 408846 w 4683257"/>
              <a:gd name="connsiteY5" fmla="*/ 1284683 h 1284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83257" h="1284683">
                <a:moveTo>
                  <a:pt x="408846" y="1284683"/>
                </a:moveTo>
                <a:lnTo>
                  <a:pt x="0" y="899429"/>
                </a:lnTo>
                <a:lnTo>
                  <a:pt x="395466" y="0"/>
                </a:lnTo>
                <a:lnTo>
                  <a:pt x="4683257" y="0"/>
                </a:lnTo>
                <a:lnTo>
                  <a:pt x="4364682" y="1274301"/>
                </a:lnTo>
                <a:lnTo>
                  <a:pt x="408846" y="128468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entury Gothic"/>
              <a:ea typeface="微软雅黑"/>
              <a:cs typeface="+mn-cs"/>
            </a:endParaRPr>
          </a:p>
        </p:txBody>
      </p:sp>
      <p:sp>
        <p:nvSpPr>
          <p:cNvPr id="8" name="等腰三角形 7">
            <a:extLst>
              <a:ext uri="{FF2B5EF4-FFF2-40B4-BE49-F238E27FC236}">
                <a16:creationId xmlns:a16="http://schemas.microsoft.com/office/drawing/2014/main" id="{3901E076-2E93-459E-9855-4640FBE60D4F}"/>
              </a:ext>
            </a:extLst>
          </p:cNvPr>
          <p:cNvSpPr/>
          <p:nvPr/>
        </p:nvSpPr>
        <p:spPr>
          <a:xfrm rot="19800000">
            <a:off x="7039343" y="3815289"/>
            <a:ext cx="4513842" cy="694900"/>
          </a:xfrm>
          <a:custGeom>
            <a:avLst/>
            <a:gdLst>
              <a:gd name="connsiteX0" fmla="*/ 0 w 830245"/>
              <a:gd name="connsiteY0" fmla="*/ 715728 h 715728"/>
              <a:gd name="connsiteX1" fmla="*/ 415123 w 830245"/>
              <a:gd name="connsiteY1" fmla="*/ 0 h 715728"/>
              <a:gd name="connsiteX2" fmla="*/ 830245 w 830245"/>
              <a:gd name="connsiteY2" fmla="*/ 715728 h 715728"/>
              <a:gd name="connsiteX3" fmla="*/ 0 w 830245"/>
              <a:gd name="connsiteY3" fmla="*/ 715728 h 715728"/>
              <a:gd name="connsiteX0" fmla="*/ 0 w 830245"/>
              <a:gd name="connsiteY0" fmla="*/ 715728 h 715728"/>
              <a:gd name="connsiteX1" fmla="*/ 415123 w 830245"/>
              <a:gd name="connsiteY1" fmla="*/ 0 h 715728"/>
              <a:gd name="connsiteX2" fmla="*/ 657633 w 830245"/>
              <a:gd name="connsiteY2" fmla="*/ 377683 h 715728"/>
              <a:gd name="connsiteX3" fmla="*/ 830245 w 830245"/>
              <a:gd name="connsiteY3" fmla="*/ 715728 h 715728"/>
              <a:gd name="connsiteX4" fmla="*/ 0 w 830245"/>
              <a:gd name="connsiteY4" fmla="*/ 715728 h 715728"/>
              <a:gd name="connsiteX0" fmla="*/ 0 w 2580493"/>
              <a:gd name="connsiteY0" fmla="*/ 715728 h 715728"/>
              <a:gd name="connsiteX1" fmla="*/ 415123 w 2580493"/>
              <a:gd name="connsiteY1" fmla="*/ 0 h 715728"/>
              <a:gd name="connsiteX2" fmla="*/ 2580493 w 2580493"/>
              <a:gd name="connsiteY2" fmla="*/ 59334 h 715728"/>
              <a:gd name="connsiteX3" fmla="*/ 830245 w 2580493"/>
              <a:gd name="connsiteY3" fmla="*/ 715728 h 715728"/>
              <a:gd name="connsiteX4" fmla="*/ 0 w 2580493"/>
              <a:gd name="connsiteY4" fmla="*/ 715728 h 715728"/>
              <a:gd name="connsiteX0" fmla="*/ 0 w 3845273"/>
              <a:gd name="connsiteY0" fmla="*/ 715728 h 715728"/>
              <a:gd name="connsiteX1" fmla="*/ 415123 w 3845273"/>
              <a:gd name="connsiteY1" fmla="*/ 0 h 715728"/>
              <a:gd name="connsiteX2" fmla="*/ 2580493 w 3845273"/>
              <a:gd name="connsiteY2" fmla="*/ 59334 h 715728"/>
              <a:gd name="connsiteX3" fmla="*/ 3845273 w 3845273"/>
              <a:gd name="connsiteY3" fmla="*/ 468958 h 715728"/>
              <a:gd name="connsiteX4" fmla="*/ 0 w 3845273"/>
              <a:gd name="connsiteY4" fmla="*/ 715728 h 715728"/>
              <a:gd name="connsiteX0" fmla="*/ 0 w 3845273"/>
              <a:gd name="connsiteY0" fmla="*/ 759143 h 759143"/>
              <a:gd name="connsiteX1" fmla="*/ 415123 w 3845273"/>
              <a:gd name="connsiteY1" fmla="*/ 43415 h 759143"/>
              <a:gd name="connsiteX2" fmla="*/ 3478291 w 3845273"/>
              <a:gd name="connsiteY2" fmla="*/ 0 h 759143"/>
              <a:gd name="connsiteX3" fmla="*/ 3845273 w 3845273"/>
              <a:gd name="connsiteY3" fmla="*/ 512373 h 759143"/>
              <a:gd name="connsiteX4" fmla="*/ 0 w 3845273"/>
              <a:gd name="connsiteY4" fmla="*/ 759143 h 759143"/>
              <a:gd name="connsiteX0" fmla="*/ 0 w 3478291"/>
              <a:gd name="connsiteY0" fmla="*/ 759143 h 759143"/>
              <a:gd name="connsiteX1" fmla="*/ 415123 w 3478291"/>
              <a:gd name="connsiteY1" fmla="*/ 43415 h 759143"/>
              <a:gd name="connsiteX2" fmla="*/ 3478291 w 3478291"/>
              <a:gd name="connsiteY2" fmla="*/ 0 h 759143"/>
              <a:gd name="connsiteX3" fmla="*/ 3214485 w 3478291"/>
              <a:gd name="connsiteY3" fmla="*/ 582952 h 759143"/>
              <a:gd name="connsiteX4" fmla="*/ 0 w 3478291"/>
              <a:gd name="connsiteY4" fmla="*/ 759143 h 759143"/>
              <a:gd name="connsiteX0" fmla="*/ 564192 w 3063168"/>
              <a:gd name="connsiteY0" fmla="*/ 703460 h 703460"/>
              <a:gd name="connsiteX1" fmla="*/ 0 w 3063168"/>
              <a:gd name="connsiteY1" fmla="*/ 43415 h 703460"/>
              <a:gd name="connsiteX2" fmla="*/ 3063168 w 3063168"/>
              <a:gd name="connsiteY2" fmla="*/ 0 h 703460"/>
              <a:gd name="connsiteX3" fmla="*/ 2799362 w 3063168"/>
              <a:gd name="connsiteY3" fmla="*/ 582952 h 703460"/>
              <a:gd name="connsiteX4" fmla="*/ 564192 w 3063168"/>
              <a:gd name="connsiteY4" fmla="*/ 703460 h 703460"/>
              <a:gd name="connsiteX0" fmla="*/ 889430 w 3388406"/>
              <a:gd name="connsiteY0" fmla="*/ 703460 h 703460"/>
              <a:gd name="connsiteX1" fmla="*/ 0 w 3388406"/>
              <a:gd name="connsiteY1" fmla="*/ 41966 h 703460"/>
              <a:gd name="connsiteX2" fmla="*/ 3388406 w 3388406"/>
              <a:gd name="connsiteY2" fmla="*/ 0 h 703460"/>
              <a:gd name="connsiteX3" fmla="*/ 3124600 w 3388406"/>
              <a:gd name="connsiteY3" fmla="*/ 582952 h 703460"/>
              <a:gd name="connsiteX4" fmla="*/ 889430 w 3388406"/>
              <a:gd name="connsiteY4" fmla="*/ 703460 h 703460"/>
              <a:gd name="connsiteX0" fmla="*/ 938296 w 3437272"/>
              <a:gd name="connsiteY0" fmla="*/ 703460 h 703460"/>
              <a:gd name="connsiteX1" fmla="*/ 0 w 3437272"/>
              <a:gd name="connsiteY1" fmla="*/ 153498 h 703460"/>
              <a:gd name="connsiteX2" fmla="*/ 3437272 w 3437272"/>
              <a:gd name="connsiteY2" fmla="*/ 0 h 703460"/>
              <a:gd name="connsiteX3" fmla="*/ 3173466 w 3437272"/>
              <a:gd name="connsiteY3" fmla="*/ 582952 h 703460"/>
              <a:gd name="connsiteX4" fmla="*/ 938296 w 3437272"/>
              <a:gd name="connsiteY4" fmla="*/ 703460 h 703460"/>
              <a:gd name="connsiteX0" fmla="*/ 903360 w 3402336"/>
              <a:gd name="connsiteY0" fmla="*/ 703460 h 703460"/>
              <a:gd name="connsiteX1" fmla="*/ 0 w 3402336"/>
              <a:gd name="connsiteY1" fmla="*/ 173668 h 703460"/>
              <a:gd name="connsiteX2" fmla="*/ 3402336 w 3402336"/>
              <a:gd name="connsiteY2" fmla="*/ 0 h 703460"/>
              <a:gd name="connsiteX3" fmla="*/ 3138530 w 3402336"/>
              <a:gd name="connsiteY3" fmla="*/ 582952 h 703460"/>
              <a:gd name="connsiteX4" fmla="*/ 903360 w 3402336"/>
              <a:gd name="connsiteY4" fmla="*/ 703460 h 703460"/>
              <a:gd name="connsiteX0" fmla="*/ 738040 w 3402336"/>
              <a:gd name="connsiteY0" fmla="*/ 747757 h 747757"/>
              <a:gd name="connsiteX1" fmla="*/ 0 w 3402336"/>
              <a:gd name="connsiteY1" fmla="*/ 173668 h 747757"/>
              <a:gd name="connsiteX2" fmla="*/ 3402336 w 3402336"/>
              <a:gd name="connsiteY2" fmla="*/ 0 h 747757"/>
              <a:gd name="connsiteX3" fmla="*/ 3138530 w 3402336"/>
              <a:gd name="connsiteY3" fmla="*/ 582952 h 747757"/>
              <a:gd name="connsiteX4" fmla="*/ 738040 w 3402336"/>
              <a:gd name="connsiteY4" fmla="*/ 747757 h 747757"/>
              <a:gd name="connsiteX0" fmla="*/ 738040 w 3402336"/>
              <a:gd name="connsiteY0" fmla="*/ 747757 h 747757"/>
              <a:gd name="connsiteX1" fmla="*/ 0 w 3402336"/>
              <a:gd name="connsiteY1" fmla="*/ 173668 h 747757"/>
              <a:gd name="connsiteX2" fmla="*/ 3402336 w 3402336"/>
              <a:gd name="connsiteY2" fmla="*/ 0 h 747757"/>
              <a:gd name="connsiteX3" fmla="*/ 3048487 w 3402336"/>
              <a:gd name="connsiteY3" fmla="*/ 577548 h 747757"/>
              <a:gd name="connsiteX4" fmla="*/ 738040 w 3402336"/>
              <a:gd name="connsiteY4" fmla="*/ 747757 h 747757"/>
              <a:gd name="connsiteX0" fmla="*/ 738040 w 3534041"/>
              <a:gd name="connsiteY0" fmla="*/ 733828 h 733828"/>
              <a:gd name="connsiteX1" fmla="*/ 0 w 3534041"/>
              <a:gd name="connsiteY1" fmla="*/ 159739 h 733828"/>
              <a:gd name="connsiteX2" fmla="*/ 3534041 w 3534041"/>
              <a:gd name="connsiteY2" fmla="*/ 0 h 733828"/>
              <a:gd name="connsiteX3" fmla="*/ 3048487 w 3534041"/>
              <a:gd name="connsiteY3" fmla="*/ 563619 h 733828"/>
              <a:gd name="connsiteX4" fmla="*/ 738040 w 3534041"/>
              <a:gd name="connsiteY4" fmla="*/ 733828 h 733828"/>
              <a:gd name="connsiteX0" fmla="*/ 738040 w 3604397"/>
              <a:gd name="connsiteY0" fmla="*/ 801899 h 801899"/>
              <a:gd name="connsiteX1" fmla="*/ 0 w 3604397"/>
              <a:gd name="connsiteY1" fmla="*/ 227810 h 801899"/>
              <a:gd name="connsiteX2" fmla="*/ 3604397 w 3604397"/>
              <a:gd name="connsiteY2" fmla="*/ 0 h 801899"/>
              <a:gd name="connsiteX3" fmla="*/ 3048487 w 3604397"/>
              <a:gd name="connsiteY3" fmla="*/ 631690 h 801899"/>
              <a:gd name="connsiteX4" fmla="*/ 738040 w 3604397"/>
              <a:gd name="connsiteY4" fmla="*/ 801899 h 801899"/>
              <a:gd name="connsiteX0" fmla="*/ 738040 w 3604397"/>
              <a:gd name="connsiteY0" fmla="*/ 801899 h 801899"/>
              <a:gd name="connsiteX1" fmla="*/ 0 w 3604397"/>
              <a:gd name="connsiteY1" fmla="*/ 227810 h 801899"/>
              <a:gd name="connsiteX2" fmla="*/ 3604397 w 3604397"/>
              <a:gd name="connsiteY2" fmla="*/ 0 h 801899"/>
              <a:gd name="connsiteX3" fmla="*/ 3108516 w 3604397"/>
              <a:gd name="connsiteY3" fmla="*/ 635293 h 801899"/>
              <a:gd name="connsiteX4" fmla="*/ 738040 w 3604397"/>
              <a:gd name="connsiteY4" fmla="*/ 801899 h 801899"/>
              <a:gd name="connsiteX0" fmla="*/ 738040 w 4142939"/>
              <a:gd name="connsiteY0" fmla="*/ 801899 h 801899"/>
              <a:gd name="connsiteX1" fmla="*/ 0 w 4142939"/>
              <a:gd name="connsiteY1" fmla="*/ 227810 h 801899"/>
              <a:gd name="connsiteX2" fmla="*/ 3604397 w 4142939"/>
              <a:gd name="connsiteY2" fmla="*/ 0 h 801899"/>
              <a:gd name="connsiteX3" fmla="*/ 4142939 w 4142939"/>
              <a:gd name="connsiteY3" fmla="*/ 564843 h 801899"/>
              <a:gd name="connsiteX4" fmla="*/ 738040 w 4142939"/>
              <a:gd name="connsiteY4" fmla="*/ 801899 h 801899"/>
              <a:gd name="connsiteX0" fmla="*/ 738040 w 4361967"/>
              <a:gd name="connsiteY0" fmla="*/ 876918 h 876918"/>
              <a:gd name="connsiteX1" fmla="*/ 0 w 4361967"/>
              <a:gd name="connsiteY1" fmla="*/ 302829 h 876918"/>
              <a:gd name="connsiteX2" fmla="*/ 4361967 w 4361967"/>
              <a:gd name="connsiteY2" fmla="*/ 0 h 876918"/>
              <a:gd name="connsiteX3" fmla="*/ 4142939 w 4361967"/>
              <a:gd name="connsiteY3" fmla="*/ 639862 h 876918"/>
              <a:gd name="connsiteX4" fmla="*/ 738040 w 4361967"/>
              <a:gd name="connsiteY4" fmla="*/ 876918 h 876918"/>
              <a:gd name="connsiteX0" fmla="*/ 738040 w 4295215"/>
              <a:gd name="connsiteY0" fmla="*/ 868876 h 868876"/>
              <a:gd name="connsiteX1" fmla="*/ 0 w 4295215"/>
              <a:gd name="connsiteY1" fmla="*/ 294787 h 868876"/>
              <a:gd name="connsiteX2" fmla="*/ 4295215 w 4295215"/>
              <a:gd name="connsiteY2" fmla="*/ 0 h 868876"/>
              <a:gd name="connsiteX3" fmla="*/ 4142939 w 4295215"/>
              <a:gd name="connsiteY3" fmla="*/ 631820 h 868876"/>
              <a:gd name="connsiteX4" fmla="*/ 738040 w 4295215"/>
              <a:gd name="connsiteY4" fmla="*/ 868876 h 868876"/>
              <a:gd name="connsiteX0" fmla="*/ 738040 w 4295215"/>
              <a:gd name="connsiteY0" fmla="*/ 868876 h 868876"/>
              <a:gd name="connsiteX1" fmla="*/ 0 w 4295215"/>
              <a:gd name="connsiteY1" fmla="*/ 294787 h 868876"/>
              <a:gd name="connsiteX2" fmla="*/ 4295215 w 4295215"/>
              <a:gd name="connsiteY2" fmla="*/ 0 h 868876"/>
              <a:gd name="connsiteX3" fmla="*/ 4188203 w 4295215"/>
              <a:gd name="connsiteY3" fmla="*/ 580316 h 868876"/>
              <a:gd name="connsiteX4" fmla="*/ 738040 w 4295215"/>
              <a:gd name="connsiteY4" fmla="*/ 868876 h 868876"/>
              <a:gd name="connsiteX0" fmla="*/ 738040 w 4295215"/>
              <a:gd name="connsiteY0" fmla="*/ 868876 h 868876"/>
              <a:gd name="connsiteX1" fmla="*/ 0 w 4295215"/>
              <a:gd name="connsiteY1" fmla="*/ 294787 h 868876"/>
              <a:gd name="connsiteX2" fmla="*/ 4295215 w 4295215"/>
              <a:gd name="connsiteY2" fmla="*/ 0 h 868876"/>
              <a:gd name="connsiteX3" fmla="*/ 4177876 w 4295215"/>
              <a:gd name="connsiteY3" fmla="*/ 651991 h 868876"/>
              <a:gd name="connsiteX4" fmla="*/ 738040 w 4295215"/>
              <a:gd name="connsiteY4" fmla="*/ 868876 h 868876"/>
              <a:gd name="connsiteX0" fmla="*/ 235834 w 4295215"/>
              <a:gd name="connsiteY0" fmla="*/ 905001 h 905001"/>
              <a:gd name="connsiteX1" fmla="*/ 0 w 4295215"/>
              <a:gd name="connsiteY1" fmla="*/ 294787 h 905001"/>
              <a:gd name="connsiteX2" fmla="*/ 4295215 w 4295215"/>
              <a:gd name="connsiteY2" fmla="*/ 0 h 905001"/>
              <a:gd name="connsiteX3" fmla="*/ 4177876 w 4295215"/>
              <a:gd name="connsiteY3" fmla="*/ 651991 h 905001"/>
              <a:gd name="connsiteX4" fmla="*/ 235834 w 4295215"/>
              <a:gd name="connsiteY4" fmla="*/ 905001 h 905001"/>
              <a:gd name="connsiteX0" fmla="*/ 467072 w 4526453"/>
              <a:gd name="connsiteY0" fmla="*/ 905001 h 905001"/>
              <a:gd name="connsiteX1" fmla="*/ 0 w 4526453"/>
              <a:gd name="connsiteY1" fmla="*/ 533938 h 905001"/>
              <a:gd name="connsiteX2" fmla="*/ 4526453 w 4526453"/>
              <a:gd name="connsiteY2" fmla="*/ 0 h 905001"/>
              <a:gd name="connsiteX3" fmla="*/ 4409114 w 4526453"/>
              <a:gd name="connsiteY3" fmla="*/ 651991 h 905001"/>
              <a:gd name="connsiteX4" fmla="*/ 467072 w 4526453"/>
              <a:gd name="connsiteY4" fmla="*/ 905001 h 905001"/>
              <a:gd name="connsiteX0" fmla="*/ 467072 w 4513842"/>
              <a:gd name="connsiteY0" fmla="*/ 694900 h 694900"/>
              <a:gd name="connsiteX1" fmla="*/ 0 w 4513842"/>
              <a:gd name="connsiteY1" fmla="*/ 323837 h 694900"/>
              <a:gd name="connsiteX2" fmla="*/ 4513842 w 4513842"/>
              <a:gd name="connsiteY2" fmla="*/ 0 h 694900"/>
              <a:gd name="connsiteX3" fmla="*/ 4409114 w 4513842"/>
              <a:gd name="connsiteY3" fmla="*/ 441890 h 694900"/>
              <a:gd name="connsiteX4" fmla="*/ 467072 w 4513842"/>
              <a:gd name="connsiteY4" fmla="*/ 694900 h 69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3842" h="694900">
                <a:moveTo>
                  <a:pt x="467072" y="694900"/>
                </a:moveTo>
                <a:lnTo>
                  <a:pt x="0" y="323837"/>
                </a:lnTo>
                <a:lnTo>
                  <a:pt x="4513842" y="0"/>
                </a:lnTo>
                <a:lnTo>
                  <a:pt x="4409114" y="441890"/>
                </a:lnTo>
                <a:lnTo>
                  <a:pt x="467072" y="694900"/>
                </a:lnTo>
                <a:close/>
              </a:path>
            </a:pathLst>
          </a:custGeom>
          <a:solidFill>
            <a:srgbClr val="1F497D">
              <a:alpha val="66000"/>
            </a:srgbClr>
          </a:solidFill>
          <a:ln>
            <a:noFill/>
          </a:ln>
          <a:effectLst>
            <a:outerShdw blurRad="50800" dir="3000000" sx="103000" sy="103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entury Gothic"/>
              <a:ea typeface="微软雅黑"/>
              <a:cs typeface="+mn-cs"/>
            </a:endParaRPr>
          </a:p>
        </p:txBody>
      </p:sp>
      <p:sp>
        <p:nvSpPr>
          <p:cNvPr id="9" name="等腰三角形 8">
            <a:extLst>
              <a:ext uri="{FF2B5EF4-FFF2-40B4-BE49-F238E27FC236}">
                <a16:creationId xmlns:a16="http://schemas.microsoft.com/office/drawing/2014/main" id="{95200DFD-E7CB-4FFB-84A5-C9DED7ABADC5}"/>
              </a:ext>
            </a:extLst>
          </p:cNvPr>
          <p:cNvSpPr/>
          <p:nvPr/>
        </p:nvSpPr>
        <p:spPr>
          <a:xfrm rot="8681015">
            <a:off x="8987371" y="3968302"/>
            <a:ext cx="510208" cy="439834"/>
          </a:xfrm>
          <a:prstGeom prst="triangl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entury Gothic"/>
              <a:ea typeface="微软雅黑"/>
              <a:cs typeface="+mn-cs"/>
            </a:endParaRPr>
          </a:p>
        </p:txBody>
      </p:sp>
      <p:sp>
        <p:nvSpPr>
          <p:cNvPr id="11" name="菱形 10">
            <a:extLst>
              <a:ext uri="{FF2B5EF4-FFF2-40B4-BE49-F238E27FC236}">
                <a16:creationId xmlns:a16="http://schemas.microsoft.com/office/drawing/2014/main" id="{4F733D8B-5F13-4E13-9028-475B1653505B}"/>
              </a:ext>
            </a:extLst>
          </p:cNvPr>
          <p:cNvSpPr/>
          <p:nvPr/>
        </p:nvSpPr>
        <p:spPr>
          <a:xfrm>
            <a:off x="8873922" y="1085460"/>
            <a:ext cx="3296384" cy="2010385"/>
          </a:xfrm>
          <a:custGeom>
            <a:avLst/>
            <a:gdLst>
              <a:gd name="connsiteX0" fmla="*/ 0 w 3242596"/>
              <a:gd name="connsiteY0" fmla="*/ 1032087 h 2064173"/>
              <a:gd name="connsiteX1" fmla="*/ 1621298 w 3242596"/>
              <a:gd name="connsiteY1" fmla="*/ 0 h 2064173"/>
              <a:gd name="connsiteX2" fmla="*/ 3242596 w 3242596"/>
              <a:gd name="connsiteY2" fmla="*/ 1032087 h 2064173"/>
              <a:gd name="connsiteX3" fmla="*/ 1621298 w 3242596"/>
              <a:gd name="connsiteY3" fmla="*/ 2064173 h 2064173"/>
              <a:gd name="connsiteX4" fmla="*/ 0 w 3242596"/>
              <a:gd name="connsiteY4" fmla="*/ 1032087 h 2064173"/>
              <a:gd name="connsiteX0" fmla="*/ 0 w 3296384"/>
              <a:gd name="connsiteY0" fmla="*/ 1032087 h 2064173"/>
              <a:gd name="connsiteX1" fmla="*/ 1621298 w 3296384"/>
              <a:gd name="connsiteY1" fmla="*/ 0 h 2064173"/>
              <a:gd name="connsiteX2" fmla="*/ 3296384 w 3296384"/>
              <a:gd name="connsiteY2" fmla="*/ 1045534 h 2064173"/>
              <a:gd name="connsiteX3" fmla="*/ 1621298 w 3296384"/>
              <a:gd name="connsiteY3" fmla="*/ 2064173 h 2064173"/>
              <a:gd name="connsiteX4" fmla="*/ 0 w 3296384"/>
              <a:gd name="connsiteY4" fmla="*/ 1032087 h 2064173"/>
              <a:gd name="connsiteX0" fmla="*/ 0 w 3296384"/>
              <a:gd name="connsiteY0" fmla="*/ 1032087 h 2010385"/>
              <a:gd name="connsiteX1" fmla="*/ 1621298 w 3296384"/>
              <a:gd name="connsiteY1" fmla="*/ 0 h 2010385"/>
              <a:gd name="connsiteX2" fmla="*/ 3296384 w 3296384"/>
              <a:gd name="connsiteY2" fmla="*/ 1045534 h 2010385"/>
              <a:gd name="connsiteX3" fmla="*/ 1621298 w 3296384"/>
              <a:gd name="connsiteY3" fmla="*/ 2010385 h 2010385"/>
              <a:gd name="connsiteX4" fmla="*/ 0 w 3296384"/>
              <a:gd name="connsiteY4" fmla="*/ 1032087 h 2010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384" h="2010385">
                <a:moveTo>
                  <a:pt x="0" y="1032087"/>
                </a:moveTo>
                <a:lnTo>
                  <a:pt x="1621298" y="0"/>
                </a:lnTo>
                <a:lnTo>
                  <a:pt x="3296384" y="1045534"/>
                </a:lnTo>
                <a:lnTo>
                  <a:pt x="1621298" y="2010385"/>
                </a:lnTo>
                <a:lnTo>
                  <a:pt x="0" y="1032087"/>
                </a:lnTo>
                <a:close/>
              </a:path>
            </a:pathLst>
          </a:custGeom>
          <a:solidFill>
            <a:schemeClr val="bg1"/>
          </a:solidFill>
          <a:ln>
            <a:noFill/>
          </a:ln>
          <a:effectLst>
            <a:outerShdw blurRad="38100" dist="38100" dir="8100000" sx="103000" sy="103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entury Gothic"/>
              <a:ea typeface="微软雅黑"/>
              <a:cs typeface="+mn-cs"/>
            </a:endParaRPr>
          </a:p>
        </p:txBody>
      </p:sp>
      <p:sp>
        <p:nvSpPr>
          <p:cNvPr id="12" name="平行四边形 11">
            <a:extLst>
              <a:ext uri="{FF2B5EF4-FFF2-40B4-BE49-F238E27FC236}">
                <a16:creationId xmlns:a16="http://schemas.microsoft.com/office/drawing/2014/main" id="{B0920B32-F82D-4416-A8C8-350F42C8960B}"/>
              </a:ext>
            </a:extLst>
          </p:cNvPr>
          <p:cNvSpPr/>
          <p:nvPr/>
        </p:nvSpPr>
        <p:spPr>
          <a:xfrm>
            <a:off x="8837594" y="1674110"/>
            <a:ext cx="2554711" cy="1416848"/>
          </a:xfrm>
          <a:custGeom>
            <a:avLst/>
            <a:gdLst>
              <a:gd name="connsiteX0" fmla="*/ 0 w 1723446"/>
              <a:gd name="connsiteY0" fmla="*/ 1295824 h 1295824"/>
              <a:gd name="connsiteX1" fmla="*/ 323956 w 1723446"/>
              <a:gd name="connsiteY1" fmla="*/ 0 h 1295824"/>
              <a:gd name="connsiteX2" fmla="*/ 1723446 w 1723446"/>
              <a:gd name="connsiteY2" fmla="*/ 0 h 1295824"/>
              <a:gd name="connsiteX3" fmla="*/ 1399490 w 1723446"/>
              <a:gd name="connsiteY3" fmla="*/ 1295824 h 1295824"/>
              <a:gd name="connsiteX4" fmla="*/ 0 w 1723446"/>
              <a:gd name="connsiteY4" fmla="*/ 1295824 h 1295824"/>
              <a:gd name="connsiteX0" fmla="*/ 79456 w 1802902"/>
              <a:gd name="connsiteY0" fmla="*/ 1295824 h 1295824"/>
              <a:gd name="connsiteX1" fmla="*/ 0 w 1802902"/>
              <a:gd name="connsiteY1" fmla="*/ 201706 h 1295824"/>
              <a:gd name="connsiteX2" fmla="*/ 1802902 w 1802902"/>
              <a:gd name="connsiteY2" fmla="*/ 0 h 1295824"/>
              <a:gd name="connsiteX3" fmla="*/ 1478946 w 1802902"/>
              <a:gd name="connsiteY3" fmla="*/ 1295824 h 1295824"/>
              <a:gd name="connsiteX4" fmla="*/ 79456 w 1802902"/>
              <a:gd name="connsiteY4" fmla="*/ 1295824 h 1295824"/>
              <a:gd name="connsiteX0" fmla="*/ 79456 w 1478946"/>
              <a:gd name="connsiteY0" fmla="*/ 1524424 h 1524424"/>
              <a:gd name="connsiteX1" fmla="*/ 0 w 1478946"/>
              <a:gd name="connsiteY1" fmla="*/ 430306 h 1524424"/>
              <a:gd name="connsiteX2" fmla="*/ 740585 w 1478946"/>
              <a:gd name="connsiteY2" fmla="*/ 0 h 1524424"/>
              <a:gd name="connsiteX3" fmla="*/ 1478946 w 1478946"/>
              <a:gd name="connsiteY3" fmla="*/ 1524424 h 1524424"/>
              <a:gd name="connsiteX4" fmla="*/ 79456 w 1478946"/>
              <a:gd name="connsiteY4" fmla="*/ 1524424 h 1524424"/>
              <a:gd name="connsiteX0" fmla="*/ 79456 w 2554711"/>
              <a:gd name="connsiteY0" fmla="*/ 1524424 h 1524424"/>
              <a:gd name="connsiteX1" fmla="*/ 0 w 2554711"/>
              <a:gd name="connsiteY1" fmla="*/ 430306 h 1524424"/>
              <a:gd name="connsiteX2" fmla="*/ 740585 w 2554711"/>
              <a:gd name="connsiteY2" fmla="*/ 0 h 1524424"/>
              <a:gd name="connsiteX3" fmla="*/ 2554711 w 2554711"/>
              <a:gd name="connsiteY3" fmla="*/ 905859 h 1524424"/>
              <a:gd name="connsiteX4" fmla="*/ 79456 w 2554711"/>
              <a:gd name="connsiteY4" fmla="*/ 1524424 h 1524424"/>
              <a:gd name="connsiteX0" fmla="*/ 1625868 w 2554711"/>
              <a:gd name="connsiteY0" fmla="*/ 1349612 h 1349612"/>
              <a:gd name="connsiteX1" fmla="*/ 0 w 2554711"/>
              <a:gd name="connsiteY1" fmla="*/ 430306 h 1349612"/>
              <a:gd name="connsiteX2" fmla="*/ 740585 w 2554711"/>
              <a:gd name="connsiteY2" fmla="*/ 0 h 1349612"/>
              <a:gd name="connsiteX3" fmla="*/ 2554711 w 2554711"/>
              <a:gd name="connsiteY3" fmla="*/ 905859 h 1349612"/>
              <a:gd name="connsiteX4" fmla="*/ 1625868 w 2554711"/>
              <a:gd name="connsiteY4" fmla="*/ 1349612 h 1349612"/>
              <a:gd name="connsiteX0" fmla="*/ 1666209 w 2554711"/>
              <a:gd name="connsiteY0" fmla="*/ 1376506 h 1376506"/>
              <a:gd name="connsiteX1" fmla="*/ 0 w 2554711"/>
              <a:gd name="connsiteY1" fmla="*/ 430306 h 1376506"/>
              <a:gd name="connsiteX2" fmla="*/ 740585 w 2554711"/>
              <a:gd name="connsiteY2" fmla="*/ 0 h 1376506"/>
              <a:gd name="connsiteX3" fmla="*/ 2554711 w 2554711"/>
              <a:gd name="connsiteY3" fmla="*/ 905859 h 1376506"/>
              <a:gd name="connsiteX4" fmla="*/ 1666209 w 2554711"/>
              <a:gd name="connsiteY4" fmla="*/ 1376506 h 1376506"/>
              <a:gd name="connsiteX0" fmla="*/ 1666209 w 2554711"/>
              <a:gd name="connsiteY0" fmla="*/ 1416848 h 1416848"/>
              <a:gd name="connsiteX1" fmla="*/ 0 w 2554711"/>
              <a:gd name="connsiteY1" fmla="*/ 470648 h 1416848"/>
              <a:gd name="connsiteX2" fmla="*/ 713691 w 2554711"/>
              <a:gd name="connsiteY2" fmla="*/ 0 h 1416848"/>
              <a:gd name="connsiteX3" fmla="*/ 2554711 w 2554711"/>
              <a:gd name="connsiteY3" fmla="*/ 946201 h 1416848"/>
              <a:gd name="connsiteX4" fmla="*/ 1666209 w 2554711"/>
              <a:gd name="connsiteY4" fmla="*/ 1416848 h 1416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4711" h="1416848">
                <a:moveTo>
                  <a:pt x="1666209" y="1416848"/>
                </a:moveTo>
                <a:lnTo>
                  <a:pt x="0" y="470648"/>
                </a:lnTo>
                <a:lnTo>
                  <a:pt x="713691" y="0"/>
                </a:lnTo>
                <a:lnTo>
                  <a:pt x="2554711" y="946201"/>
                </a:lnTo>
                <a:lnTo>
                  <a:pt x="1666209" y="1416848"/>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entury Gothic"/>
              <a:ea typeface="微软雅黑"/>
              <a:cs typeface="+mn-cs"/>
            </a:endParaRPr>
          </a:p>
        </p:txBody>
      </p:sp>
      <p:sp>
        <p:nvSpPr>
          <p:cNvPr id="13" name="等腰三角形 12">
            <a:extLst>
              <a:ext uri="{FF2B5EF4-FFF2-40B4-BE49-F238E27FC236}">
                <a16:creationId xmlns:a16="http://schemas.microsoft.com/office/drawing/2014/main" id="{819DBC94-A447-4A01-95AB-26E94090C252}"/>
              </a:ext>
            </a:extLst>
          </p:cNvPr>
          <p:cNvSpPr/>
          <p:nvPr/>
        </p:nvSpPr>
        <p:spPr>
          <a:xfrm rot="19800000">
            <a:off x="11079596" y="1649001"/>
            <a:ext cx="986856" cy="766613"/>
          </a:xfrm>
          <a:custGeom>
            <a:avLst/>
            <a:gdLst>
              <a:gd name="connsiteX0" fmla="*/ 0 w 986856"/>
              <a:gd name="connsiteY0" fmla="*/ 721831 h 721831"/>
              <a:gd name="connsiteX1" fmla="*/ 493428 w 986856"/>
              <a:gd name="connsiteY1" fmla="*/ 0 h 721831"/>
              <a:gd name="connsiteX2" fmla="*/ 986856 w 986856"/>
              <a:gd name="connsiteY2" fmla="*/ 721831 h 721831"/>
              <a:gd name="connsiteX3" fmla="*/ 0 w 986856"/>
              <a:gd name="connsiteY3" fmla="*/ 721831 h 721831"/>
              <a:gd name="connsiteX0" fmla="*/ 0 w 986856"/>
              <a:gd name="connsiteY0" fmla="*/ 766613 h 766613"/>
              <a:gd name="connsiteX1" fmla="*/ 550336 w 986856"/>
              <a:gd name="connsiteY1" fmla="*/ 0 h 766613"/>
              <a:gd name="connsiteX2" fmla="*/ 986856 w 986856"/>
              <a:gd name="connsiteY2" fmla="*/ 766613 h 766613"/>
              <a:gd name="connsiteX3" fmla="*/ 0 w 986856"/>
              <a:gd name="connsiteY3" fmla="*/ 766613 h 766613"/>
            </a:gdLst>
            <a:ahLst/>
            <a:cxnLst>
              <a:cxn ang="0">
                <a:pos x="connsiteX0" y="connsiteY0"/>
              </a:cxn>
              <a:cxn ang="0">
                <a:pos x="connsiteX1" y="connsiteY1"/>
              </a:cxn>
              <a:cxn ang="0">
                <a:pos x="connsiteX2" y="connsiteY2"/>
              </a:cxn>
              <a:cxn ang="0">
                <a:pos x="connsiteX3" y="connsiteY3"/>
              </a:cxn>
            </a:cxnLst>
            <a:rect l="l" t="t" r="r" b="b"/>
            <a:pathLst>
              <a:path w="986856" h="766613">
                <a:moveTo>
                  <a:pt x="0" y="766613"/>
                </a:moveTo>
                <a:lnTo>
                  <a:pt x="550336" y="0"/>
                </a:lnTo>
                <a:lnTo>
                  <a:pt x="986856" y="766613"/>
                </a:lnTo>
                <a:lnTo>
                  <a:pt x="0" y="766613"/>
                </a:lnTo>
                <a:close/>
              </a:path>
            </a:pathLst>
          </a:custGeom>
          <a:solidFill>
            <a:srgbClr val="4F81B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entury Gothic"/>
              <a:ea typeface="微软雅黑"/>
              <a:cs typeface="+mn-cs"/>
            </a:endParaRPr>
          </a:p>
        </p:txBody>
      </p:sp>
      <p:sp>
        <p:nvSpPr>
          <p:cNvPr id="3" name="等腰三角形 2">
            <a:extLst>
              <a:ext uri="{FF2B5EF4-FFF2-40B4-BE49-F238E27FC236}">
                <a16:creationId xmlns:a16="http://schemas.microsoft.com/office/drawing/2014/main" id="{60CCF88A-E20D-423C-A95C-6F08458CD6E9}"/>
              </a:ext>
            </a:extLst>
          </p:cNvPr>
          <p:cNvSpPr/>
          <p:nvPr/>
        </p:nvSpPr>
        <p:spPr>
          <a:xfrm rot="16200000">
            <a:off x="10320263" y="2265799"/>
            <a:ext cx="2010385" cy="1733090"/>
          </a:xfrm>
          <a:prstGeom prst="triangle">
            <a:avLst/>
          </a:prstGeom>
          <a:solidFill>
            <a:srgbClr val="00B0F0"/>
          </a:solidFill>
          <a:ln>
            <a:noFill/>
          </a:ln>
          <a:effectLst>
            <a:outerShdw blurRad="50800" dist="38100" dir="81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entury Gothic"/>
              <a:ea typeface="微软雅黑"/>
              <a:cs typeface="+mn-cs"/>
            </a:endParaRPr>
          </a:p>
        </p:txBody>
      </p:sp>
      <p:sp>
        <p:nvSpPr>
          <p:cNvPr id="14" name="等腰三角形 13">
            <a:extLst>
              <a:ext uri="{FF2B5EF4-FFF2-40B4-BE49-F238E27FC236}">
                <a16:creationId xmlns:a16="http://schemas.microsoft.com/office/drawing/2014/main" id="{BAF3B842-B4C7-4F9F-AF87-EDEDF156DE78}"/>
              </a:ext>
            </a:extLst>
          </p:cNvPr>
          <p:cNvSpPr/>
          <p:nvPr/>
        </p:nvSpPr>
        <p:spPr>
          <a:xfrm rot="8681015">
            <a:off x="10487287" y="2927081"/>
            <a:ext cx="510208" cy="439834"/>
          </a:xfrm>
          <a:prstGeom prst="triangle">
            <a:avLst/>
          </a:prstGeom>
          <a:solidFill>
            <a:schemeClr val="bg1">
              <a:lumMod val="85000"/>
            </a:schemeClr>
          </a:solidFill>
          <a:ln>
            <a:noFill/>
          </a:ln>
          <a:effectLst>
            <a:outerShdw blurRad="50800" dir="3000000" sx="103000" sy="103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entury Gothic"/>
              <a:ea typeface="微软雅黑"/>
              <a:cs typeface="+mn-cs"/>
            </a:endParaRPr>
          </a:p>
        </p:txBody>
      </p:sp>
      <p:sp>
        <p:nvSpPr>
          <p:cNvPr id="15" name="等腰三角形 14">
            <a:extLst>
              <a:ext uri="{FF2B5EF4-FFF2-40B4-BE49-F238E27FC236}">
                <a16:creationId xmlns:a16="http://schemas.microsoft.com/office/drawing/2014/main" id="{ED862680-1B48-4A93-8A4E-7E880C122340}"/>
              </a:ext>
            </a:extLst>
          </p:cNvPr>
          <p:cNvSpPr/>
          <p:nvPr/>
        </p:nvSpPr>
        <p:spPr>
          <a:xfrm rot="16200000">
            <a:off x="10462329" y="884712"/>
            <a:ext cx="510208" cy="439834"/>
          </a:xfrm>
          <a:prstGeom prst="triangle">
            <a:avLst/>
          </a:prstGeom>
          <a:solidFill>
            <a:srgbClr val="1B30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entury Gothic"/>
              <a:ea typeface="微软雅黑"/>
              <a:cs typeface="+mn-cs"/>
            </a:endParaRPr>
          </a:p>
        </p:txBody>
      </p:sp>
      <p:sp>
        <p:nvSpPr>
          <p:cNvPr id="16" name="等腰三角形 15">
            <a:extLst>
              <a:ext uri="{FF2B5EF4-FFF2-40B4-BE49-F238E27FC236}">
                <a16:creationId xmlns:a16="http://schemas.microsoft.com/office/drawing/2014/main" id="{1F9E7358-2547-485B-A28F-05D499FF370E}"/>
              </a:ext>
            </a:extLst>
          </p:cNvPr>
          <p:cNvSpPr/>
          <p:nvPr/>
        </p:nvSpPr>
        <p:spPr>
          <a:xfrm rot="5400000">
            <a:off x="11046828" y="933562"/>
            <a:ext cx="405691" cy="349733"/>
          </a:xfrm>
          <a:prstGeom prst="triangl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entury Gothic"/>
              <a:ea typeface="微软雅黑"/>
              <a:cs typeface="+mn-cs"/>
            </a:endParaRPr>
          </a:p>
        </p:txBody>
      </p:sp>
      <p:sp>
        <p:nvSpPr>
          <p:cNvPr id="19" name="等腰三角形 18">
            <a:extLst>
              <a:ext uri="{FF2B5EF4-FFF2-40B4-BE49-F238E27FC236}">
                <a16:creationId xmlns:a16="http://schemas.microsoft.com/office/drawing/2014/main" id="{86FE0027-2E19-4AC9-8C3C-9BE1580E7413}"/>
              </a:ext>
            </a:extLst>
          </p:cNvPr>
          <p:cNvSpPr/>
          <p:nvPr/>
        </p:nvSpPr>
        <p:spPr>
          <a:xfrm rot="19800000">
            <a:off x="9264057" y="727614"/>
            <a:ext cx="1104855" cy="756405"/>
          </a:xfrm>
          <a:custGeom>
            <a:avLst/>
            <a:gdLst>
              <a:gd name="connsiteX0" fmla="*/ 0 w 1137991"/>
              <a:gd name="connsiteY0" fmla="*/ 981026 h 981026"/>
              <a:gd name="connsiteX1" fmla="*/ 568996 w 1137991"/>
              <a:gd name="connsiteY1" fmla="*/ 0 h 981026"/>
              <a:gd name="connsiteX2" fmla="*/ 1137991 w 1137991"/>
              <a:gd name="connsiteY2" fmla="*/ 981026 h 981026"/>
              <a:gd name="connsiteX3" fmla="*/ 0 w 1137991"/>
              <a:gd name="connsiteY3" fmla="*/ 981026 h 981026"/>
              <a:gd name="connsiteX0" fmla="*/ 0 w 1104855"/>
              <a:gd name="connsiteY0" fmla="*/ 1031212 h 1031212"/>
              <a:gd name="connsiteX1" fmla="*/ 535860 w 1104855"/>
              <a:gd name="connsiteY1" fmla="*/ 0 h 1031212"/>
              <a:gd name="connsiteX2" fmla="*/ 1104855 w 1104855"/>
              <a:gd name="connsiteY2" fmla="*/ 981026 h 1031212"/>
              <a:gd name="connsiteX3" fmla="*/ 0 w 1104855"/>
              <a:gd name="connsiteY3" fmla="*/ 1031212 h 1031212"/>
            </a:gdLst>
            <a:ahLst/>
            <a:cxnLst>
              <a:cxn ang="0">
                <a:pos x="connsiteX0" y="connsiteY0"/>
              </a:cxn>
              <a:cxn ang="0">
                <a:pos x="connsiteX1" y="connsiteY1"/>
              </a:cxn>
              <a:cxn ang="0">
                <a:pos x="connsiteX2" y="connsiteY2"/>
              </a:cxn>
              <a:cxn ang="0">
                <a:pos x="connsiteX3" y="connsiteY3"/>
              </a:cxn>
            </a:cxnLst>
            <a:rect l="l" t="t" r="r" b="b"/>
            <a:pathLst>
              <a:path w="1104855" h="1031212">
                <a:moveTo>
                  <a:pt x="0" y="1031212"/>
                </a:moveTo>
                <a:lnTo>
                  <a:pt x="535860" y="0"/>
                </a:lnTo>
                <a:lnTo>
                  <a:pt x="1104855" y="981026"/>
                </a:lnTo>
                <a:lnTo>
                  <a:pt x="0" y="1031212"/>
                </a:lnTo>
                <a:close/>
              </a:path>
            </a:pathLst>
          </a:custGeom>
          <a:solidFill>
            <a:srgbClr val="1B30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entury Gothic"/>
              <a:ea typeface="微软雅黑"/>
              <a:cs typeface="+mn-cs"/>
            </a:endParaRPr>
          </a:p>
        </p:txBody>
      </p:sp>
      <p:sp>
        <p:nvSpPr>
          <p:cNvPr id="20" name="梯形 19">
            <a:extLst>
              <a:ext uri="{FF2B5EF4-FFF2-40B4-BE49-F238E27FC236}">
                <a16:creationId xmlns:a16="http://schemas.microsoft.com/office/drawing/2014/main" id="{73B72ABD-3608-4208-886F-AFA5176CDAC0}"/>
              </a:ext>
            </a:extLst>
          </p:cNvPr>
          <p:cNvSpPr/>
          <p:nvPr/>
        </p:nvSpPr>
        <p:spPr>
          <a:xfrm rot="8948101">
            <a:off x="7888749" y="1271195"/>
            <a:ext cx="2069478" cy="757077"/>
          </a:xfrm>
          <a:custGeom>
            <a:avLst/>
            <a:gdLst>
              <a:gd name="connsiteX0" fmla="*/ 0 w 1126315"/>
              <a:gd name="connsiteY0" fmla="*/ 552153 h 552153"/>
              <a:gd name="connsiteX1" fmla="*/ 138038 w 1126315"/>
              <a:gd name="connsiteY1" fmla="*/ 0 h 552153"/>
              <a:gd name="connsiteX2" fmla="*/ 988277 w 1126315"/>
              <a:gd name="connsiteY2" fmla="*/ 0 h 552153"/>
              <a:gd name="connsiteX3" fmla="*/ 1126315 w 1126315"/>
              <a:gd name="connsiteY3" fmla="*/ 552153 h 552153"/>
              <a:gd name="connsiteX4" fmla="*/ 0 w 1126315"/>
              <a:gd name="connsiteY4" fmla="*/ 552153 h 552153"/>
              <a:gd name="connsiteX0" fmla="*/ 0 w 1582162"/>
              <a:gd name="connsiteY0" fmla="*/ 1000333 h 1000333"/>
              <a:gd name="connsiteX1" fmla="*/ 593885 w 1582162"/>
              <a:gd name="connsiteY1" fmla="*/ 0 h 1000333"/>
              <a:gd name="connsiteX2" fmla="*/ 1444124 w 1582162"/>
              <a:gd name="connsiteY2" fmla="*/ 0 h 1000333"/>
              <a:gd name="connsiteX3" fmla="*/ 1582162 w 1582162"/>
              <a:gd name="connsiteY3" fmla="*/ 552153 h 1000333"/>
              <a:gd name="connsiteX4" fmla="*/ 0 w 1582162"/>
              <a:gd name="connsiteY4" fmla="*/ 1000333 h 1000333"/>
              <a:gd name="connsiteX0" fmla="*/ 0 w 1582162"/>
              <a:gd name="connsiteY0" fmla="*/ 1009487 h 1009487"/>
              <a:gd name="connsiteX1" fmla="*/ 552357 w 1582162"/>
              <a:gd name="connsiteY1" fmla="*/ 0 h 1009487"/>
              <a:gd name="connsiteX2" fmla="*/ 1444124 w 1582162"/>
              <a:gd name="connsiteY2" fmla="*/ 9154 h 1009487"/>
              <a:gd name="connsiteX3" fmla="*/ 1582162 w 1582162"/>
              <a:gd name="connsiteY3" fmla="*/ 561307 h 1009487"/>
              <a:gd name="connsiteX4" fmla="*/ 0 w 1582162"/>
              <a:gd name="connsiteY4" fmla="*/ 1009487 h 1009487"/>
              <a:gd name="connsiteX0" fmla="*/ 0 w 1582162"/>
              <a:gd name="connsiteY0" fmla="*/ 1000333 h 1000333"/>
              <a:gd name="connsiteX1" fmla="*/ 515475 w 1582162"/>
              <a:gd name="connsiteY1" fmla="*/ 134 h 1000333"/>
              <a:gd name="connsiteX2" fmla="*/ 1444124 w 1582162"/>
              <a:gd name="connsiteY2" fmla="*/ 0 h 1000333"/>
              <a:gd name="connsiteX3" fmla="*/ 1582162 w 1582162"/>
              <a:gd name="connsiteY3" fmla="*/ 552153 h 1000333"/>
              <a:gd name="connsiteX4" fmla="*/ 0 w 1582162"/>
              <a:gd name="connsiteY4" fmla="*/ 1000333 h 1000333"/>
              <a:gd name="connsiteX0" fmla="*/ 0 w 1582162"/>
              <a:gd name="connsiteY0" fmla="*/ 1055658 h 1055658"/>
              <a:gd name="connsiteX1" fmla="*/ 515475 w 1582162"/>
              <a:gd name="connsiteY1" fmla="*/ 55459 h 1055658"/>
              <a:gd name="connsiteX2" fmla="*/ 1430191 w 1582162"/>
              <a:gd name="connsiteY2" fmla="*/ 0 h 1055658"/>
              <a:gd name="connsiteX3" fmla="*/ 1582162 w 1582162"/>
              <a:gd name="connsiteY3" fmla="*/ 607478 h 1055658"/>
              <a:gd name="connsiteX4" fmla="*/ 0 w 1582162"/>
              <a:gd name="connsiteY4" fmla="*/ 1055658 h 1055658"/>
              <a:gd name="connsiteX0" fmla="*/ 0 w 2069478"/>
              <a:gd name="connsiteY0" fmla="*/ 1055658 h 1055658"/>
              <a:gd name="connsiteX1" fmla="*/ 515475 w 2069478"/>
              <a:gd name="connsiteY1" fmla="*/ 55459 h 1055658"/>
              <a:gd name="connsiteX2" fmla="*/ 1430191 w 2069478"/>
              <a:gd name="connsiteY2" fmla="*/ 0 h 1055658"/>
              <a:gd name="connsiteX3" fmla="*/ 2069478 w 2069478"/>
              <a:gd name="connsiteY3" fmla="*/ 1024051 h 1055658"/>
              <a:gd name="connsiteX4" fmla="*/ 0 w 2069478"/>
              <a:gd name="connsiteY4" fmla="*/ 1055658 h 1055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9478" h="1055658">
                <a:moveTo>
                  <a:pt x="0" y="1055658"/>
                </a:moveTo>
                <a:lnTo>
                  <a:pt x="515475" y="55459"/>
                </a:lnTo>
                <a:lnTo>
                  <a:pt x="1430191" y="0"/>
                </a:lnTo>
                <a:lnTo>
                  <a:pt x="2069478" y="1024051"/>
                </a:lnTo>
                <a:lnTo>
                  <a:pt x="0" y="1055658"/>
                </a:lnTo>
                <a:close/>
              </a:path>
            </a:pathLst>
          </a:cu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entury Gothic"/>
              <a:ea typeface="微软雅黑"/>
              <a:cs typeface="+mn-cs"/>
            </a:endParaRPr>
          </a:p>
        </p:txBody>
      </p:sp>
      <p:sp>
        <p:nvSpPr>
          <p:cNvPr id="21" name="矩形 20">
            <a:extLst>
              <a:ext uri="{FF2B5EF4-FFF2-40B4-BE49-F238E27FC236}">
                <a16:creationId xmlns:a16="http://schemas.microsoft.com/office/drawing/2014/main" id="{F972480C-0761-46CF-B93A-159A6DBE2C01}"/>
              </a:ext>
            </a:extLst>
          </p:cNvPr>
          <p:cNvSpPr/>
          <p:nvPr/>
        </p:nvSpPr>
        <p:spPr>
          <a:xfrm>
            <a:off x="755183" y="1148285"/>
            <a:ext cx="2496462" cy="838054"/>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prstClr val="white"/>
                </a:solidFill>
                <a:latin typeface="Century Gothic"/>
                <a:ea typeface="微软雅黑"/>
              </a:rPr>
              <a:t>THANKS</a:t>
            </a:r>
            <a:endParaRPr kumimoji="0" lang="zh-CN" altLang="en-US" sz="4000" b="1" i="0" u="none" strike="noStrike" kern="1200" cap="none" spc="0" normalizeH="0" baseline="0" noProof="0" dirty="0">
              <a:ln>
                <a:noFill/>
              </a:ln>
              <a:solidFill>
                <a:prstClr val="white"/>
              </a:solidFill>
              <a:effectLst/>
              <a:uLnTx/>
              <a:uFillTx/>
              <a:latin typeface="Century Gothic"/>
              <a:ea typeface="微软雅黑"/>
              <a:cs typeface="+mn-cs"/>
            </a:endParaRPr>
          </a:p>
        </p:txBody>
      </p:sp>
      <p:sp>
        <p:nvSpPr>
          <p:cNvPr id="22" name="文本框 21">
            <a:extLst>
              <a:ext uri="{FF2B5EF4-FFF2-40B4-BE49-F238E27FC236}">
                <a16:creationId xmlns:a16="http://schemas.microsoft.com/office/drawing/2014/main" id="{3ED07D7A-0DF2-4C50-A6A0-4E18292738C1}"/>
              </a:ext>
            </a:extLst>
          </p:cNvPr>
          <p:cNvSpPr txBox="1"/>
          <p:nvPr/>
        </p:nvSpPr>
        <p:spPr>
          <a:xfrm>
            <a:off x="659480" y="2240294"/>
            <a:ext cx="5726368" cy="923330"/>
          </a:xfrm>
          <a:prstGeom prst="rect">
            <a:avLst/>
          </a:prstGeom>
          <a:noFill/>
        </p:spPr>
        <p:txBody>
          <a:bodyPr wrap="square" rtlCol="0">
            <a:spAutoFit/>
          </a:bodyPr>
          <a:lstStyle/>
          <a:p>
            <a:pPr marL="0" marR="0" lvl="0" indent="0" algn="dist" defTabSz="967527" rtl="0" eaLnBrk="1" fontAlgn="auto" latinLnBrk="0" hangingPunct="1">
              <a:lnSpc>
                <a:spcPct val="100000"/>
              </a:lnSpc>
              <a:spcBef>
                <a:spcPts val="0"/>
              </a:spcBef>
              <a:spcAft>
                <a:spcPts val="0"/>
              </a:spcAft>
              <a:buClrTx/>
              <a:buSzTx/>
              <a:buFontTx/>
              <a:buNone/>
              <a:tabLst/>
              <a:defRPr/>
            </a:pPr>
            <a:r>
              <a:rPr lang="zh-CN" altLang="en-US" sz="5400" b="1">
                <a:solidFill>
                  <a:prstClr val="black">
                    <a:lumMod val="85000"/>
                    <a:lumOff val="15000"/>
                  </a:prstClr>
                </a:solidFill>
                <a:latin typeface="Century Gothic"/>
                <a:ea typeface="微软雅黑"/>
              </a:rPr>
              <a:t>感谢观看与指导</a:t>
            </a:r>
            <a:endParaRPr kumimoji="0" lang="zh-CN" altLang="en-US" sz="5400" b="1" i="0" u="none" strike="noStrike" kern="1200" cap="none" spc="0" normalizeH="0" baseline="0" noProof="0">
              <a:ln>
                <a:noFill/>
              </a:ln>
              <a:solidFill>
                <a:prstClr val="black">
                  <a:lumMod val="85000"/>
                  <a:lumOff val="15000"/>
                </a:prstClr>
              </a:solidFill>
              <a:effectLst/>
              <a:uLnTx/>
              <a:uFillTx/>
              <a:latin typeface="Century Gothic"/>
              <a:ea typeface="微软雅黑"/>
              <a:cs typeface="+mn-cs"/>
            </a:endParaRPr>
          </a:p>
        </p:txBody>
      </p:sp>
      <p:sp>
        <p:nvSpPr>
          <p:cNvPr id="31" name="文本框 30">
            <a:extLst>
              <a:ext uri="{FF2B5EF4-FFF2-40B4-BE49-F238E27FC236}">
                <a16:creationId xmlns:a16="http://schemas.microsoft.com/office/drawing/2014/main" id="{CA763163-4DB2-4F4E-BD56-EC556B794308}"/>
              </a:ext>
            </a:extLst>
          </p:cNvPr>
          <p:cNvSpPr txBox="1"/>
          <p:nvPr/>
        </p:nvSpPr>
        <p:spPr>
          <a:xfrm>
            <a:off x="767457" y="5232459"/>
            <a:ext cx="2085912" cy="369332"/>
          </a:xfrm>
          <a:prstGeom prst="rect">
            <a:avLst/>
          </a:prstGeom>
          <a:noFill/>
        </p:spPr>
        <p:txBody>
          <a:bodyPr wrap="square" rtlCol="0">
            <a:spAutoFit/>
          </a:bodyPr>
          <a:lstStyle/>
          <a:p>
            <a:pPr marL="0" marR="0" lvl="0" indent="0" defTabSz="967527" rtl="0" eaLnBrk="1" fontAlgn="auto" latinLnBrk="0" hangingPunct="1">
              <a:lnSpc>
                <a:spcPct val="100000"/>
              </a:lnSpc>
              <a:spcBef>
                <a:spcPts val="0"/>
              </a:spcBef>
              <a:spcAft>
                <a:spcPts val="0"/>
              </a:spcAft>
              <a:buClrTx/>
              <a:buSzTx/>
              <a:buFontTx/>
              <a:buNone/>
              <a:tabLst/>
              <a:defRPr/>
            </a:pPr>
            <a:r>
              <a:rPr lang="zh-CN" altLang="en-US" dirty="0">
                <a:solidFill>
                  <a:prstClr val="black">
                    <a:lumMod val="85000"/>
                    <a:lumOff val="15000"/>
                  </a:prstClr>
                </a:solidFill>
                <a:latin typeface="Century Gothic"/>
                <a:ea typeface="微软雅黑"/>
              </a:rPr>
              <a:t>团队</a:t>
            </a:r>
            <a:r>
              <a:rPr kumimoji="0" lang="zh-CN" altLang="en-US" sz="1800" b="0" i="0" u="none" strike="noStrike" kern="1200" cap="none" spc="0" normalizeH="0" baseline="0" noProof="0" dirty="0">
                <a:ln>
                  <a:noFill/>
                </a:ln>
                <a:solidFill>
                  <a:prstClr val="black">
                    <a:lumMod val="85000"/>
                    <a:lumOff val="15000"/>
                  </a:prstClr>
                </a:solidFill>
                <a:effectLst/>
                <a:uLnTx/>
                <a:uFillTx/>
                <a:latin typeface="Century Gothic"/>
                <a:ea typeface="微软雅黑"/>
                <a:cs typeface="+mn-cs"/>
              </a:rPr>
              <a:t>：</a:t>
            </a:r>
            <a:r>
              <a:rPr lang="zh-CN" altLang="en-US" dirty="0">
                <a:solidFill>
                  <a:prstClr val="black">
                    <a:lumMod val="85000"/>
                    <a:lumOff val="15000"/>
                  </a:prstClr>
                </a:solidFill>
                <a:latin typeface="Century Gothic"/>
                <a:ea typeface="微软雅黑"/>
              </a:rPr>
              <a:t>天涯共此时</a:t>
            </a:r>
            <a:endParaRPr kumimoji="0" lang="zh-CN" altLang="en-US" sz="1800" b="0" i="0" u="none" strike="noStrike" kern="1200" cap="none" spc="0" normalizeH="0" baseline="0" noProof="0" dirty="0">
              <a:ln>
                <a:noFill/>
              </a:ln>
              <a:solidFill>
                <a:prstClr val="black">
                  <a:lumMod val="85000"/>
                  <a:lumOff val="15000"/>
                </a:prstClr>
              </a:solidFill>
              <a:effectLst/>
              <a:uLnTx/>
              <a:uFillTx/>
              <a:latin typeface="Century Gothic"/>
              <a:ea typeface="微软雅黑"/>
              <a:cs typeface="+mn-cs"/>
            </a:endParaRPr>
          </a:p>
        </p:txBody>
      </p:sp>
      <p:sp>
        <p:nvSpPr>
          <p:cNvPr id="35" name="文本框 34">
            <a:extLst>
              <a:ext uri="{FF2B5EF4-FFF2-40B4-BE49-F238E27FC236}">
                <a16:creationId xmlns:a16="http://schemas.microsoft.com/office/drawing/2014/main" id="{E23208E1-C633-468C-8602-BD0EC0615979}"/>
              </a:ext>
            </a:extLst>
          </p:cNvPr>
          <p:cNvSpPr txBox="1"/>
          <p:nvPr/>
        </p:nvSpPr>
        <p:spPr>
          <a:xfrm>
            <a:off x="3178408" y="5232459"/>
            <a:ext cx="2412513" cy="369332"/>
          </a:xfrm>
          <a:prstGeom prst="rect">
            <a:avLst/>
          </a:prstGeom>
          <a:noFill/>
        </p:spPr>
        <p:txBody>
          <a:bodyPr wrap="square" rtlCol="0">
            <a:spAutoFit/>
          </a:bodyPr>
          <a:lstStyle/>
          <a:p>
            <a:pPr marL="0" marR="0" lvl="0" indent="0" algn="dist" defTabSz="967527"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85000"/>
                    <a:lumOff val="15000"/>
                  </a:prstClr>
                </a:solidFill>
                <a:effectLst/>
                <a:uLnTx/>
                <a:uFillTx/>
                <a:latin typeface="Century Gothic"/>
                <a:ea typeface="微软雅黑"/>
                <a:cs typeface="+mn-cs"/>
              </a:rPr>
              <a:t>汇报时间：</a:t>
            </a:r>
            <a:r>
              <a:rPr lang="en-US" altLang="zh-CN" dirty="0">
                <a:solidFill>
                  <a:prstClr val="black">
                    <a:lumMod val="85000"/>
                    <a:lumOff val="15000"/>
                  </a:prstClr>
                </a:solidFill>
                <a:latin typeface="Century Gothic"/>
                <a:ea typeface="微软雅黑"/>
              </a:rPr>
              <a:t>9</a:t>
            </a:r>
            <a:r>
              <a:rPr kumimoji="0" lang="zh-CN" altLang="en-US" sz="1800" b="0" i="0" u="none" strike="noStrike" kern="1200" cap="none" spc="0" normalizeH="0" baseline="0" noProof="0" dirty="0">
                <a:ln>
                  <a:noFill/>
                </a:ln>
                <a:solidFill>
                  <a:prstClr val="black">
                    <a:lumMod val="85000"/>
                    <a:lumOff val="15000"/>
                  </a:prstClr>
                </a:solidFill>
                <a:effectLst/>
                <a:uLnTx/>
                <a:uFillTx/>
                <a:latin typeface="Century Gothic"/>
                <a:ea typeface="微软雅黑"/>
                <a:cs typeface="+mn-cs"/>
              </a:rPr>
              <a:t>月</a:t>
            </a:r>
            <a:r>
              <a:rPr lang="en-US" altLang="zh-CN" dirty="0">
                <a:solidFill>
                  <a:prstClr val="black">
                    <a:lumMod val="85000"/>
                    <a:lumOff val="15000"/>
                  </a:prstClr>
                </a:solidFill>
                <a:latin typeface="Century Gothic"/>
                <a:ea typeface="微软雅黑"/>
              </a:rPr>
              <a:t>29</a:t>
            </a:r>
            <a:r>
              <a:rPr kumimoji="0" lang="zh-CN" altLang="en-US" sz="1800" b="0" i="0" u="none" strike="noStrike" kern="1200" cap="none" spc="0" normalizeH="0" baseline="0" noProof="0" dirty="0">
                <a:ln>
                  <a:noFill/>
                </a:ln>
                <a:solidFill>
                  <a:prstClr val="black">
                    <a:lumMod val="85000"/>
                    <a:lumOff val="15000"/>
                  </a:prstClr>
                </a:solidFill>
                <a:effectLst/>
                <a:uLnTx/>
                <a:uFillTx/>
                <a:latin typeface="Century Gothic"/>
                <a:ea typeface="微软雅黑"/>
                <a:cs typeface="+mn-cs"/>
              </a:rPr>
              <a:t>日</a:t>
            </a:r>
          </a:p>
        </p:txBody>
      </p:sp>
    </p:spTree>
    <p:extLst>
      <p:ext uri="{BB962C8B-B14F-4D97-AF65-F5344CB8AC3E}">
        <p14:creationId xmlns:p14="http://schemas.microsoft.com/office/powerpoint/2010/main" val="511540046"/>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B376C07-1E91-4F5B-8512-6563D984E76B}"/>
              </a:ext>
            </a:extLst>
          </p:cNvPr>
          <p:cNvSpPr/>
          <p:nvPr/>
        </p:nvSpPr>
        <p:spPr>
          <a:xfrm>
            <a:off x="0" y="2117912"/>
            <a:ext cx="658906" cy="2622176"/>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44A99563-3A1E-4CA2-BD47-57CEB8E770F6}"/>
              </a:ext>
            </a:extLst>
          </p:cNvPr>
          <p:cNvSpPr txBox="1"/>
          <p:nvPr/>
        </p:nvSpPr>
        <p:spPr>
          <a:xfrm>
            <a:off x="69784" y="2517413"/>
            <a:ext cx="492443" cy="1956547"/>
          </a:xfrm>
          <a:prstGeom prst="rect">
            <a:avLst/>
          </a:prstGeom>
          <a:noFill/>
        </p:spPr>
        <p:txBody>
          <a:bodyPr vert="eaVert" wrap="square" rtlCol="0">
            <a:spAutoFit/>
          </a:bodyPr>
          <a:lstStyle/>
          <a:p>
            <a:pPr algn="dist"/>
            <a:r>
              <a:rPr lang="en-US" altLang="zh-CN" sz="2000" b="1"/>
              <a:t>BUSINESS</a:t>
            </a:r>
            <a:endParaRPr lang="zh-CN" altLang="en-US" sz="2000" b="1"/>
          </a:p>
        </p:txBody>
      </p:sp>
      <p:sp>
        <p:nvSpPr>
          <p:cNvPr id="7" name="文本框 6">
            <a:extLst>
              <a:ext uri="{FF2B5EF4-FFF2-40B4-BE49-F238E27FC236}">
                <a16:creationId xmlns:a16="http://schemas.microsoft.com/office/drawing/2014/main" id="{6F2AD4A0-E4F8-41EA-9D4C-B6B2F8E1F1AC}"/>
              </a:ext>
            </a:extLst>
          </p:cNvPr>
          <p:cNvSpPr txBox="1"/>
          <p:nvPr/>
        </p:nvSpPr>
        <p:spPr>
          <a:xfrm>
            <a:off x="1472452" y="1976716"/>
            <a:ext cx="4342939" cy="830997"/>
          </a:xfrm>
          <a:prstGeom prst="rect">
            <a:avLst/>
          </a:prstGeom>
          <a:noFill/>
        </p:spPr>
        <p:txBody>
          <a:bodyPr wrap="square" rtlCol="0">
            <a:spAutoFit/>
          </a:bodyPr>
          <a:lstStyle/>
          <a:p>
            <a:r>
              <a:rPr lang="en-US" altLang="zh-CN" sz="4800" b="1">
                <a:solidFill>
                  <a:srgbClr val="4F81BD"/>
                </a:solidFill>
              </a:rPr>
              <a:t>PART  ONE</a:t>
            </a:r>
            <a:endParaRPr lang="zh-CN" altLang="en-US" sz="4800" b="1">
              <a:solidFill>
                <a:srgbClr val="4F81BD"/>
              </a:solidFill>
            </a:endParaRPr>
          </a:p>
        </p:txBody>
      </p:sp>
      <p:sp>
        <p:nvSpPr>
          <p:cNvPr id="8" name="文本框 7">
            <a:extLst>
              <a:ext uri="{FF2B5EF4-FFF2-40B4-BE49-F238E27FC236}">
                <a16:creationId xmlns:a16="http://schemas.microsoft.com/office/drawing/2014/main" id="{BAD1E1AE-0CAF-4EAE-8E48-F15CAFB33880}"/>
              </a:ext>
            </a:extLst>
          </p:cNvPr>
          <p:cNvSpPr txBox="1"/>
          <p:nvPr/>
        </p:nvSpPr>
        <p:spPr>
          <a:xfrm>
            <a:off x="1472451" y="2899432"/>
            <a:ext cx="4342939" cy="923330"/>
          </a:xfrm>
          <a:prstGeom prst="rect">
            <a:avLst/>
          </a:prstGeom>
          <a:noFill/>
        </p:spPr>
        <p:txBody>
          <a:bodyPr wrap="square" rtlCol="0">
            <a:spAutoFit/>
          </a:bodyPr>
          <a:lstStyle/>
          <a:p>
            <a:r>
              <a:rPr lang="zh-CN" altLang="en-US" sz="5400" b="1" dirty="0">
                <a:solidFill>
                  <a:schemeClr val="bg1"/>
                </a:solidFill>
                <a:latin typeface="微软雅黑 Light" panose="020B0502040204020203" pitchFamily="34" charset="-122"/>
                <a:ea typeface="微软雅黑 Light" panose="020B0502040204020203" pitchFamily="34" charset="-122"/>
              </a:rPr>
              <a:t>赛题理解</a:t>
            </a:r>
          </a:p>
        </p:txBody>
      </p:sp>
      <p:cxnSp>
        <p:nvCxnSpPr>
          <p:cNvPr id="12" name="直接连接符 11">
            <a:extLst>
              <a:ext uri="{FF2B5EF4-FFF2-40B4-BE49-F238E27FC236}">
                <a16:creationId xmlns:a16="http://schemas.microsoft.com/office/drawing/2014/main" id="{9656D800-0995-4ED6-90FF-0DA53070AD5F}"/>
              </a:ext>
            </a:extLst>
          </p:cNvPr>
          <p:cNvCxnSpPr/>
          <p:nvPr/>
        </p:nvCxnSpPr>
        <p:spPr>
          <a:xfrm>
            <a:off x="1667436" y="3853969"/>
            <a:ext cx="914400" cy="0"/>
          </a:xfrm>
          <a:prstGeom prst="line">
            <a:avLst/>
          </a:prstGeom>
          <a:ln w="41275">
            <a:solidFill>
              <a:srgbClr val="4F81BD"/>
            </a:solidFill>
          </a:ln>
        </p:spPr>
        <p:style>
          <a:lnRef idx="1">
            <a:schemeClr val="accent1"/>
          </a:lnRef>
          <a:fillRef idx="0">
            <a:schemeClr val="accent1"/>
          </a:fillRef>
          <a:effectRef idx="0">
            <a:schemeClr val="accent1"/>
          </a:effectRef>
          <a:fontRef idx="minor">
            <a:schemeClr val="tx1"/>
          </a:fontRef>
        </p:style>
      </p:cxnSp>
      <p:sp>
        <p:nvSpPr>
          <p:cNvPr id="13" name="平行四边形 6">
            <a:extLst>
              <a:ext uri="{FF2B5EF4-FFF2-40B4-BE49-F238E27FC236}">
                <a16:creationId xmlns:a16="http://schemas.microsoft.com/office/drawing/2014/main" id="{270C5034-9F5C-4224-9956-7CBDD7EC7041}"/>
              </a:ext>
            </a:extLst>
          </p:cNvPr>
          <p:cNvSpPr/>
          <p:nvPr/>
        </p:nvSpPr>
        <p:spPr>
          <a:xfrm rot="19586943">
            <a:off x="6535437" y="2121759"/>
            <a:ext cx="3911158" cy="1770937"/>
          </a:xfrm>
          <a:custGeom>
            <a:avLst/>
            <a:gdLst>
              <a:gd name="connsiteX0" fmla="*/ 0 w 4606366"/>
              <a:gd name="connsiteY0" fmla="*/ 1274301 h 1274301"/>
              <a:gd name="connsiteX1" fmla="*/ 318575 w 4606366"/>
              <a:gd name="connsiteY1" fmla="*/ 0 h 1274301"/>
              <a:gd name="connsiteX2" fmla="*/ 4606366 w 4606366"/>
              <a:gd name="connsiteY2" fmla="*/ 0 h 1274301"/>
              <a:gd name="connsiteX3" fmla="*/ 4287791 w 4606366"/>
              <a:gd name="connsiteY3" fmla="*/ 1274301 h 1274301"/>
              <a:gd name="connsiteX4" fmla="*/ 0 w 4606366"/>
              <a:gd name="connsiteY4" fmla="*/ 1274301 h 1274301"/>
              <a:gd name="connsiteX0" fmla="*/ 0 w 4606366"/>
              <a:gd name="connsiteY0" fmla="*/ 1274301 h 1274301"/>
              <a:gd name="connsiteX1" fmla="*/ 131438 w 4606366"/>
              <a:gd name="connsiteY1" fmla="*/ 682608 h 1274301"/>
              <a:gd name="connsiteX2" fmla="*/ 318575 w 4606366"/>
              <a:gd name="connsiteY2" fmla="*/ 0 h 1274301"/>
              <a:gd name="connsiteX3" fmla="*/ 4606366 w 4606366"/>
              <a:gd name="connsiteY3" fmla="*/ 0 h 1274301"/>
              <a:gd name="connsiteX4" fmla="*/ 4287791 w 4606366"/>
              <a:gd name="connsiteY4" fmla="*/ 1274301 h 1274301"/>
              <a:gd name="connsiteX5" fmla="*/ 0 w 4606366"/>
              <a:gd name="connsiteY5" fmla="*/ 1274301 h 1274301"/>
              <a:gd name="connsiteX0" fmla="*/ 345969 w 4474928"/>
              <a:gd name="connsiteY0" fmla="*/ 1284331 h 1284331"/>
              <a:gd name="connsiteX1" fmla="*/ 0 w 4474928"/>
              <a:gd name="connsiteY1" fmla="*/ 682608 h 1284331"/>
              <a:gd name="connsiteX2" fmla="*/ 187137 w 4474928"/>
              <a:gd name="connsiteY2" fmla="*/ 0 h 1284331"/>
              <a:gd name="connsiteX3" fmla="*/ 4474928 w 4474928"/>
              <a:gd name="connsiteY3" fmla="*/ 0 h 1284331"/>
              <a:gd name="connsiteX4" fmla="*/ 4156353 w 4474928"/>
              <a:gd name="connsiteY4" fmla="*/ 1274301 h 1284331"/>
              <a:gd name="connsiteX5" fmla="*/ 345969 w 4474928"/>
              <a:gd name="connsiteY5" fmla="*/ 1284331 h 1284331"/>
              <a:gd name="connsiteX0" fmla="*/ 554298 w 4683257"/>
              <a:gd name="connsiteY0" fmla="*/ 1284331 h 1284331"/>
              <a:gd name="connsiteX1" fmla="*/ 0 w 4683257"/>
              <a:gd name="connsiteY1" fmla="*/ 899429 h 1284331"/>
              <a:gd name="connsiteX2" fmla="*/ 395466 w 4683257"/>
              <a:gd name="connsiteY2" fmla="*/ 0 h 1284331"/>
              <a:gd name="connsiteX3" fmla="*/ 4683257 w 4683257"/>
              <a:gd name="connsiteY3" fmla="*/ 0 h 1284331"/>
              <a:gd name="connsiteX4" fmla="*/ 4364682 w 4683257"/>
              <a:gd name="connsiteY4" fmla="*/ 1274301 h 1284331"/>
              <a:gd name="connsiteX5" fmla="*/ 554298 w 4683257"/>
              <a:gd name="connsiteY5" fmla="*/ 1284331 h 1284331"/>
              <a:gd name="connsiteX0" fmla="*/ 408846 w 4683257"/>
              <a:gd name="connsiteY0" fmla="*/ 1284683 h 1284683"/>
              <a:gd name="connsiteX1" fmla="*/ 0 w 4683257"/>
              <a:gd name="connsiteY1" fmla="*/ 899429 h 1284683"/>
              <a:gd name="connsiteX2" fmla="*/ 395466 w 4683257"/>
              <a:gd name="connsiteY2" fmla="*/ 0 h 1284683"/>
              <a:gd name="connsiteX3" fmla="*/ 4683257 w 4683257"/>
              <a:gd name="connsiteY3" fmla="*/ 0 h 1284683"/>
              <a:gd name="connsiteX4" fmla="*/ 4364682 w 4683257"/>
              <a:gd name="connsiteY4" fmla="*/ 1274301 h 1284683"/>
              <a:gd name="connsiteX5" fmla="*/ 408846 w 4683257"/>
              <a:gd name="connsiteY5" fmla="*/ 1284683 h 1284683"/>
              <a:gd name="connsiteX0" fmla="*/ 1459511 w 5733922"/>
              <a:gd name="connsiteY0" fmla="*/ 1287609 h 1287609"/>
              <a:gd name="connsiteX1" fmla="*/ 1050665 w 5733922"/>
              <a:gd name="connsiteY1" fmla="*/ 902355 h 1287609"/>
              <a:gd name="connsiteX2" fmla="*/ 0 w 5733922"/>
              <a:gd name="connsiteY2" fmla="*/ 0 h 1287609"/>
              <a:gd name="connsiteX3" fmla="*/ 5733922 w 5733922"/>
              <a:gd name="connsiteY3" fmla="*/ 2926 h 1287609"/>
              <a:gd name="connsiteX4" fmla="*/ 5415347 w 5733922"/>
              <a:gd name="connsiteY4" fmla="*/ 1277227 h 1287609"/>
              <a:gd name="connsiteX5" fmla="*/ 1459511 w 5733922"/>
              <a:gd name="connsiteY5" fmla="*/ 1287609 h 1287609"/>
              <a:gd name="connsiteX0" fmla="*/ 1459511 w 5733922"/>
              <a:gd name="connsiteY0" fmla="*/ 1287609 h 1287609"/>
              <a:gd name="connsiteX1" fmla="*/ 1531017 w 5733922"/>
              <a:gd name="connsiteY1" fmla="*/ 544015 h 1287609"/>
              <a:gd name="connsiteX2" fmla="*/ 0 w 5733922"/>
              <a:gd name="connsiteY2" fmla="*/ 0 h 1287609"/>
              <a:gd name="connsiteX3" fmla="*/ 5733922 w 5733922"/>
              <a:gd name="connsiteY3" fmla="*/ 2926 h 1287609"/>
              <a:gd name="connsiteX4" fmla="*/ 5415347 w 5733922"/>
              <a:gd name="connsiteY4" fmla="*/ 1277227 h 1287609"/>
              <a:gd name="connsiteX5" fmla="*/ 1459511 w 5733922"/>
              <a:gd name="connsiteY5" fmla="*/ 1287609 h 1287609"/>
              <a:gd name="connsiteX0" fmla="*/ 1459511 w 5733922"/>
              <a:gd name="connsiteY0" fmla="*/ 1287609 h 1287609"/>
              <a:gd name="connsiteX1" fmla="*/ 1531017 w 5733922"/>
              <a:gd name="connsiteY1" fmla="*/ 544015 h 1287609"/>
              <a:gd name="connsiteX2" fmla="*/ 854662 w 5733922"/>
              <a:gd name="connsiteY2" fmla="*/ 311936 h 1287609"/>
              <a:gd name="connsiteX3" fmla="*/ 0 w 5733922"/>
              <a:gd name="connsiteY3" fmla="*/ 0 h 1287609"/>
              <a:gd name="connsiteX4" fmla="*/ 5733922 w 5733922"/>
              <a:gd name="connsiteY4" fmla="*/ 2926 h 1287609"/>
              <a:gd name="connsiteX5" fmla="*/ 5415347 w 5733922"/>
              <a:gd name="connsiteY5" fmla="*/ 1277227 h 1287609"/>
              <a:gd name="connsiteX6" fmla="*/ 1459511 w 5733922"/>
              <a:gd name="connsiteY6" fmla="*/ 1287609 h 1287609"/>
              <a:gd name="connsiteX0" fmla="*/ 1459511 w 5733922"/>
              <a:gd name="connsiteY0" fmla="*/ 1287609 h 1287609"/>
              <a:gd name="connsiteX1" fmla="*/ 1531017 w 5733922"/>
              <a:gd name="connsiteY1" fmla="*/ 544015 h 1287609"/>
              <a:gd name="connsiteX2" fmla="*/ 492945 w 5733922"/>
              <a:gd name="connsiteY2" fmla="*/ 516134 h 1287609"/>
              <a:gd name="connsiteX3" fmla="*/ 0 w 5733922"/>
              <a:gd name="connsiteY3" fmla="*/ 0 h 1287609"/>
              <a:gd name="connsiteX4" fmla="*/ 5733922 w 5733922"/>
              <a:gd name="connsiteY4" fmla="*/ 2926 h 1287609"/>
              <a:gd name="connsiteX5" fmla="*/ 5415347 w 5733922"/>
              <a:gd name="connsiteY5" fmla="*/ 1277227 h 1287609"/>
              <a:gd name="connsiteX6" fmla="*/ 1459511 w 5733922"/>
              <a:gd name="connsiteY6" fmla="*/ 1287609 h 1287609"/>
              <a:gd name="connsiteX0" fmla="*/ 966566 w 5240977"/>
              <a:gd name="connsiteY0" fmla="*/ 1284683 h 1284683"/>
              <a:gd name="connsiteX1" fmla="*/ 1038072 w 5240977"/>
              <a:gd name="connsiteY1" fmla="*/ 541089 h 1284683"/>
              <a:gd name="connsiteX2" fmla="*/ 0 w 5240977"/>
              <a:gd name="connsiteY2" fmla="*/ 513208 h 1284683"/>
              <a:gd name="connsiteX3" fmla="*/ 191133 w 5240977"/>
              <a:gd name="connsiteY3" fmla="*/ 5694 h 1284683"/>
              <a:gd name="connsiteX4" fmla="*/ 5240977 w 5240977"/>
              <a:gd name="connsiteY4" fmla="*/ 0 h 1284683"/>
              <a:gd name="connsiteX5" fmla="*/ 4922402 w 5240977"/>
              <a:gd name="connsiteY5" fmla="*/ 1274301 h 1284683"/>
              <a:gd name="connsiteX6" fmla="*/ 966566 w 5240977"/>
              <a:gd name="connsiteY6" fmla="*/ 1284683 h 1284683"/>
              <a:gd name="connsiteX0" fmla="*/ 1517487 w 5791898"/>
              <a:gd name="connsiteY0" fmla="*/ 1284683 h 1284683"/>
              <a:gd name="connsiteX1" fmla="*/ 1588993 w 5791898"/>
              <a:gd name="connsiteY1" fmla="*/ 541089 h 1284683"/>
              <a:gd name="connsiteX2" fmla="*/ 0 w 5791898"/>
              <a:gd name="connsiteY2" fmla="*/ 509160 h 1284683"/>
              <a:gd name="connsiteX3" fmla="*/ 742054 w 5791898"/>
              <a:gd name="connsiteY3" fmla="*/ 5694 h 1284683"/>
              <a:gd name="connsiteX4" fmla="*/ 5791898 w 5791898"/>
              <a:gd name="connsiteY4" fmla="*/ 0 h 1284683"/>
              <a:gd name="connsiteX5" fmla="*/ 5473323 w 5791898"/>
              <a:gd name="connsiteY5" fmla="*/ 1274301 h 1284683"/>
              <a:gd name="connsiteX6" fmla="*/ 1517487 w 5791898"/>
              <a:gd name="connsiteY6" fmla="*/ 1284683 h 1284683"/>
              <a:gd name="connsiteX0" fmla="*/ 1517487 w 5791898"/>
              <a:gd name="connsiteY0" fmla="*/ 1284683 h 1284683"/>
              <a:gd name="connsiteX1" fmla="*/ 1024276 w 5791898"/>
              <a:gd name="connsiteY1" fmla="*/ 532320 h 1284683"/>
              <a:gd name="connsiteX2" fmla="*/ 0 w 5791898"/>
              <a:gd name="connsiteY2" fmla="*/ 509160 h 1284683"/>
              <a:gd name="connsiteX3" fmla="*/ 742054 w 5791898"/>
              <a:gd name="connsiteY3" fmla="*/ 5694 h 1284683"/>
              <a:gd name="connsiteX4" fmla="*/ 5791898 w 5791898"/>
              <a:gd name="connsiteY4" fmla="*/ 0 h 1284683"/>
              <a:gd name="connsiteX5" fmla="*/ 5473323 w 5791898"/>
              <a:gd name="connsiteY5" fmla="*/ 1274301 h 1284683"/>
              <a:gd name="connsiteX6" fmla="*/ 1517487 w 5791898"/>
              <a:gd name="connsiteY6" fmla="*/ 1284683 h 1284683"/>
              <a:gd name="connsiteX0" fmla="*/ 1517487 w 5797578"/>
              <a:gd name="connsiteY0" fmla="*/ 1278989 h 1278989"/>
              <a:gd name="connsiteX1" fmla="*/ 1024276 w 5797578"/>
              <a:gd name="connsiteY1" fmla="*/ 526626 h 1278989"/>
              <a:gd name="connsiteX2" fmla="*/ 0 w 5797578"/>
              <a:gd name="connsiteY2" fmla="*/ 503466 h 1278989"/>
              <a:gd name="connsiteX3" fmla="*/ 742054 w 5797578"/>
              <a:gd name="connsiteY3" fmla="*/ 0 h 1278989"/>
              <a:gd name="connsiteX4" fmla="*/ 5797578 w 5797578"/>
              <a:gd name="connsiteY4" fmla="*/ 35636 h 1278989"/>
              <a:gd name="connsiteX5" fmla="*/ 5473323 w 5797578"/>
              <a:gd name="connsiteY5" fmla="*/ 1268607 h 1278989"/>
              <a:gd name="connsiteX6" fmla="*/ 1517487 w 5797578"/>
              <a:gd name="connsiteY6" fmla="*/ 1278989 h 1278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7578" h="1278989">
                <a:moveTo>
                  <a:pt x="1517487" y="1278989"/>
                </a:moveTo>
                <a:lnTo>
                  <a:pt x="1024276" y="526626"/>
                </a:lnTo>
                <a:lnTo>
                  <a:pt x="0" y="503466"/>
                </a:lnTo>
                <a:lnTo>
                  <a:pt x="742054" y="0"/>
                </a:lnTo>
                <a:lnTo>
                  <a:pt x="5797578" y="35636"/>
                </a:lnTo>
                <a:lnTo>
                  <a:pt x="5473323" y="1268607"/>
                </a:lnTo>
                <a:lnTo>
                  <a:pt x="1517487" y="1278989"/>
                </a:lnTo>
                <a:close/>
              </a:path>
            </a:pathLst>
          </a:custGeom>
          <a:solidFill>
            <a:srgbClr val="DFDFD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B5F2DAC6-4185-46F8-8A9B-2A83540D373E}"/>
              </a:ext>
            </a:extLst>
          </p:cNvPr>
          <p:cNvSpPr/>
          <p:nvPr/>
        </p:nvSpPr>
        <p:spPr>
          <a:xfrm rot="8681015">
            <a:off x="8162044" y="2884806"/>
            <a:ext cx="999067" cy="861264"/>
          </a:xfrm>
          <a:prstGeom prst="triangle">
            <a:avLst/>
          </a:prstGeom>
          <a:solidFill>
            <a:schemeClr val="tx1">
              <a:lumMod val="85000"/>
              <a:alpha val="7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FE38BBB1-2302-4F14-AC33-B1E7A291985C}"/>
              </a:ext>
            </a:extLst>
          </p:cNvPr>
          <p:cNvSpPr/>
          <p:nvPr/>
        </p:nvSpPr>
        <p:spPr>
          <a:xfrm rot="8681015">
            <a:off x="8198958" y="4177212"/>
            <a:ext cx="510208" cy="439834"/>
          </a:xfrm>
          <a:prstGeom prst="triangle">
            <a:avLst/>
          </a:prstGeom>
          <a:solidFill>
            <a:srgbClr val="00B0F0"/>
          </a:solidFill>
          <a:ln>
            <a:noFill/>
          </a:ln>
          <a:effectLst>
            <a:outerShdw blurRad="50800" dir="3000000" sx="103000" sy="103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DE5A528B-E2F9-467B-9D28-EC81813EBE52}"/>
              </a:ext>
            </a:extLst>
          </p:cNvPr>
          <p:cNvSpPr/>
          <p:nvPr/>
        </p:nvSpPr>
        <p:spPr>
          <a:xfrm rot="8681015">
            <a:off x="10119695" y="4386967"/>
            <a:ext cx="510208" cy="439834"/>
          </a:xfrm>
          <a:prstGeom prst="triangle">
            <a:avLst/>
          </a:prstGeom>
          <a:solidFill>
            <a:srgbClr val="DEDED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0">
            <a:extLst>
              <a:ext uri="{FF2B5EF4-FFF2-40B4-BE49-F238E27FC236}">
                <a16:creationId xmlns:a16="http://schemas.microsoft.com/office/drawing/2014/main" id="{DCB9D13E-EDB7-4C41-99ED-FF38A48B6C85}"/>
              </a:ext>
            </a:extLst>
          </p:cNvPr>
          <p:cNvSpPr/>
          <p:nvPr/>
        </p:nvSpPr>
        <p:spPr>
          <a:xfrm>
            <a:off x="8873922" y="1583297"/>
            <a:ext cx="3296384" cy="2010385"/>
          </a:xfrm>
          <a:custGeom>
            <a:avLst/>
            <a:gdLst>
              <a:gd name="connsiteX0" fmla="*/ 0 w 3242596"/>
              <a:gd name="connsiteY0" fmla="*/ 1032087 h 2064173"/>
              <a:gd name="connsiteX1" fmla="*/ 1621298 w 3242596"/>
              <a:gd name="connsiteY1" fmla="*/ 0 h 2064173"/>
              <a:gd name="connsiteX2" fmla="*/ 3242596 w 3242596"/>
              <a:gd name="connsiteY2" fmla="*/ 1032087 h 2064173"/>
              <a:gd name="connsiteX3" fmla="*/ 1621298 w 3242596"/>
              <a:gd name="connsiteY3" fmla="*/ 2064173 h 2064173"/>
              <a:gd name="connsiteX4" fmla="*/ 0 w 3242596"/>
              <a:gd name="connsiteY4" fmla="*/ 1032087 h 2064173"/>
              <a:gd name="connsiteX0" fmla="*/ 0 w 3296384"/>
              <a:gd name="connsiteY0" fmla="*/ 1032087 h 2064173"/>
              <a:gd name="connsiteX1" fmla="*/ 1621298 w 3296384"/>
              <a:gd name="connsiteY1" fmla="*/ 0 h 2064173"/>
              <a:gd name="connsiteX2" fmla="*/ 3296384 w 3296384"/>
              <a:gd name="connsiteY2" fmla="*/ 1045534 h 2064173"/>
              <a:gd name="connsiteX3" fmla="*/ 1621298 w 3296384"/>
              <a:gd name="connsiteY3" fmla="*/ 2064173 h 2064173"/>
              <a:gd name="connsiteX4" fmla="*/ 0 w 3296384"/>
              <a:gd name="connsiteY4" fmla="*/ 1032087 h 2064173"/>
              <a:gd name="connsiteX0" fmla="*/ 0 w 3296384"/>
              <a:gd name="connsiteY0" fmla="*/ 1032087 h 2010385"/>
              <a:gd name="connsiteX1" fmla="*/ 1621298 w 3296384"/>
              <a:gd name="connsiteY1" fmla="*/ 0 h 2010385"/>
              <a:gd name="connsiteX2" fmla="*/ 3296384 w 3296384"/>
              <a:gd name="connsiteY2" fmla="*/ 1045534 h 2010385"/>
              <a:gd name="connsiteX3" fmla="*/ 1621298 w 3296384"/>
              <a:gd name="connsiteY3" fmla="*/ 2010385 h 2010385"/>
              <a:gd name="connsiteX4" fmla="*/ 0 w 3296384"/>
              <a:gd name="connsiteY4" fmla="*/ 1032087 h 2010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384" h="2010385">
                <a:moveTo>
                  <a:pt x="0" y="1032087"/>
                </a:moveTo>
                <a:lnTo>
                  <a:pt x="1621298" y="0"/>
                </a:lnTo>
                <a:lnTo>
                  <a:pt x="3296384" y="1045534"/>
                </a:lnTo>
                <a:lnTo>
                  <a:pt x="1621298" y="2010385"/>
                </a:lnTo>
                <a:lnTo>
                  <a:pt x="0" y="1032087"/>
                </a:lnTo>
                <a:close/>
              </a:path>
            </a:pathLst>
          </a:custGeom>
          <a:solidFill>
            <a:schemeClr val="tx1"/>
          </a:solidFill>
          <a:ln>
            <a:noFill/>
          </a:ln>
          <a:effectLst>
            <a:outerShdw blurRad="38100" dist="38100" dir="8100000" sx="103000" sy="103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1">
            <a:extLst>
              <a:ext uri="{FF2B5EF4-FFF2-40B4-BE49-F238E27FC236}">
                <a16:creationId xmlns:a16="http://schemas.microsoft.com/office/drawing/2014/main" id="{CB6183F3-CADA-4556-89A2-61ADA80A3740}"/>
              </a:ext>
            </a:extLst>
          </p:cNvPr>
          <p:cNvSpPr/>
          <p:nvPr/>
        </p:nvSpPr>
        <p:spPr>
          <a:xfrm>
            <a:off x="8837594" y="2171947"/>
            <a:ext cx="2554711" cy="1416848"/>
          </a:xfrm>
          <a:custGeom>
            <a:avLst/>
            <a:gdLst>
              <a:gd name="connsiteX0" fmla="*/ 0 w 1723446"/>
              <a:gd name="connsiteY0" fmla="*/ 1295824 h 1295824"/>
              <a:gd name="connsiteX1" fmla="*/ 323956 w 1723446"/>
              <a:gd name="connsiteY1" fmla="*/ 0 h 1295824"/>
              <a:gd name="connsiteX2" fmla="*/ 1723446 w 1723446"/>
              <a:gd name="connsiteY2" fmla="*/ 0 h 1295824"/>
              <a:gd name="connsiteX3" fmla="*/ 1399490 w 1723446"/>
              <a:gd name="connsiteY3" fmla="*/ 1295824 h 1295824"/>
              <a:gd name="connsiteX4" fmla="*/ 0 w 1723446"/>
              <a:gd name="connsiteY4" fmla="*/ 1295824 h 1295824"/>
              <a:gd name="connsiteX0" fmla="*/ 79456 w 1802902"/>
              <a:gd name="connsiteY0" fmla="*/ 1295824 h 1295824"/>
              <a:gd name="connsiteX1" fmla="*/ 0 w 1802902"/>
              <a:gd name="connsiteY1" fmla="*/ 201706 h 1295824"/>
              <a:gd name="connsiteX2" fmla="*/ 1802902 w 1802902"/>
              <a:gd name="connsiteY2" fmla="*/ 0 h 1295824"/>
              <a:gd name="connsiteX3" fmla="*/ 1478946 w 1802902"/>
              <a:gd name="connsiteY3" fmla="*/ 1295824 h 1295824"/>
              <a:gd name="connsiteX4" fmla="*/ 79456 w 1802902"/>
              <a:gd name="connsiteY4" fmla="*/ 1295824 h 1295824"/>
              <a:gd name="connsiteX0" fmla="*/ 79456 w 1478946"/>
              <a:gd name="connsiteY0" fmla="*/ 1524424 h 1524424"/>
              <a:gd name="connsiteX1" fmla="*/ 0 w 1478946"/>
              <a:gd name="connsiteY1" fmla="*/ 430306 h 1524424"/>
              <a:gd name="connsiteX2" fmla="*/ 740585 w 1478946"/>
              <a:gd name="connsiteY2" fmla="*/ 0 h 1524424"/>
              <a:gd name="connsiteX3" fmla="*/ 1478946 w 1478946"/>
              <a:gd name="connsiteY3" fmla="*/ 1524424 h 1524424"/>
              <a:gd name="connsiteX4" fmla="*/ 79456 w 1478946"/>
              <a:gd name="connsiteY4" fmla="*/ 1524424 h 1524424"/>
              <a:gd name="connsiteX0" fmla="*/ 79456 w 2554711"/>
              <a:gd name="connsiteY0" fmla="*/ 1524424 h 1524424"/>
              <a:gd name="connsiteX1" fmla="*/ 0 w 2554711"/>
              <a:gd name="connsiteY1" fmla="*/ 430306 h 1524424"/>
              <a:gd name="connsiteX2" fmla="*/ 740585 w 2554711"/>
              <a:gd name="connsiteY2" fmla="*/ 0 h 1524424"/>
              <a:gd name="connsiteX3" fmla="*/ 2554711 w 2554711"/>
              <a:gd name="connsiteY3" fmla="*/ 905859 h 1524424"/>
              <a:gd name="connsiteX4" fmla="*/ 79456 w 2554711"/>
              <a:gd name="connsiteY4" fmla="*/ 1524424 h 1524424"/>
              <a:gd name="connsiteX0" fmla="*/ 1625868 w 2554711"/>
              <a:gd name="connsiteY0" fmla="*/ 1349612 h 1349612"/>
              <a:gd name="connsiteX1" fmla="*/ 0 w 2554711"/>
              <a:gd name="connsiteY1" fmla="*/ 430306 h 1349612"/>
              <a:gd name="connsiteX2" fmla="*/ 740585 w 2554711"/>
              <a:gd name="connsiteY2" fmla="*/ 0 h 1349612"/>
              <a:gd name="connsiteX3" fmla="*/ 2554711 w 2554711"/>
              <a:gd name="connsiteY3" fmla="*/ 905859 h 1349612"/>
              <a:gd name="connsiteX4" fmla="*/ 1625868 w 2554711"/>
              <a:gd name="connsiteY4" fmla="*/ 1349612 h 1349612"/>
              <a:gd name="connsiteX0" fmla="*/ 1666209 w 2554711"/>
              <a:gd name="connsiteY0" fmla="*/ 1376506 h 1376506"/>
              <a:gd name="connsiteX1" fmla="*/ 0 w 2554711"/>
              <a:gd name="connsiteY1" fmla="*/ 430306 h 1376506"/>
              <a:gd name="connsiteX2" fmla="*/ 740585 w 2554711"/>
              <a:gd name="connsiteY2" fmla="*/ 0 h 1376506"/>
              <a:gd name="connsiteX3" fmla="*/ 2554711 w 2554711"/>
              <a:gd name="connsiteY3" fmla="*/ 905859 h 1376506"/>
              <a:gd name="connsiteX4" fmla="*/ 1666209 w 2554711"/>
              <a:gd name="connsiteY4" fmla="*/ 1376506 h 1376506"/>
              <a:gd name="connsiteX0" fmla="*/ 1666209 w 2554711"/>
              <a:gd name="connsiteY0" fmla="*/ 1416848 h 1416848"/>
              <a:gd name="connsiteX1" fmla="*/ 0 w 2554711"/>
              <a:gd name="connsiteY1" fmla="*/ 470648 h 1416848"/>
              <a:gd name="connsiteX2" fmla="*/ 713691 w 2554711"/>
              <a:gd name="connsiteY2" fmla="*/ 0 h 1416848"/>
              <a:gd name="connsiteX3" fmla="*/ 2554711 w 2554711"/>
              <a:gd name="connsiteY3" fmla="*/ 946201 h 1416848"/>
              <a:gd name="connsiteX4" fmla="*/ 1666209 w 2554711"/>
              <a:gd name="connsiteY4" fmla="*/ 1416848 h 1416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4711" h="1416848">
                <a:moveTo>
                  <a:pt x="1666209" y="1416848"/>
                </a:moveTo>
                <a:lnTo>
                  <a:pt x="0" y="470648"/>
                </a:lnTo>
                <a:lnTo>
                  <a:pt x="713691" y="0"/>
                </a:lnTo>
                <a:lnTo>
                  <a:pt x="2554711" y="946201"/>
                </a:lnTo>
                <a:lnTo>
                  <a:pt x="1666209" y="1416848"/>
                </a:lnTo>
                <a:close/>
              </a:path>
            </a:pathLst>
          </a:custGeom>
          <a:solidFill>
            <a:srgbClr val="4F81B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12">
            <a:extLst>
              <a:ext uri="{FF2B5EF4-FFF2-40B4-BE49-F238E27FC236}">
                <a16:creationId xmlns:a16="http://schemas.microsoft.com/office/drawing/2014/main" id="{62444EC4-2BBB-4E63-8E74-0C9C0448E125}"/>
              </a:ext>
            </a:extLst>
          </p:cNvPr>
          <p:cNvSpPr/>
          <p:nvPr/>
        </p:nvSpPr>
        <p:spPr>
          <a:xfrm rot="19800000">
            <a:off x="11079596" y="2146838"/>
            <a:ext cx="986856" cy="766613"/>
          </a:xfrm>
          <a:custGeom>
            <a:avLst/>
            <a:gdLst>
              <a:gd name="connsiteX0" fmla="*/ 0 w 986856"/>
              <a:gd name="connsiteY0" fmla="*/ 721831 h 721831"/>
              <a:gd name="connsiteX1" fmla="*/ 493428 w 986856"/>
              <a:gd name="connsiteY1" fmla="*/ 0 h 721831"/>
              <a:gd name="connsiteX2" fmla="*/ 986856 w 986856"/>
              <a:gd name="connsiteY2" fmla="*/ 721831 h 721831"/>
              <a:gd name="connsiteX3" fmla="*/ 0 w 986856"/>
              <a:gd name="connsiteY3" fmla="*/ 721831 h 721831"/>
              <a:gd name="connsiteX0" fmla="*/ 0 w 986856"/>
              <a:gd name="connsiteY0" fmla="*/ 766613 h 766613"/>
              <a:gd name="connsiteX1" fmla="*/ 550336 w 986856"/>
              <a:gd name="connsiteY1" fmla="*/ 0 h 766613"/>
              <a:gd name="connsiteX2" fmla="*/ 986856 w 986856"/>
              <a:gd name="connsiteY2" fmla="*/ 766613 h 766613"/>
              <a:gd name="connsiteX3" fmla="*/ 0 w 986856"/>
              <a:gd name="connsiteY3" fmla="*/ 766613 h 766613"/>
            </a:gdLst>
            <a:ahLst/>
            <a:cxnLst>
              <a:cxn ang="0">
                <a:pos x="connsiteX0" y="connsiteY0"/>
              </a:cxn>
              <a:cxn ang="0">
                <a:pos x="connsiteX1" y="connsiteY1"/>
              </a:cxn>
              <a:cxn ang="0">
                <a:pos x="connsiteX2" y="connsiteY2"/>
              </a:cxn>
              <a:cxn ang="0">
                <a:pos x="connsiteX3" y="connsiteY3"/>
              </a:cxn>
            </a:cxnLst>
            <a:rect l="l" t="t" r="r" b="b"/>
            <a:pathLst>
              <a:path w="986856" h="766613">
                <a:moveTo>
                  <a:pt x="0" y="766613"/>
                </a:moveTo>
                <a:lnTo>
                  <a:pt x="550336" y="0"/>
                </a:lnTo>
                <a:lnTo>
                  <a:pt x="986856" y="766613"/>
                </a:lnTo>
                <a:lnTo>
                  <a:pt x="0" y="766613"/>
                </a:lnTo>
                <a:close/>
              </a:path>
            </a:pathLst>
          </a:custGeom>
          <a:solidFill>
            <a:srgbClr val="4F81B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id="{0AF69400-9920-4ADD-B641-A02F8F128422}"/>
              </a:ext>
            </a:extLst>
          </p:cNvPr>
          <p:cNvSpPr/>
          <p:nvPr/>
        </p:nvSpPr>
        <p:spPr>
          <a:xfrm rot="16200000">
            <a:off x="10320263" y="2763636"/>
            <a:ext cx="2010385" cy="1733090"/>
          </a:xfrm>
          <a:prstGeom prst="triangle">
            <a:avLst/>
          </a:prstGeom>
          <a:solidFill>
            <a:srgbClr val="00B0F0"/>
          </a:solidFill>
          <a:ln>
            <a:noFill/>
          </a:ln>
          <a:effectLst>
            <a:outerShdw blurRad="50800" dist="38100" dir="81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id="{25F45BDD-4F80-4C6B-A786-DC866505C635}"/>
              </a:ext>
            </a:extLst>
          </p:cNvPr>
          <p:cNvSpPr/>
          <p:nvPr/>
        </p:nvSpPr>
        <p:spPr>
          <a:xfrm rot="8681015">
            <a:off x="10487418" y="3494999"/>
            <a:ext cx="510208" cy="439834"/>
          </a:xfrm>
          <a:prstGeom prst="triangle">
            <a:avLst/>
          </a:prstGeom>
          <a:solidFill>
            <a:srgbClr val="1B30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id="{0B47B2B6-B83E-4D7D-9A3B-B3034B21F1A9}"/>
              </a:ext>
            </a:extLst>
          </p:cNvPr>
          <p:cNvSpPr/>
          <p:nvPr/>
        </p:nvSpPr>
        <p:spPr>
          <a:xfrm rot="16200000">
            <a:off x="10462329" y="1382549"/>
            <a:ext cx="510208" cy="439834"/>
          </a:xfrm>
          <a:prstGeom prst="triangle">
            <a:avLst/>
          </a:prstGeom>
          <a:solidFill>
            <a:srgbClr val="1B30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a:extLst>
              <a:ext uri="{FF2B5EF4-FFF2-40B4-BE49-F238E27FC236}">
                <a16:creationId xmlns:a16="http://schemas.microsoft.com/office/drawing/2014/main" id="{8F0D8BC2-4D1E-463A-921C-4AC788F96D5C}"/>
              </a:ext>
            </a:extLst>
          </p:cNvPr>
          <p:cNvSpPr/>
          <p:nvPr/>
        </p:nvSpPr>
        <p:spPr>
          <a:xfrm rot="5400000">
            <a:off x="11046828" y="1431399"/>
            <a:ext cx="405691" cy="349733"/>
          </a:xfrm>
          <a:prstGeom prst="triangl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18">
            <a:extLst>
              <a:ext uri="{FF2B5EF4-FFF2-40B4-BE49-F238E27FC236}">
                <a16:creationId xmlns:a16="http://schemas.microsoft.com/office/drawing/2014/main" id="{D6A82B66-7C19-497D-B21C-234D69E002B0}"/>
              </a:ext>
            </a:extLst>
          </p:cNvPr>
          <p:cNvSpPr/>
          <p:nvPr/>
        </p:nvSpPr>
        <p:spPr>
          <a:xfrm rot="19800000">
            <a:off x="9264057" y="1225451"/>
            <a:ext cx="1104855" cy="756405"/>
          </a:xfrm>
          <a:custGeom>
            <a:avLst/>
            <a:gdLst>
              <a:gd name="connsiteX0" fmla="*/ 0 w 1137991"/>
              <a:gd name="connsiteY0" fmla="*/ 981026 h 981026"/>
              <a:gd name="connsiteX1" fmla="*/ 568996 w 1137991"/>
              <a:gd name="connsiteY1" fmla="*/ 0 h 981026"/>
              <a:gd name="connsiteX2" fmla="*/ 1137991 w 1137991"/>
              <a:gd name="connsiteY2" fmla="*/ 981026 h 981026"/>
              <a:gd name="connsiteX3" fmla="*/ 0 w 1137991"/>
              <a:gd name="connsiteY3" fmla="*/ 981026 h 981026"/>
              <a:gd name="connsiteX0" fmla="*/ 0 w 1104855"/>
              <a:gd name="connsiteY0" fmla="*/ 1031212 h 1031212"/>
              <a:gd name="connsiteX1" fmla="*/ 535860 w 1104855"/>
              <a:gd name="connsiteY1" fmla="*/ 0 h 1031212"/>
              <a:gd name="connsiteX2" fmla="*/ 1104855 w 1104855"/>
              <a:gd name="connsiteY2" fmla="*/ 981026 h 1031212"/>
              <a:gd name="connsiteX3" fmla="*/ 0 w 1104855"/>
              <a:gd name="connsiteY3" fmla="*/ 1031212 h 1031212"/>
            </a:gdLst>
            <a:ahLst/>
            <a:cxnLst>
              <a:cxn ang="0">
                <a:pos x="connsiteX0" y="connsiteY0"/>
              </a:cxn>
              <a:cxn ang="0">
                <a:pos x="connsiteX1" y="connsiteY1"/>
              </a:cxn>
              <a:cxn ang="0">
                <a:pos x="connsiteX2" y="connsiteY2"/>
              </a:cxn>
              <a:cxn ang="0">
                <a:pos x="connsiteX3" y="connsiteY3"/>
              </a:cxn>
            </a:cxnLst>
            <a:rect l="l" t="t" r="r" b="b"/>
            <a:pathLst>
              <a:path w="1104855" h="1031212">
                <a:moveTo>
                  <a:pt x="0" y="1031212"/>
                </a:moveTo>
                <a:lnTo>
                  <a:pt x="535860" y="0"/>
                </a:lnTo>
                <a:lnTo>
                  <a:pt x="1104855" y="981026"/>
                </a:lnTo>
                <a:lnTo>
                  <a:pt x="0" y="1031212"/>
                </a:lnTo>
                <a:close/>
              </a:path>
            </a:pathLst>
          </a:custGeom>
          <a:solidFill>
            <a:srgbClr val="1B30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梯形 19">
            <a:extLst>
              <a:ext uri="{FF2B5EF4-FFF2-40B4-BE49-F238E27FC236}">
                <a16:creationId xmlns:a16="http://schemas.microsoft.com/office/drawing/2014/main" id="{9EDC0015-55B0-44A8-B045-4D1713E003B8}"/>
              </a:ext>
            </a:extLst>
          </p:cNvPr>
          <p:cNvSpPr/>
          <p:nvPr/>
        </p:nvSpPr>
        <p:spPr>
          <a:xfrm rot="8948101">
            <a:off x="7888749" y="1769032"/>
            <a:ext cx="2069478" cy="757077"/>
          </a:xfrm>
          <a:custGeom>
            <a:avLst/>
            <a:gdLst>
              <a:gd name="connsiteX0" fmla="*/ 0 w 1126315"/>
              <a:gd name="connsiteY0" fmla="*/ 552153 h 552153"/>
              <a:gd name="connsiteX1" fmla="*/ 138038 w 1126315"/>
              <a:gd name="connsiteY1" fmla="*/ 0 h 552153"/>
              <a:gd name="connsiteX2" fmla="*/ 988277 w 1126315"/>
              <a:gd name="connsiteY2" fmla="*/ 0 h 552153"/>
              <a:gd name="connsiteX3" fmla="*/ 1126315 w 1126315"/>
              <a:gd name="connsiteY3" fmla="*/ 552153 h 552153"/>
              <a:gd name="connsiteX4" fmla="*/ 0 w 1126315"/>
              <a:gd name="connsiteY4" fmla="*/ 552153 h 552153"/>
              <a:gd name="connsiteX0" fmla="*/ 0 w 1582162"/>
              <a:gd name="connsiteY0" fmla="*/ 1000333 h 1000333"/>
              <a:gd name="connsiteX1" fmla="*/ 593885 w 1582162"/>
              <a:gd name="connsiteY1" fmla="*/ 0 h 1000333"/>
              <a:gd name="connsiteX2" fmla="*/ 1444124 w 1582162"/>
              <a:gd name="connsiteY2" fmla="*/ 0 h 1000333"/>
              <a:gd name="connsiteX3" fmla="*/ 1582162 w 1582162"/>
              <a:gd name="connsiteY3" fmla="*/ 552153 h 1000333"/>
              <a:gd name="connsiteX4" fmla="*/ 0 w 1582162"/>
              <a:gd name="connsiteY4" fmla="*/ 1000333 h 1000333"/>
              <a:gd name="connsiteX0" fmla="*/ 0 w 1582162"/>
              <a:gd name="connsiteY0" fmla="*/ 1009487 h 1009487"/>
              <a:gd name="connsiteX1" fmla="*/ 552357 w 1582162"/>
              <a:gd name="connsiteY1" fmla="*/ 0 h 1009487"/>
              <a:gd name="connsiteX2" fmla="*/ 1444124 w 1582162"/>
              <a:gd name="connsiteY2" fmla="*/ 9154 h 1009487"/>
              <a:gd name="connsiteX3" fmla="*/ 1582162 w 1582162"/>
              <a:gd name="connsiteY3" fmla="*/ 561307 h 1009487"/>
              <a:gd name="connsiteX4" fmla="*/ 0 w 1582162"/>
              <a:gd name="connsiteY4" fmla="*/ 1009487 h 1009487"/>
              <a:gd name="connsiteX0" fmla="*/ 0 w 1582162"/>
              <a:gd name="connsiteY0" fmla="*/ 1000333 h 1000333"/>
              <a:gd name="connsiteX1" fmla="*/ 515475 w 1582162"/>
              <a:gd name="connsiteY1" fmla="*/ 134 h 1000333"/>
              <a:gd name="connsiteX2" fmla="*/ 1444124 w 1582162"/>
              <a:gd name="connsiteY2" fmla="*/ 0 h 1000333"/>
              <a:gd name="connsiteX3" fmla="*/ 1582162 w 1582162"/>
              <a:gd name="connsiteY3" fmla="*/ 552153 h 1000333"/>
              <a:gd name="connsiteX4" fmla="*/ 0 w 1582162"/>
              <a:gd name="connsiteY4" fmla="*/ 1000333 h 1000333"/>
              <a:gd name="connsiteX0" fmla="*/ 0 w 1582162"/>
              <a:gd name="connsiteY0" fmla="*/ 1055658 h 1055658"/>
              <a:gd name="connsiteX1" fmla="*/ 515475 w 1582162"/>
              <a:gd name="connsiteY1" fmla="*/ 55459 h 1055658"/>
              <a:gd name="connsiteX2" fmla="*/ 1430191 w 1582162"/>
              <a:gd name="connsiteY2" fmla="*/ 0 h 1055658"/>
              <a:gd name="connsiteX3" fmla="*/ 1582162 w 1582162"/>
              <a:gd name="connsiteY3" fmla="*/ 607478 h 1055658"/>
              <a:gd name="connsiteX4" fmla="*/ 0 w 1582162"/>
              <a:gd name="connsiteY4" fmla="*/ 1055658 h 1055658"/>
              <a:gd name="connsiteX0" fmla="*/ 0 w 2069478"/>
              <a:gd name="connsiteY0" fmla="*/ 1055658 h 1055658"/>
              <a:gd name="connsiteX1" fmla="*/ 515475 w 2069478"/>
              <a:gd name="connsiteY1" fmla="*/ 55459 h 1055658"/>
              <a:gd name="connsiteX2" fmla="*/ 1430191 w 2069478"/>
              <a:gd name="connsiteY2" fmla="*/ 0 h 1055658"/>
              <a:gd name="connsiteX3" fmla="*/ 2069478 w 2069478"/>
              <a:gd name="connsiteY3" fmla="*/ 1024051 h 1055658"/>
              <a:gd name="connsiteX4" fmla="*/ 0 w 2069478"/>
              <a:gd name="connsiteY4" fmla="*/ 1055658 h 1055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9478" h="1055658">
                <a:moveTo>
                  <a:pt x="0" y="1055658"/>
                </a:moveTo>
                <a:lnTo>
                  <a:pt x="515475" y="55459"/>
                </a:lnTo>
                <a:lnTo>
                  <a:pt x="1430191" y="0"/>
                </a:lnTo>
                <a:lnTo>
                  <a:pt x="2069478" y="1024051"/>
                </a:lnTo>
                <a:lnTo>
                  <a:pt x="0" y="1055658"/>
                </a:lnTo>
                <a:close/>
              </a:path>
            </a:pathLst>
          </a:cu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a:extLst>
              <a:ext uri="{FF2B5EF4-FFF2-40B4-BE49-F238E27FC236}">
                <a16:creationId xmlns:a16="http://schemas.microsoft.com/office/drawing/2014/main" id="{00E828AD-451F-46B7-90B4-75F8EF1DD979}"/>
              </a:ext>
            </a:extLst>
          </p:cNvPr>
          <p:cNvSpPr/>
          <p:nvPr/>
        </p:nvSpPr>
        <p:spPr>
          <a:xfrm rot="8707643">
            <a:off x="9186532" y="3504363"/>
            <a:ext cx="999067" cy="861264"/>
          </a:xfrm>
          <a:prstGeom prst="triangle">
            <a:avLst/>
          </a:prstGeom>
          <a:solidFill>
            <a:srgbClr val="4F81B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a:extLst>
              <a:ext uri="{FF2B5EF4-FFF2-40B4-BE49-F238E27FC236}">
                <a16:creationId xmlns:a16="http://schemas.microsoft.com/office/drawing/2014/main" id="{86A05D21-E35E-4049-BAD5-A3AD7BD16B8C}"/>
              </a:ext>
            </a:extLst>
          </p:cNvPr>
          <p:cNvSpPr/>
          <p:nvPr/>
        </p:nvSpPr>
        <p:spPr>
          <a:xfrm rot="9000000">
            <a:off x="7597457" y="3363315"/>
            <a:ext cx="634552" cy="547027"/>
          </a:xfrm>
          <a:prstGeom prst="triangle">
            <a:avLst/>
          </a:prstGeom>
          <a:solidFill>
            <a:srgbClr val="4F81B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28129203"/>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2C7A4649-DA48-48ED-A6C8-1789E036F2EE}"/>
              </a:ext>
            </a:extLst>
          </p:cNvPr>
          <p:cNvSpPr/>
          <p:nvPr/>
        </p:nvSpPr>
        <p:spPr bwMode="auto">
          <a:xfrm rot="16200000">
            <a:off x="-2070600" y="2055124"/>
            <a:ext cx="7186514" cy="3045314"/>
          </a:xfrm>
          <a:prstGeom prst="rect">
            <a:avLst/>
          </a:prstGeom>
          <a:blipFill dpi="0" rotWithShape="1">
            <a:blip r:embed="rId3">
              <a:extLst>
                <a:ext uri="{28A0092B-C50C-407E-A947-70E740481C1C}">
                  <a14:useLocalDpi xmlns:a14="http://schemas.microsoft.com/office/drawing/2010/main"/>
                </a:ext>
              </a:extLst>
            </a:blip>
            <a:srcRect/>
            <a:stretch>
              <a:fillRect/>
            </a:stretch>
          </a:blipFill>
          <a:ln w="127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4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white">
                  <a:lumMod val="50000"/>
                </a:prstClr>
              </a:solidFill>
              <a:effectLst/>
              <a:uLnTx/>
              <a:uFillTx/>
              <a:latin typeface="Century Gothic" panose="020B0502020202020204" pitchFamily="34" charset="0"/>
              <a:ea typeface="Microsoft YaHei" panose="020B0503020204020204" pitchFamily="34" charset="-122"/>
              <a:sym typeface="Century Gothic" panose="020B0502020202020204" pitchFamily="34" charset="0"/>
            </a:endParaRPr>
          </a:p>
        </p:txBody>
      </p:sp>
      <p:sp>
        <p:nvSpPr>
          <p:cNvPr id="7" name="矩形 6">
            <a:extLst>
              <a:ext uri="{FF2B5EF4-FFF2-40B4-BE49-F238E27FC236}">
                <a16:creationId xmlns:a16="http://schemas.microsoft.com/office/drawing/2014/main" id="{621EBBD8-97ED-4EA3-99D8-47B279E4E420}"/>
              </a:ext>
            </a:extLst>
          </p:cNvPr>
          <p:cNvSpPr/>
          <p:nvPr/>
        </p:nvSpPr>
        <p:spPr>
          <a:xfrm>
            <a:off x="3045314" y="314088"/>
            <a:ext cx="9146686" cy="6856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57" tIns="48378" rIns="96757" bIns="48378" numCol="1" spcCol="0" rtlCol="0" fromWordArt="0" anchor="ctr" anchorCtr="0" forceAA="0" compatLnSpc="1">
            <a:prstTxWarp prst="textNoShape">
              <a:avLst/>
            </a:prstTxWarp>
            <a:noAutofit/>
          </a:bodyPr>
          <a:lstStyle/>
          <a:p>
            <a:pPr algn="ctr" defTabSz="967527"/>
            <a:endParaRPr lang="zh-CN" altLang="en-US" sz="1905">
              <a:solidFill>
                <a:srgbClr val="000000"/>
              </a:solidFill>
              <a:latin typeface="Century Gothic"/>
              <a:ea typeface="微软雅黑"/>
            </a:endParaRPr>
          </a:p>
        </p:txBody>
      </p:sp>
      <p:sp>
        <p:nvSpPr>
          <p:cNvPr id="2" name="矩形 1">
            <a:extLst>
              <a:ext uri="{FF2B5EF4-FFF2-40B4-BE49-F238E27FC236}">
                <a16:creationId xmlns:a16="http://schemas.microsoft.com/office/drawing/2014/main" id="{F0AA492D-281E-479C-820D-AF6617B2C211}"/>
              </a:ext>
            </a:extLst>
          </p:cNvPr>
          <p:cNvSpPr/>
          <p:nvPr/>
        </p:nvSpPr>
        <p:spPr>
          <a:xfrm>
            <a:off x="3156195" y="1723334"/>
            <a:ext cx="8924925" cy="4486275"/>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Freeform 338">
            <a:extLst>
              <a:ext uri="{FF2B5EF4-FFF2-40B4-BE49-F238E27FC236}">
                <a16:creationId xmlns:a16="http://schemas.microsoft.com/office/drawing/2014/main" id="{8BFF38E8-BD77-4F1B-BD40-E00B60F45325}"/>
              </a:ext>
            </a:extLst>
          </p:cNvPr>
          <p:cNvSpPr>
            <a:spLocks noChangeAspect="1" noEditPoints="1"/>
          </p:cNvSpPr>
          <p:nvPr/>
        </p:nvSpPr>
        <p:spPr bwMode="auto">
          <a:xfrm>
            <a:off x="4502411" y="1632411"/>
            <a:ext cx="479852" cy="407861"/>
          </a:xfrm>
          <a:custGeom>
            <a:avLst/>
            <a:gdLst>
              <a:gd name="T0" fmla="*/ 14 w 73"/>
              <a:gd name="T1" fmla="*/ 0 h 62"/>
              <a:gd name="T2" fmla="*/ 58 w 73"/>
              <a:gd name="T3" fmla="*/ 0 h 62"/>
              <a:gd name="T4" fmla="*/ 73 w 73"/>
              <a:gd name="T5" fmla="*/ 14 h 62"/>
              <a:gd name="T6" fmla="*/ 73 w 73"/>
              <a:gd name="T7" fmla="*/ 35 h 62"/>
              <a:gd name="T8" fmla="*/ 58 w 73"/>
              <a:gd name="T9" fmla="*/ 49 h 62"/>
              <a:gd name="T10" fmla="*/ 56 w 73"/>
              <a:gd name="T11" fmla="*/ 49 h 62"/>
              <a:gd name="T12" fmla="*/ 57 w 73"/>
              <a:gd name="T13" fmla="*/ 62 h 62"/>
              <a:gd name="T14" fmla="*/ 46 w 73"/>
              <a:gd name="T15" fmla="*/ 49 h 62"/>
              <a:gd name="T16" fmla="*/ 14 w 73"/>
              <a:gd name="T17" fmla="*/ 49 h 62"/>
              <a:gd name="T18" fmla="*/ 0 w 73"/>
              <a:gd name="T19" fmla="*/ 35 h 62"/>
              <a:gd name="T20" fmla="*/ 0 w 73"/>
              <a:gd name="T21" fmla="*/ 14 h 62"/>
              <a:gd name="T22" fmla="*/ 14 w 73"/>
              <a:gd name="T23" fmla="*/ 0 h 62"/>
              <a:gd name="T24" fmla="*/ 17 w 73"/>
              <a:gd name="T25" fmla="*/ 19 h 62"/>
              <a:gd name="T26" fmla="*/ 12 w 73"/>
              <a:gd name="T27" fmla="*/ 24 h 62"/>
              <a:gd name="T28" fmla="*/ 17 w 73"/>
              <a:gd name="T29" fmla="*/ 29 h 62"/>
              <a:gd name="T30" fmla="*/ 22 w 73"/>
              <a:gd name="T31" fmla="*/ 24 h 62"/>
              <a:gd name="T32" fmla="*/ 17 w 73"/>
              <a:gd name="T33" fmla="*/ 19 h 62"/>
              <a:gd name="T34" fmla="*/ 55 w 73"/>
              <a:gd name="T35" fmla="*/ 19 h 62"/>
              <a:gd name="T36" fmla="*/ 50 w 73"/>
              <a:gd name="T37" fmla="*/ 24 h 62"/>
              <a:gd name="T38" fmla="*/ 55 w 73"/>
              <a:gd name="T39" fmla="*/ 29 h 62"/>
              <a:gd name="T40" fmla="*/ 60 w 73"/>
              <a:gd name="T41" fmla="*/ 24 h 62"/>
              <a:gd name="T42" fmla="*/ 55 w 73"/>
              <a:gd name="T43" fmla="*/ 19 h 62"/>
              <a:gd name="T44" fmla="*/ 36 w 73"/>
              <a:gd name="T45" fmla="*/ 19 h 62"/>
              <a:gd name="T46" fmla="*/ 31 w 73"/>
              <a:gd name="T47" fmla="*/ 24 h 62"/>
              <a:gd name="T48" fmla="*/ 36 w 73"/>
              <a:gd name="T49" fmla="*/ 29 h 62"/>
              <a:gd name="T50" fmla="*/ 41 w 73"/>
              <a:gd name="T51" fmla="*/ 24 h 62"/>
              <a:gd name="T52" fmla="*/ 36 w 73"/>
              <a:gd name="T53" fmla="*/ 1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62">
                <a:moveTo>
                  <a:pt x="14" y="0"/>
                </a:moveTo>
                <a:cubicBezTo>
                  <a:pt x="58" y="0"/>
                  <a:pt x="58" y="0"/>
                  <a:pt x="58" y="0"/>
                </a:cubicBezTo>
                <a:cubicBezTo>
                  <a:pt x="66" y="0"/>
                  <a:pt x="73" y="6"/>
                  <a:pt x="73" y="14"/>
                </a:cubicBezTo>
                <a:cubicBezTo>
                  <a:pt x="73" y="35"/>
                  <a:pt x="73" y="35"/>
                  <a:pt x="73" y="35"/>
                </a:cubicBezTo>
                <a:cubicBezTo>
                  <a:pt x="73" y="42"/>
                  <a:pt x="66" y="49"/>
                  <a:pt x="58" y="49"/>
                </a:cubicBezTo>
                <a:cubicBezTo>
                  <a:pt x="56" y="49"/>
                  <a:pt x="56" y="49"/>
                  <a:pt x="56" y="49"/>
                </a:cubicBezTo>
                <a:cubicBezTo>
                  <a:pt x="57" y="62"/>
                  <a:pt x="57" y="62"/>
                  <a:pt x="57" y="62"/>
                </a:cubicBezTo>
                <a:cubicBezTo>
                  <a:pt x="46" y="49"/>
                  <a:pt x="46" y="49"/>
                  <a:pt x="46" y="49"/>
                </a:cubicBezTo>
                <a:cubicBezTo>
                  <a:pt x="14" y="49"/>
                  <a:pt x="14" y="49"/>
                  <a:pt x="14" y="49"/>
                </a:cubicBezTo>
                <a:cubicBezTo>
                  <a:pt x="6" y="49"/>
                  <a:pt x="0" y="42"/>
                  <a:pt x="0" y="35"/>
                </a:cubicBezTo>
                <a:cubicBezTo>
                  <a:pt x="0" y="14"/>
                  <a:pt x="0" y="14"/>
                  <a:pt x="0" y="14"/>
                </a:cubicBezTo>
                <a:cubicBezTo>
                  <a:pt x="0" y="6"/>
                  <a:pt x="6" y="0"/>
                  <a:pt x="14" y="0"/>
                </a:cubicBezTo>
                <a:close/>
                <a:moveTo>
                  <a:pt x="17" y="19"/>
                </a:moveTo>
                <a:cubicBezTo>
                  <a:pt x="15" y="19"/>
                  <a:pt x="12" y="21"/>
                  <a:pt x="12" y="24"/>
                </a:cubicBezTo>
                <a:cubicBezTo>
                  <a:pt x="12" y="27"/>
                  <a:pt x="15" y="29"/>
                  <a:pt x="17" y="29"/>
                </a:cubicBezTo>
                <a:cubicBezTo>
                  <a:pt x="20" y="29"/>
                  <a:pt x="22" y="27"/>
                  <a:pt x="22" y="24"/>
                </a:cubicBezTo>
                <a:cubicBezTo>
                  <a:pt x="22" y="21"/>
                  <a:pt x="20" y="19"/>
                  <a:pt x="17" y="19"/>
                </a:cubicBezTo>
                <a:close/>
                <a:moveTo>
                  <a:pt x="55" y="19"/>
                </a:moveTo>
                <a:cubicBezTo>
                  <a:pt x="52" y="19"/>
                  <a:pt x="50" y="21"/>
                  <a:pt x="50" y="24"/>
                </a:cubicBezTo>
                <a:cubicBezTo>
                  <a:pt x="50" y="27"/>
                  <a:pt x="52" y="29"/>
                  <a:pt x="55" y="29"/>
                </a:cubicBezTo>
                <a:cubicBezTo>
                  <a:pt x="58" y="29"/>
                  <a:pt x="60" y="27"/>
                  <a:pt x="60" y="24"/>
                </a:cubicBezTo>
                <a:cubicBezTo>
                  <a:pt x="60" y="21"/>
                  <a:pt x="58" y="19"/>
                  <a:pt x="55" y="19"/>
                </a:cubicBezTo>
                <a:close/>
                <a:moveTo>
                  <a:pt x="36" y="19"/>
                </a:moveTo>
                <a:cubicBezTo>
                  <a:pt x="33" y="19"/>
                  <a:pt x="31" y="21"/>
                  <a:pt x="31" y="24"/>
                </a:cubicBezTo>
                <a:cubicBezTo>
                  <a:pt x="31" y="27"/>
                  <a:pt x="33" y="29"/>
                  <a:pt x="36" y="29"/>
                </a:cubicBezTo>
                <a:cubicBezTo>
                  <a:pt x="38" y="29"/>
                  <a:pt x="41" y="27"/>
                  <a:pt x="41" y="24"/>
                </a:cubicBezTo>
                <a:cubicBezTo>
                  <a:pt x="41" y="21"/>
                  <a:pt x="38" y="19"/>
                  <a:pt x="36" y="19"/>
                </a:cubicBezTo>
                <a:close/>
              </a:path>
            </a:pathLst>
          </a:custGeom>
          <a:noFill/>
          <a:ln>
            <a:solidFill>
              <a:srgbClr val="1F497D"/>
            </a:solidFill>
          </a:ln>
        </p:spPr>
        <p:txBody>
          <a:bodyPr vert="horz" wrap="square" lIns="121882" tIns="60941" rIns="121882" bIns="60941" numCol="1" anchor="t" anchorCtr="0" compatLnSpc="1"/>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zh-CN" altLang="en-US" sz="2399" b="0" i="0" u="none" strike="noStrike" kern="1200" cap="none" spc="0" normalizeH="0" baseline="0" noProof="0">
              <a:ln>
                <a:noFill/>
              </a:ln>
              <a:solidFill>
                <a:prstClr val="black"/>
              </a:solidFill>
              <a:effectLst/>
              <a:uLnTx/>
              <a:uFillTx/>
              <a:latin typeface="Century Gothic" panose="020B0502020202020204" pitchFamily="34" charset="0"/>
              <a:ea typeface="Microsoft YaHei" panose="020B0503020204020204" pitchFamily="34" charset="-122"/>
              <a:cs typeface="+mn-ea"/>
              <a:sym typeface="Century Gothic" panose="020B0502020202020204" pitchFamily="34" charset="0"/>
            </a:endParaRPr>
          </a:p>
        </p:txBody>
      </p:sp>
      <p:sp>
        <p:nvSpPr>
          <p:cNvPr id="31" name="文本框 30">
            <a:extLst>
              <a:ext uri="{FF2B5EF4-FFF2-40B4-BE49-F238E27FC236}">
                <a16:creationId xmlns:a16="http://schemas.microsoft.com/office/drawing/2014/main" id="{E8944791-ECDC-4D8E-A6CA-D632D2256DE3}"/>
              </a:ext>
            </a:extLst>
          </p:cNvPr>
          <p:cNvSpPr txBox="1"/>
          <p:nvPr/>
        </p:nvSpPr>
        <p:spPr>
          <a:xfrm>
            <a:off x="3876305" y="2051695"/>
            <a:ext cx="1732065" cy="400110"/>
          </a:xfrm>
          <a:prstGeom prst="rect">
            <a:avLst/>
          </a:prstGeom>
          <a:noFill/>
        </p:spPr>
        <p:txBody>
          <a:bodyPr wrap="square" rtlCol="0">
            <a:spAutoFit/>
          </a:bodyPr>
          <a:lstStyle/>
          <a:p>
            <a:pPr algn="ctr"/>
            <a:r>
              <a:rPr lang="zh-CN" altLang="en-US" sz="2000" b="1" dirty="0">
                <a:solidFill>
                  <a:schemeClr val="bg1"/>
                </a:solidFill>
                <a:latin typeface="微软雅黑 Light" panose="020B0502040204020203" pitchFamily="34" charset="-122"/>
                <a:ea typeface="微软雅黑 Light" panose="020B0502040204020203" pitchFamily="34" charset="-122"/>
              </a:rPr>
              <a:t>赛题介绍</a:t>
            </a:r>
          </a:p>
        </p:txBody>
      </p:sp>
      <p:sp>
        <p:nvSpPr>
          <p:cNvPr id="32" name="Rectangle 7">
            <a:extLst>
              <a:ext uri="{FF2B5EF4-FFF2-40B4-BE49-F238E27FC236}">
                <a16:creationId xmlns:a16="http://schemas.microsoft.com/office/drawing/2014/main" id="{995D66E0-280C-4470-A537-9230F11E9AD6}"/>
              </a:ext>
            </a:extLst>
          </p:cNvPr>
          <p:cNvSpPr>
            <a:spLocks/>
          </p:cNvSpPr>
          <p:nvPr/>
        </p:nvSpPr>
        <p:spPr bwMode="auto">
          <a:xfrm>
            <a:off x="3663005" y="2445201"/>
            <a:ext cx="2187707" cy="1119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defTabSz="967527" fontAlgn="base">
              <a:lnSpc>
                <a:spcPct val="200000"/>
              </a:lnSpc>
              <a:spcBef>
                <a:spcPct val="0"/>
              </a:spcBef>
              <a:spcAft>
                <a:spcPct val="0"/>
              </a:spcAft>
            </a:pPr>
            <a:endParaRPr lang="en-US" sz="1000" spc="106" dirty="0">
              <a:solidFill>
                <a:schemeClr val="bg1">
                  <a:lumMod val="65000"/>
                  <a:lumOff val="35000"/>
                </a:schemeClr>
              </a:solidFill>
              <a:latin typeface="微软雅黑"/>
              <a:ea typeface="微软雅黑"/>
              <a:sym typeface="Lato Light" charset="0"/>
            </a:endParaRPr>
          </a:p>
        </p:txBody>
      </p:sp>
      <p:sp>
        <p:nvSpPr>
          <p:cNvPr id="35" name="文本框 34">
            <a:extLst>
              <a:ext uri="{FF2B5EF4-FFF2-40B4-BE49-F238E27FC236}">
                <a16:creationId xmlns:a16="http://schemas.microsoft.com/office/drawing/2014/main" id="{30A1F763-DEB8-496D-9598-BC973218D45E}"/>
              </a:ext>
            </a:extLst>
          </p:cNvPr>
          <p:cNvSpPr txBox="1"/>
          <p:nvPr/>
        </p:nvSpPr>
        <p:spPr>
          <a:xfrm>
            <a:off x="7712416" y="2051695"/>
            <a:ext cx="1732065" cy="400110"/>
          </a:xfrm>
          <a:prstGeom prst="rect">
            <a:avLst/>
          </a:prstGeom>
          <a:noFill/>
        </p:spPr>
        <p:txBody>
          <a:bodyPr wrap="square" rtlCol="0">
            <a:spAutoFit/>
          </a:bodyPr>
          <a:lstStyle/>
          <a:p>
            <a:pPr algn="ctr"/>
            <a:r>
              <a:rPr lang="zh-CN" altLang="en-US" sz="2000" b="1" dirty="0">
                <a:solidFill>
                  <a:schemeClr val="bg1"/>
                </a:solidFill>
                <a:latin typeface="微软雅黑 Light" panose="020B0502040204020203" pitchFamily="34" charset="-122"/>
                <a:ea typeface="微软雅黑 Light" panose="020B0502040204020203" pitchFamily="34" charset="-122"/>
              </a:rPr>
              <a:t>事件类型</a:t>
            </a:r>
          </a:p>
        </p:txBody>
      </p:sp>
      <p:sp>
        <p:nvSpPr>
          <p:cNvPr id="36" name="Rectangle 7">
            <a:extLst>
              <a:ext uri="{FF2B5EF4-FFF2-40B4-BE49-F238E27FC236}">
                <a16:creationId xmlns:a16="http://schemas.microsoft.com/office/drawing/2014/main" id="{15C305D7-3824-4FFC-AD83-B0627A6D840B}"/>
              </a:ext>
            </a:extLst>
          </p:cNvPr>
          <p:cNvSpPr>
            <a:spLocks/>
          </p:cNvSpPr>
          <p:nvPr/>
        </p:nvSpPr>
        <p:spPr bwMode="auto">
          <a:xfrm>
            <a:off x="7499116" y="2445201"/>
            <a:ext cx="2187707" cy="1119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defTabSz="967527" fontAlgn="base">
              <a:lnSpc>
                <a:spcPct val="200000"/>
              </a:lnSpc>
              <a:spcBef>
                <a:spcPct val="0"/>
              </a:spcBef>
              <a:spcAft>
                <a:spcPct val="0"/>
              </a:spcAft>
            </a:pPr>
            <a:r>
              <a:rPr lang="zh-CN" altLang="en-US" sz="1000" spc="106" dirty="0">
                <a:solidFill>
                  <a:schemeClr val="bg1">
                    <a:lumMod val="65000"/>
                    <a:lumOff val="35000"/>
                  </a:schemeClr>
                </a:solidFill>
                <a:latin typeface="微软雅黑"/>
                <a:ea typeface="微软雅黑"/>
              </a:rPr>
              <a:t>事件“</a:t>
            </a:r>
            <a:r>
              <a:rPr lang="en-US" altLang="zh-CN" sz="1000" spc="106" dirty="0">
                <a:solidFill>
                  <a:schemeClr val="bg1">
                    <a:lumMod val="65000"/>
                    <a:lumOff val="35000"/>
                  </a:schemeClr>
                </a:solidFill>
                <a:latin typeface="微软雅黑"/>
                <a:ea typeface="微软雅黑"/>
              </a:rPr>
              <a:t>$</a:t>
            </a:r>
            <a:r>
              <a:rPr lang="en-US" sz="1000" spc="106" dirty="0">
                <a:solidFill>
                  <a:schemeClr val="bg1">
                    <a:lumMod val="65000"/>
                    <a:lumOff val="35000"/>
                  </a:schemeClr>
                </a:solidFill>
                <a:latin typeface="微软雅黑"/>
                <a:ea typeface="微软雅黑"/>
              </a:rPr>
              <a:t>pageview“</a:t>
            </a:r>
            <a:r>
              <a:rPr lang="zh-CN" altLang="en-US" sz="1000" spc="106" dirty="0">
                <a:solidFill>
                  <a:schemeClr val="bg1">
                    <a:lumMod val="65000"/>
                    <a:lumOff val="35000"/>
                  </a:schemeClr>
                </a:solidFill>
                <a:latin typeface="微软雅黑"/>
                <a:ea typeface="微软雅黑"/>
              </a:rPr>
              <a:t>和“</a:t>
            </a:r>
            <a:r>
              <a:rPr lang="en-US" sz="1000" spc="106" dirty="0" err="1">
                <a:solidFill>
                  <a:schemeClr val="bg1">
                    <a:lumMod val="65000"/>
                    <a:lumOff val="35000"/>
                  </a:schemeClr>
                </a:solidFill>
                <a:latin typeface="微软雅黑"/>
                <a:ea typeface="微软雅黑"/>
              </a:rPr>
              <a:t>reg_input_success</a:t>
            </a:r>
            <a:r>
              <a:rPr lang="en-US" sz="1000" spc="106" dirty="0">
                <a:solidFill>
                  <a:schemeClr val="bg1">
                    <a:lumMod val="65000"/>
                    <a:lumOff val="35000"/>
                  </a:schemeClr>
                </a:solidFill>
                <a:latin typeface="微软雅黑"/>
                <a:ea typeface="微软雅黑"/>
              </a:rPr>
              <a:t>”</a:t>
            </a:r>
            <a:endParaRPr lang="en-US" sz="1000" spc="106" dirty="0">
              <a:solidFill>
                <a:schemeClr val="bg1">
                  <a:lumMod val="65000"/>
                  <a:lumOff val="35000"/>
                </a:schemeClr>
              </a:solidFill>
              <a:latin typeface="微软雅黑"/>
              <a:ea typeface="微软雅黑"/>
              <a:sym typeface="Lato Light" charset="0"/>
            </a:endParaRPr>
          </a:p>
        </p:txBody>
      </p:sp>
      <p:sp>
        <p:nvSpPr>
          <p:cNvPr id="37" name="文本框 36">
            <a:extLst>
              <a:ext uri="{FF2B5EF4-FFF2-40B4-BE49-F238E27FC236}">
                <a16:creationId xmlns:a16="http://schemas.microsoft.com/office/drawing/2014/main" id="{2564A0AF-CC07-486D-89CE-4EF373F23CA1}"/>
              </a:ext>
            </a:extLst>
          </p:cNvPr>
          <p:cNvSpPr txBox="1"/>
          <p:nvPr/>
        </p:nvSpPr>
        <p:spPr>
          <a:xfrm>
            <a:off x="3876305" y="4265076"/>
            <a:ext cx="1732065" cy="400110"/>
          </a:xfrm>
          <a:prstGeom prst="rect">
            <a:avLst/>
          </a:prstGeom>
          <a:noFill/>
        </p:spPr>
        <p:txBody>
          <a:bodyPr wrap="square" rtlCol="0">
            <a:spAutoFit/>
          </a:bodyPr>
          <a:lstStyle/>
          <a:p>
            <a:pPr algn="ctr"/>
            <a:r>
              <a:rPr lang="zh-CN" altLang="en-US" sz="2000" b="1" dirty="0">
                <a:solidFill>
                  <a:schemeClr val="bg1"/>
                </a:solidFill>
                <a:latin typeface="微软雅黑 Light" panose="020B0502040204020203" pitchFamily="34" charset="-122"/>
                <a:ea typeface="微软雅黑 Light" panose="020B0502040204020203" pitchFamily="34" charset="-122"/>
              </a:rPr>
              <a:t>预测目标</a:t>
            </a:r>
          </a:p>
        </p:txBody>
      </p:sp>
      <p:sp>
        <p:nvSpPr>
          <p:cNvPr id="38" name="Rectangle 7">
            <a:extLst>
              <a:ext uri="{FF2B5EF4-FFF2-40B4-BE49-F238E27FC236}">
                <a16:creationId xmlns:a16="http://schemas.microsoft.com/office/drawing/2014/main" id="{A4D47B2B-0599-4F03-8E16-41C3A6E691C9}"/>
              </a:ext>
            </a:extLst>
          </p:cNvPr>
          <p:cNvSpPr>
            <a:spLocks/>
          </p:cNvSpPr>
          <p:nvPr/>
        </p:nvSpPr>
        <p:spPr bwMode="auto">
          <a:xfrm>
            <a:off x="3663005" y="4658582"/>
            <a:ext cx="2187707" cy="1119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defTabSz="967527" fontAlgn="base">
              <a:lnSpc>
                <a:spcPct val="200000"/>
              </a:lnSpc>
              <a:spcBef>
                <a:spcPct val="0"/>
              </a:spcBef>
              <a:spcAft>
                <a:spcPct val="0"/>
              </a:spcAft>
            </a:pPr>
            <a:r>
              <a:rPr lang="zh-CN" altLang="en-US" sz="1000" spc="106" dirty="0">
                <a:solidFill>
                  <a:schemeClr val="bg1">
                    <a:lumMod val="65000"/>
                    <a:lumOff val="35000"/>
                  </a:schemeClr>
                </a:solidFill>
                <a:latin typeface="微软雅黑"/>
              </a:rPr>
              <a:t>在</a:t>
            </a:r>
            <a:r>
              <a:rPr lang="en-US" altLang="zh-CN" sz="1000" spc="106" dirty="0">
                <a:solidFill>
                  <a:schemeClr val="bg1">
                    <a:lumMod val="65000"/>
                    <a:lumOff val="35000"/>
                  </a:schemeClr>
                </a:solidFill>
                <a:latin typeface="微软雅黑"/>
              </a:rPr>
              <a:t>2019</a:t>
            </a:r>
            <a:r>
              <a:rPr lang="zh-CN" altLang="en-US" sz="1000" spc="106" dirty="0">
                <a:solidFill>
                  <a:schemeClr val="bg1">
                    <a:lumMod val="65000"/>
                    <a:lumOff val="35000"/>
                  </a:schemeClr>
                </a:solidFill>
                <a:latin typeface="微软雅黑"/>
              </a:rPr>
              <a:t>年</a:t>
            </a:r>
            <a:r>
              <a:rPr lang="en-US" altLang="zh-CN" sz="1000" spc="106" dirty="0">
                <a:solidFill>
                  <a:schemeClr val="bg1">
                    <a:lumMod val="65000"/>
                    <a:lumOff val="35000"/>
                  </a:schemeClr>
                </a:solidFill>
                <a:latin typeface="微软雅黑"/>
              </a:rPr>
              <a:t>5</a:t>
            </a:r>
            <a:r>
              <a:rPr lang="zh-CN" altLang="en-US" sz="1000" spc="106" dirty="0">
                <a:solidFill>
                  <a:schemeClr val="bg1">
                    <a:lumMod val="65000"/>
                    <a:lumOff val="35000"/>
                  </a:schemeClr>
                </a:solidFill>
                <a:latin typeface="微软雅黑"/>
              </a:rPr>
              <a:t>月</a:t>
            </a:r>
            <a:r>
              <a:rPr lang="en-US" altLang="zh-CN" sz="1000" spc="106" dirty="0">
                <a:solidFill>
                  <a:schemeClr val="bg1">
                    <a:lumMod val="65000"/>
                    <a:lumOff val="35000"/>
                  </a:schemeClr>
                </a:solidFill>
                <a:latin typeface="微软雅黑"/>
              </a:rPr>
              <a:t>20</a:t>
            </a:r>
            <a:r>
              <a:rPr lang="zh-CN" altLang="en-US" sz="1000" spc="106" dirty="0">
                <a:solidFill>
                  <a:schemeClr val="bg1">
                    <a:lumMod val="65000"/>
                    <a:lumOff val="35000"/>
                  </a:schemeClr>
                </a:solidFill>
                <a:latin typeface="微软雅黑"/>
              </a:rPr>
              <a:t>日至</a:t>
            </a:r>
            <a:r>
              <a:rPr lang="en-US" altLang="zh-CN" sz="1000" spc="106" dirty="0">
                <a:solidFill>
                  <a:schemeClr val="bg1">
                    <a:lumMod val="65000"/>
                    <a:lumOff val="35000"/>
                  </a:schemeClr>
                </a:solidFill>
                <a:latin typeface="微软雅黑"/>
              </a:rPr>
              <a:t>5</a:t>
            </a:r>
            <a:r>
              <a:rPr lang="zh-CN" altLang="en-US" sz="1000" spc="106" dirty="0">
                <a:solidFill>
                  <a:schemeClr val="bg1">
                    <a:lumMod val="65000"/>
                    <a:lumOff val="35000"/>
                  </a:schemeClr>
                </a:solidFill>
                <a:latin typeface="微软雅黑"/>
              </a:rPr>
              <a:t>月</a:t>
            </a:r>
            <a:r>
              <a:rPr lang="en-US" altLang="zh-CN" sz="1000" spc="106" dirty="0">
                <a:solidFill>
                  <a:schemeClr val="bg1">
                    <a:lumMod val="65000"/>
                    <a:lumOff val="35000"/>
                  </a:schemeClr>
                </a:solidFill>
                <a:latin typeface="微软雅黑"/>
              </a:rPr>
              <a:t>26</a:t>
            </a:r>
            <a:r>
              <a:rPr lang="zh-CN" altLang="en-US" sz="1000" spc="106" dirty="0">
                <a:solidFill>
                  <a:schemeClr val="bg1">
                    <a:lumMod val="65000"/>
                    <a:lumOff val="35000"/>
                  </a:schemeClr>
                </a:solidFill>
                <a:latin typeface="微软雅黑"/>
              </a:rPr>
              <a:t>日的</a:t>
            </a:r>
            <a:r>
              <a:rPr lang="en-US" sz="1000" spc="106" dirty="0">
                <a:solidFill>
                  <a:schemeClr val="bg1">
                    <a:lumMod val="65000"/>
                    <a:lumOff val="35000"/>
                  </a:schemeClr>
                </a:solidFill>
                <a:latin typeface="微软雅黑"/>
              </a:rPr>
              <a:t>PV（</a:t>
            </a:r>
            <a:r>
              <a:rPr lang="zh-CN" altLang="en-US" sz="1000" spc="106" dirty="0">
                <a:solidFill>
                  <a:schemeClr val="bg1">
                    <a:lumMod val="65000"/>
                    <a:lumOff val="35000"/>
                  </a:schemeClr>
                </a:solidFill>
                <a:latin typeface="微软雅黑"/>
              </a:rPr>
              <a:t>触发次数），</a:t>
            </a:r>
            <a:r>
              <a:rPr lang="en-US" sz="1000" spc="106" dirty="0">
                <a:solidFill>
                  <a:schemeClr val="bg1">
                    <a:lumMod val="65000"/>
                    <a:lumOff val="35000"/>
                  </a:schemeClr>
                </a:solidFill>
                <a:latin typeface="微软雅黑"/>
              </a:rPr>
              <a:t>UV（</a:t>
            </a:r>
            <a:r>
              <a:rPr lang="zh-CN" altLang="en-US" sz="1000" spc="106" dirty="0">
                <a:solidFill>
                  <a:schemeClr val="bg1">
                    <a:lumMod val="65000"/>
                    <a:lumOff val="35000"/>
                  </a:schemeClr>
                </a:solidFill>
                <a:latin typeface="微软雅黑"/>
              </a:rPr>
              <a:t>触发人数）</a:t>
            </a:r>
            <a:endParaRPr lang="en-US" sz="1000" spc="106" dirty="0">
              <a:solidFill>
                <a:schemeClr val="bg1">
                  <a:lumMod val="65000"/>
                  <a:lumOff val="35000"/>
                </a:schemeClr>
              </a:solidFill>
              <a:latin typeface="微软雅黑"/>
              <a:sym typeface="Lato Light" charset="0"/>
            </a:endParaRPr>
          </a:p>
        </p:txBody>
      </p:sp>
      <p:sp>
        <p:nvSpPr>
          <p:cNvPr id="39" name="文本框 38">
            <a:extLst>
              <a:ext uri="{FF2B5EF4-FFF2-40B4-BE49-F238E27FC236}">
                <a16:creationId xmlns:a16="http://schemas.microsoft.com/office/drawing/2014/main" id="{7C75B411-855B-45BA-B1FD-CF45187426F9}"/>
              </a:ext>
            </a:extLst>
          </p:cNvPr>
          <p:cNvSpPr txBox="1"/>
          <p:nvPr/>
        </p:nvSpPr>
        <p:spPr>
          <a:xfrm>
            <a:off x="7712416" y="4265076"/>
            <a:ext cx="1732065" cy="400110"/>
          </a:xfrm>
          <a:prstGeom prst="rect">
            <a:avLst/>
          </a:prstGeom>
          <a:noFill/>
        </p:spPr>
        <p:txBody>
          <a:bodyPr wrap="square" rtlCol="0">
            <a:spAutoFit/>
          </a:bodyPr>
          <a:lstStyle/>
          <a:p>
            <a:pPr algn="ctr"/>
            <a:r>
              <a:rPr lang="zh-CN" altLang="en-US" sz="2000" b="1" dirty="0">
                <a:solidFill>
                  <a:schemeClr val="bg1"/>
                </a:solidFill>
                <a:latin typeface="微软雅黑 Light" panose="020B0502040204020203" pitchFamily="34" charset="-122"/>
                <a:ea typeface="微软雅黑 Light" panose="020B0502040204020203" pitchFamily="34" charset="-122"/>
              </a:rPr>
              <a:t>数据介绍</a:t>
            </a:r>
          </a:p>
        </p:txBody>
      </p:sp>
      <p:sp>
        <p:nvSpPr>
          <p:cNvPr id="40" name="Rectangle 7">
            <a:extLst>
              <a:ext uri="{FF2B5EF4-FFF2-40B4-BE49-F238E27FC236}">
                <a16:creationId xmlns:a16="http://schemas.microsoft.com/office/drawing/2014/main" id="{9F1BEC99-B631-497C-91EB-96259110CBF6}"/>
              </a:ext>
            </a:extLst>
          </p:cNvPr>
          <p:cNvSpPr>
            <a:spLocks/>
          </p:cNvSpPr>
          <p:nvPr/>
        </p:nvSpPr>
        <p:spPr bwMode="auto">
          <a:xfrm>
            <a:off x="7499116" y="4658582"/>
            <a:ext cx="2187707" cy="1119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defTabSz="967527" fontAlgn="base">
              <a:lnSpc>
                <a:spcPct val="200000"/>
              </a:lnSpc>
              <a:spcBef>
                <a:spcPct val="0"/>
              </a:spcBef>
              <a:spcAft>
                <a:spcPct val="0"/>
              </a:spcAft>
            </a:pPr>
            <a:r>
              <a:rPr lang="en-US" sz="1000" spc="106" dirty="0" err="1">
                <a:solidFill>
                  <a:schemeClr val="bg1">
                    <a:lumMod val="65000"/>
                    <a:lumOff val="35000"/>
                  </a:schemeClr>
                </a:solidFill>
                <a:latin typeface="微软雅黑"/>
                <a:ea typeface="微软雅黑"/>
              </a:rPr>
              <a:t>kpi_train</a:t>
            </a:r>
            <a:r>
              <a:rPr lang="en-US" sz="1000" spc="106" dirty="0">
                <a:solidFill>
                  <a:schemeClr val="bg1">
                    <a:lumMod val="65000"/>
                    <a:lumOff val="35000"/>
                  </a:schemeClr>
                </a:solidFill>
                <a:latin typeface="微软雅黑"/>
                <a:ea typeface="微软雅黑"/>
              </a:rPr>
              <a:t> </a:t>
            </a:r>
            <a:r>
              <a:rPr lang="zh-CN" altLang="en-US" sz="1000" spc="106" dirty="0">
                <a:solidFill>
                  <a:schemeClr val="bg1">
                    <a:lumMod val="65000"/>
                    <a:lumOff val="35000"/>
                  </a:schemeClr>
                </a:solidFill>
                <a:latin typeface="微软雅黑"/>
                <a:ea typeface="微软雅黑"/>
              </a:rPr>
              <a:t>指定事件的</a:t>
            </a:r>
            <a:r>
              <a:rPr lang="en-US" sz="1000" spc="106" dirty="0">
                <a:solidFill>
                  <a:schemeClr val="bg1">
                    <a:lumMod val="65000"/>
                    <a:lumOff val="35000"/>
                  </a:schemeClr>
                </a:solidFill>
                <a:latin typeface="微软雅黑"/>
                <a:ea typeface="微软雅黑"/>
              </a:rPr>
              <a:t>PV UV</a:t>
            </a:r>
            <a:r>
              <a:rPr lang="zh-CN" altLang="en-US" sz="1000" spc="106" dirty="0">
                <a:solidFill>
                  <a:schemeClr val="bg1">
                    <a:lumMod val="65000"/>
                    <a:lumOff val="35000"/>
                  </a:schemeClr>
                </a:solidFill>
                <a:latin typeface="微软雅黑"/>
                <a:ea typeface="微软雅黑"/>
              </a:rPr>
              <a:t>训练集：包含日期，事件，</a:t>
            </a:r>
            <a:r>
              <a:rPr lang="en-US" sz="1000" spc="106" dirty="0">
                <a:solidFill>
                  <a:schemeClr val="bg1">
                    <a:lumMod val="65000"/>
                    <a:lumOff val="35000"/>
                  </a:schemeClr>
                </a:solidFill>
                <a:latin typeface="微软雅黑"/>
                <a:ea typeface="微软雅黑"/>
              </a:rPr>
              <a:t>PV（</a:t>
            </a:r>
            <a:r>
              <a:rPr lang="zh-CN" altLang="en-US" sz="1000" spc="106" dirty="0">
                <a:solidFill>
                  <a:schemeClr val="bg1">
                    <a:lumMod val="65000"/>
                    <a:lumOff val="35000"/>
                  </a:schemeClr>
                </a:solidFill>
                <a:latin typeface="微软雅黑"/>
                <a:ea typeface="微软雅黑"/>
              </a:rPr>
              <a:t>触发次数），</a:t>
            </a:r>
            <a:r>
              <a:rPr lang="en-US" sz="1000" spc="106" dirty="0">
                <a:solidFill>
                  <a:schemeClr val="bg1">
                    <a:lumMod val="65000"/>
                    <a:lumOff val="35000"/>
                  </a:schemeClr>
                </a:solidFill>
                <a:latin typeface="微软雅黑"/>
                <a:ea typeface="微软雅黑"/>
              </a:rPr>
              <a:t>UV（</a:t>
            </a:r>
            <a:r>
              <a:rPr lang="zh-CN" altLang="en-US" sz="1000" spc="106" dirty="0">
                <a:solidFill>
                  <a:schemeClr val="bg1">
                    <a:lumMod val="65000"/>
                    <a:lumOff val="35000"/>
                  </a:schemeClr>
                </a:solidFill>
                <a:latin typeface="微软雅黑"/>
                <a:ea typeface="微软雅黑"/>
              </a:rPr>
              <a:t>触发人数）</a:t>
            </a:r>
            <a:endParaRPr lang="en-US" sz="1000" spc="106" dirty="0">
              <a:solidFill>
                <a:schemeClr val="bg1">
                  <a:lumMod val="65000"/>
                  <a:lumOff val="35000"/>
                </a:schemeClr>
              </a:solidFill>
              <a:latin typeface="微软雅黑"/>
              <a:ea typeface="微软雅黑"/>
              <a:sym typeface="Lato Light" charset="0"/>
            </a:endParaRPr>
          </a:p>
        </p:txBody>
      </p:sp>
      <p:sp>
        <p:nvSpPr>
          <p:cNvPr id="41" name="Freeform 338">
            <a:extLst>
              <a:ext uri="{FF2B5EF4-FFF2-40B4-BE49-F238E27FC236}">
                <a16:creationId xmlns:a16="http://schemas.microsoft.com/office/drawing/2014/main" id="{950FAD85-C525-4E5E-89C3-03A9A22CF226}"/>
              </a:ext>
            </a:extLst>
          </p:cNvPr>
          <p:cNvSpPr>
            <a:spLocks noChangeAspect="1" noEditPoints="1"/>
          </p:cNvSpPr>
          <p:nvPr/>
        </p:nvSpPr>
        <p:spPr bwMode="auto">
          <a:xfrm>
            <a:off x="8338522" y="1643834"/>
            <a:ext cx="479852" cy="407861"/>
          </a:xfrm>
          <a:custGeom>
            <a:avLst/>
            <a:gdLst>
              <a:gd name="T0" fmla="*/ 14 w 73"/>
              <a:gd name="T1" fmla="*/ 0 h 62"/>
              <a:gd name="T2" fmla="*/ 58 w 73"/>
              <a:gd name="T3" fmla="*/ 0 h 62"/>
              <a:gd name="T4" fmla="*/ 73 w 73"/>
              <a:gd name="T5" fmla="*/ 14 h 62"/>
              <a:gd name="T6" fmla="*/ 73 w 73"/>
              <a:gd name="T7" fmla="*/ 35 h 62"/>
              <a:gd name="T8" fmla="*/ 58 w 73"/>
              <a:gd name="T9" fmla="*/ 49 h 62"/>
              <a:gd name="T10" fmla="*/ 56 w 73"/>
              <a:gd name="T11" fmla="*/ 49 h 62"/>
              <a:gd name="T12" fmla="*/ 57 w 73"/>
              <a:gd name="T13" fmla="*/ 62 h 62"/>
              <a:gd name="T14" fmla="*/ 46 w 73"/>
              <a:gd name="T15" fmla="*/ 49 h 62"/>
              <a:gd name="T16" fmla="*/ 14 w 73"/>
              <a:gd name="T17" fmla="*/ 49 h 62"/>
              <a:gd name="T18" fmla="*/ 0 w 73"/>
              <a:gd name="T19" fmla="*/ 35 h 62"/>
              <a:gd name="T20" fmla="*/ 0 w 73"/>
              <a:gd name="T21" fmla="*/ 14 h 62"/>
              <a:gd name="T22" fmla="*/ 14 w 73"/>
              <a:gd name="T23" fmla="*/ 0 h 62"/>
              <a:gd name="T24" fmla="*/ 17 w 73"/>
              <a:gd name="T25" fmla="*/ 19 h 62"/>
              <a:gd name="T26" fmla="*/ 12 w 73"/>
              <a:gd name="T27" fmla="*/ 24 h 62"/>
              <a:gd name="T28" fmla="*/ 17 w 73"/>
              <a:gd name="T29" fmla="*/ 29 h 62"/>
              <a:gd name="T30" fmla="*/ 22 w 73"/>
              <a:gd name="T31" fmla="*/ 24 h 62"/>
              <a:gd name="T32" fmla="*/ 17 w 73"/>
              <a:gd name="T33" fmla="*/ 19 h 62"/>
              <a:gd name="T34" fmla="*/ 55 w 73"/>
              <a:gd name="T35" fmla="*/ 19 h 62"/>
              <a:gd name="T36" fmla="*/ 50 w 73"/>
              <a:gd name="T37" fmla="*/ 24 h 62"/>
              <a:gd name="T38" fmla="*/ 55 w 73"/>
              <a:gd name="T39" fmla="*/ 29 h 62"/>
              <a:gd name="T40" fmla="*/ 60 w 73"/>
              <a:gd name="T41" fmla="*/ 24 h 62"/>
              <a:gd name="T42" fmla="*/ 55 w 73"/>
              <a:gd name="T43" fmla="*/ 19 h 62"/>
              <a:gd name="T44" fmla="*/ 36 w 73"/>
              <a:gd name="T45" fmla="*/ 19 h 62"/>
              <a:gd name="T46" fmla="*/ 31 w 73"/>
              <a:gd name="T47" fmla="*/ 24 h 62"/>
              <a:gd name="T48" fmla="*/ 36 w 73"/>
              <a:gd name="T49" fmla="*/ 29 h 62"/>
              <a:gd name="T50" fmla="*/ 41 w 73"/>
              <a:gd name="T51" fmla="*/ 24 h 62"/>
              <a:gd name="T52" fmla="*/ 36 w 73"/>
              <a:gd name="T53" fmla="*/ 1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62">
                <a:moveTo>
                  <a:pt x="14" y="0"/>
                </a:moveTo>
                <a:cubicBezTo>
                  <a:pt x="58" y="0"/>
                  <a:pt x="58" y="0"/>
                  <a:pt x="58" y="0"/>
                </a:cubicBezTo>
                <a:cubicBezTo>
                  <a:pt x="66" y="0"/>
                  <a:pt x="73" y="6"/>
                  <a:pt x="73" y="14"/>
                </a:cubicBezTo>
                <a:cubicBezTo>
                  <a:pt x="73" y="35"/>
                  <a:pt x="73" y="35"/>
                  <a:pt x="73" y="35"/>
                </a:cubicBezTo>
                <a:cubicBezTo>
                  <a:pt x="73" y="42"/>
                  <a:pt x="66" y="49"/>
                  <a:pt x="58" y="49"/>
                </a:cubicBezTo>
                <a:cubicBezTo>
                  <a:pt x="56" y="49"/>
                  <a:pt x="56" y="49"/>
                  <a:pt x="56" y="49"/>
                </a:cubicBezTo>
                <a:cubicBezTo>
                  <a:pt x="57" y="62"/>
                  <a:pt x="57" y="62"/>
                  <a:pt x="57" y="62"/>
                </a:cubicBezTo>
                <a:cubicBezTo>
                  <a:pt x="46" y="49"/>
                  <a:pt x="46" y="49"/>
                  <a:pt x="46" y="49"/>
                </a:cubicBezTo>
                <a:cubicBezTo>
                  <a:pt x="14" y="49"/>
                  <a:pt x="14" y="49"/>
                  <a:pt x="14" y="49"/>
                </a:cubicBezTo>
                <a:cubicBezTo>
                  <a:pt x="6" y="49"/>
                  <a:pt x="0" y="42"/>
                  <a:pt x="0" y="35"/>
                </a:cubicBezTo>
                <a:cubicBezTo>
                  <a:pt x="0" y="14"/>
                  <a:pt x="0" y="14"/>
                  <a:pt x="0" y="14"/>
                </a:cubicBezTo>
                <a:cubicBezTo>
                  <a:pt x="0" y="6"/>
                  <a:pt x="6" y="0"/>
                  <a:pt x="14" y="0"/>
                </a:cubicBezTo>
                <a:close/>
                <a:moveTo>
                  <a:pt x="17" y="19"/>
                </a:moveTo>
                <a:cubicBezTo>
                  <a:pt x="15" y="19"/>
                  <a:pt x="12" y="21"/>
                  <a:pt x="12" y="24"/>
                </a:cubicBezTo>
                <a:cubicBezTo>
                  <a:pt x="12" y="27"/>
                  <a:pt x="15" y="29"/>
                  <a:pt x="17" y="29"/>
                </a:cubicBezTo>
                <a:cubicBezTo>
                  <a:pt x="20" y="29"/>
                  <a:pt x="22" y="27"/>
                  <a:pt x="22" y="24"/>
                </a:cubicBezTo>
                <a:cubicBezTo>
                  <a:pt x="22" y="21"/>
                  <a:pt x="20" y="19"/>
                  <a:pt x="17" y="19"/>
                </a:cubicBezTo>
                <a:close/>
                <a:moveTo>
                  <a:pt x="55" y="19"/>
                </a:moveTo>
                <a:cubicBezTo>
                  <a:pt x="52" y="19"/>
                  <a:pt x="50" y="21"/>
                  <a:pt x="50" y="24"/>
                </a:cubicBezTo>
                <a:cubicBezTo>
                  <a:pt x="50" y="27"/>
                  <a:pt x="52" y="29"/>
                  <a:pt x="55" y="29"/>
                </a:cubicBezTo>
                <a:cubicBezTo>
                  <a:pt x="58" y="29"/>
                  <a:pt x="60" y="27"/>
                  <a:pt x="60" y="24"/>
                </a:cubicBezTo>
                <a:cubicBezTo>
                  <a:pt x="60" y="21"/>
                  <a:pt x="58" y="19"/>
                  <a:pt x="55" y="19"/>
                </a:cubicBezTo>
                <a:close/>
                <a:moveTo>
                  <a:pt x="36" y="19"/>
                </a:moveTo>
                <a:cubicBezTo>
                  <a:pt x="33" y="19"/>
                  <a:pt x="31" y="21"/>
                  <a:pt x="31" y="24"/>
                </a:cubicBezTo>
                <a:cubicBezTo>
                  <a:pt x="31" y="27"/>
                  <a:pt x="33" y="29"/>
                  <a:pt x="36" y="29"/>
                </a:cubicBezTo>
                <a:cubicBezTo>
                  <a:pt x="38" y="29"/>
                  <a:pt x="41" y="27"/>
                  <a:pt x="41" y="24"/>
                </a:cubicBezTo>
                <a:cubicBezTo>
                  <a:pt x="41" y="21"/>
                  <a:pt x="38" y="19"/>
                  <a:pt x="36" y="19"/>
                </a:cubicBezTo>
                <a:close/>
              </a:path>
            </a:pathLst>
          </a:custGeom>
          <a:noFill/>
          <a:ln>
            <a:solidFill>
              <a:srgbClr val="1F497D"/>
            </a:solidFill>
          </a:ln>
        </p:spPr>
        <p:txBody>
          <a:bodyPr vert="horz" wrap="square" lIns="121882" tIns="60941" rIns="121882" bIns="60941" numCol="1" anchor="t" anchorCtr="0" compatLnSpc="1"/>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zh-CN" altLang="en-US" sz="2399" b="0" i="0" u="none" strike="noStrike" kern="1200" cap="none" spc="0" normalizeH="0" baseline="0" noProof="0">
              <a:ln>
                <a:noFill/>
              </a:ln>
              <a:solidFill>
                <a:prstClr val="black"/>
              </a:solidFill>
              <a:effectLst/>
              <a:uLnTx/>
              <a:uFillTx/>
              <a:latin typeface="Century Gothic" panose="020B0502020202020204" pitchFamily="34" charset="0"/>
              <a:ea typeface="Microsoft YaHei" panose="020B0503020204020204" pitchFamily="34" charset="-122"/>
              <a:cs typeface="+mn-ea"/>
              <a:sym typeface="Century Gothic" panose="020B0502020202020204" pitchFamily="34" charset="0"/>
            </a:endParaRPr>
          </a:p>
        </p:txBody>
      </p:sp>
      <p:sp>
        <p:nvSpPr>
          <p:cNvPr id="42" name="Freeform 338">
            <a:extLst>
              <a:ext uri="{FF2B5EF4-FFF2-40B4-BE49-F238E27FC236}">
                <a16:creationId xmlns:a16="http://schemas.microsoft.com/office/drawing/2014/main" id="{5FE1F1DD-1464-4190-B65E-DB7C60EEDD56}"/>
              </a:ext>
            </a:extLst>
          </p:cNvPr>
          <p:cNvSpPr>
            <a:spLocks noChangeAspect="1" noEditPoints="1"/>
          </p:cNvSpPr>
          <p:nvPr/>
        </p:nvSpPr>
        <p:spPr bwMode="auto">
          <a:xfrm>
            <a:off x="4502411" y="3742563"/>
            <a:ext cx="479852" cy="407861"/>
          </a:xfrm>
          <a:custGeom>
            <a:avLst/>
            <a:gdLst>
              <a:gd name="T0" fmla="*/ 14 w 73"/>
              <a:gd name="T1" fmla="*/ 0 h 62"/>
              <a:gd name="T2" fmla="*/ 58 w 73"/>
              <a:gd name="T3" fmla="*/ 0 h 62"/>
              <a:gd name="T4" fmla="*/ 73 w 73"/>
              <a:gd name="T5" fmla="*/ 14 h 62"/>
              <a:gd name="T6" fmla="*/ 73 w 73"/>
              <a:gd name="T7" fmla="*/ 35 h 62"/>
              <a:gd name="T8" fmla="*/ 58 w 73"/>
              <a:gd name="T9" fmla="*/ 49 h 62"/>
              <a:gd name="T10" fmla="*/ 56 w 73"/>
              <a:gd name="T11" fmla="*/ 49 h 62"/>
              <a:gd name="T12" fmla="*/ 57 w 73"/>
              <a:gd name="T13" fmla="*/ 62 h 62"/>
              <a:gd name="T14" fmla="*/ 46 w 73"/>
              <a:gd name="T15" fmla="*/ 49 h 62"/>
              <a:gd name="T16" fmla="*/ 14 w 73"/>
              <a:gd name="T17" fmla="*/ 49 h 62"/>
              <a:gd name="T18" fmla="*/ 0 w 73"/>
              <a:gd name="T19" fmla="*/ 35 h 62"/>
              <a:gd name="T20" fmla="*/ 0 w 73"/>
              <a:gd name="T21" fmla="*/ 14 h 62"/>
              <a:gd name="T22" fmla="*/ 14 w 73"/>
              <a:gd name="T23" fmla="*/ 0 h 62"/>
              <a:gd name="T24" fmla="*/ 17 w 73"/>
              <a:gd name="T25" fmla="*/ 19 h 62"/>
              <a:gd name="T26" fmla="*/ 12 w 73"/>
              <a:gd name="T27" fmla="*/ 24 h 62"/>
              <a:gd name="T28" fmla="*/ 17 w 73"/>
              <a:gd name="T29" fmla="*/ 29 h 62"/>
              <a:gd name="T30" fmla="*/ 22 w 73"/>
              <a:gd name="T31" fmla="*/ 24 h 62"/>
              <a:gd name="T32" fmla="*/ 17 w 73"/>
              <a:gd name="T33" fmla="*/ 19 h 62"/>
              <a:gd name="T34" fmla="*/ 55 w 73"/>
              <a:gd name="T35" fmla="*/ 19 h 62"/>
              <a:gd name="T36" fmla="*/ 50 w 73"/>
              <a:gd name="T37" fmla="*/ 24 h 62"/>
              <a:gd name="T38" fmla="*/ 55 w 73"/>
              <a:gd name="T39" fmla="*/ 29 h 62"/>
              <a:gd name="T40" fmla="*/ 60 w 73"/>
              <a:gd name="T41" fmla="*/ 24 h 62"/>
              <a:gd name="T42" fmla="*/ 55 w 73"/>
              <a:gd name="T43" fmla="*/ 19 h 62"/>
              <a:gd name="T44" fmla="*/ 36 w 73"/>
              <a:gd name="T45" fmla="*/ 19 h 62"/>
              <a:gd name="T46" fmla="*/ 31 w 73"/>
              <a:gd name="T47" fmla="*/ 24 h 62"/>
              <a:gd name="T48" fmla="*/ 36 w 73"/>
              <a:gd name="T49" fmla="*/ 29 h 62"/>
              <a:gd name="T50" fmla="*/ 41 w 73"/>
              <a:gd name="T51" fmla="*/ 24 h 62"/>
              <a:gd name="T52" fmla="*/ 36 w 73"/>
              <a:gd name="T53" fmla="*/ 1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62">
                <a:moveTo>
                  <a:pt x="14" y="0"/>
                </a:moveTo>
                <a:cubicBezTo>
                  <a:pt x="58" y="0"/>
                  <a:pt x="58" y="0"/>
                  <a:pt x="58" y="0"/>
                </a:cubicBezTo>
                <a:cubicBezTo>
                  <a:pt x="66" y="0"/>
                  <a:pt x="73" y="6"/>
                  <a:pt x="73" y="14"/>
                </a:cubicBezTo>
                <a:cubicBezTo>
                  <a:pt x="73" y="35"/>
                  <a:pt x="73" y="35"/>
                  <a:pt x="73" y="35"/>
                </a:cubicBezTo>
                <a:cubicBezTo>
                  <a:pt x="73" y="42"/>
                  <a:pt x="66" y="49"/>
                  <a:pt x="58" y="49"/>
                </a:cubicBezTo>
                <a:cubicBezTo>
                  <a:pt x="56" y="49"/>
                  <a:pt x="56" y="49"/>
                  <a:pt x="56" y="49"/>
                </a:cubicBezTo>
                <a:cubicBezTo>
                  <a:pt x="57" y="62"/>
                  <a:pt x="57" y="62"/>
                  <a:pt x="57" y="62"/>
                </a:cubicBezTo>
                <a:cubicBezTo>
                  <a:pt x="46" y="49"/>
                  <a:pt x="46" y="49"/>
                  <a:pt x="46" y="49"/>
                </a:cubicBezTo>
                <a:cubicBezTo>
                  <a:pt x="14" y="49"/>
                  <a:pt x="14" y="49"/>
                  <a:pt x="14" y="49"/>
                </a:cubicBezTo>
                <a:cubicBezTo>
                  <a:pt x="6" y="49"/>
                  <a:pt x="0" y="42"/>
                  <a:pt x="0" y="35"/>
                </a:cubicBezTo>
                <a:cubicBezTo>
                  <a:pt x="0" y="14"/>
                  <a:pt x="0" y="14"/>
                  <a:pt x="0" y="14"/>
                </a:cubicBezTo>
                <a:cubicBezTo>
                  <a:pt x="0" y="6"/>
                  <a:pt x="6" y="0"/>
                  <a:pt x="14" y="0"/>
                </a:cubicBezTo>
                <a:close/>
                <a:moveTo>
                  <a:pt x="17" y="19"/>
                </a:moveTo>
                <a:cubicBezTo>
                  <a:pt x="15" y="19"/>
                  <a:pt x="12" y="21"/>
                  <a:pt x="12" y="24"/>
                </a:cubicBezTo>
                <a:cubicBezTo>
                  <a:pt x="12" y="27"/>
                  <a:pt x="15" y="29"/>
                  <a:pt x="17" y="29"/>
                </a:cubicBezTo>
                <a:cubicBezTo>
                  <a:pt x="20" y="29"/>
                  <a:pt x="22" y="27"/>
                  <a:pt x="22" y="24"/>
                </a:cubicBezTo>
                <a:cubicBezTo>
                  <a:pt x="22" y="21"/>
                  <a:pt x="20" y="19"/>
                  <a:pt x="17" y="19"/>
                </a:cubicBezTo>
                <a:close/>
                <a:moveTo>
                  <a:pt x="55" y="19"/>
                </a:moveTo>
                <a:cubicBezTo>
                  <a:pt x="52" y="19"/>
                  <a:pt x="50" y="21"/>
                  <a:pt x="50" y="24"/>
                </a:cubicBezTo>
                <a:cubicBezTo>
                  <a:pt x="50" y="27"/>
                  <a:pt x="52" y="29"/>
                  <a:pt x="55" y="29"/>
                </a:cubicBezTo>
                <a:cubicBezTo>
                  <a:pt x="58" y="29"/>
                  <a:pt x="60" y="27"/>
                  <a:pt x="60" y="24"/>
                </a:cubicBezTo>
                <a:cubicBezTo>
                  <a:pt x="60" y="21"/>
                  <a:pt x="58" y="19"/>
                  <a:pt x="55" y="19"/>
                </a:cubicBezTo>
                <a:close/>
                <a:moveTo>
                  <a:pt x="36" y="19"/>
                </a:moveTo>
                <a:cubicBezTo>
                  <a:pt x="33" y="19"/>
                  <a:pt x="31" y="21"/>
                  <a:pt x="31" y="24"/>
                </a:cubicBezTo>
                <a:cubicBezTo>
                  <a:pt x="31" y="27"/>
                  <a:pt x="33" y="29"/>
                  <a:pt x="36" y="29"/>
                </a:cubicBezTo>
                <a:cubicBezTo>
                  <a:pt x="38" y="29"/>
                  <a:pt x="41" y="27"/>
                  <a:pt x="41" y="24"/>
                </a:cubicBezTo>
                <a:cubicBezTo>
                  <a:pt x="41" y="21"/>
                  <a:pt x="38" y="19"/>
                  <a:pt x="36" y="19"/>
                </a:cubicBezTo>
                <a:close/>
              </a:path>
            </a:pathLst>
          </a:custGeom>
          <a:noFill/>
          <a:ln>
            <a:solidFill>
              <a:srgbClr val="1F497D"/>
            </a:solidFill>
          </a:ln>
        </p:spPr>
        <p:txBody>
          <a:bodyPr vert="horz" wrap="square" lIns="121882" tIns="60941" rIns="121882" bIns="60941" numCol="1" anchor="t" anchorCtr="0" compatLnSpc="1"/>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zh-CN" altLang="en-US" sz="2399" b="0" i="0" u="none" strike="noStrike" kern="1200" cap="none" spc="0" normalizeH="0" baseline="0" noProof="0">
              <a:ln>
                <a:noFill/>
              </a:ln>
              <a:solidFill>
                <a:prstClr val="black"/>
              </a:solidFill>
              <a:effectLst/>
              <a:uLnTx/>
              <a:uFillTx/>
              <a:latin typeface="Century Gothic" panose="020B0502020202020204" pitchFamily="34" charset="0"/>
              <a:ea typeface="Microsoft YaHei" panose="020B0503020204020204" pitchFamily="34" charset="-122"/>
              <a:cs typeface="+mn-ea"/>
              <a:sym typeface="Century Gothic" panose="020B0502020202020204" pitchFamily="34" charset="0"/>
            </a:endParaRPr>
          </a:p>
        </p:txBody>
      </p:sp>
      <p:sp>
        <p:nvSpPr>
          <p:cNvPr id="43" name="Freeform 338">
            <a:extLst>
              <a:ext uri="{FF2B5EF4-FFF2-40B4-BE49-F238E27FC236}">
                <a16:creationId xmlns:a16="http://schemas.microsoft.com/office/drawing/2014/main" id="{327AD091-9BA4-42E7-913C-F8EC879495D9}"/>
              </a:ext>
            </a:extLst>
          </p:cNvPr>
          <p:cNvSpPr>
            <a:spLocks noChangeAspect="1" noEditPoints="1"/>
          </p:cNvSpPr>
          <p:nvPr/>
        </p:nvSpPr>
        <p:spPr bwMode="auto">
          <a:xfrm>
            <a:off x="8338522" y="3753986"/>
            <a:ext cx="479852" cy="407861"/>
          </a:xfrm>
          <a:custGeom>
            <a:avLst/>
            <a:gdLst>
              <a:gd name="T0" fmla="*/ 14 w 73"/>
              <a:gd name="T1" fmla="*/ 0 h 62"/>
              <a:gd name="T2" fmla="*/ 58 w 73"/>
              <a:gd name="T3" fmla="*/ 0 h 62"/>
              <a:gd name="T4" fmla="*/ 73 w 73"/>
              <a:gd name="T5" fmla="*/ 14 h 62"/>
              <a:gd name="T6" fmla="*/ 73 w 73"/>
              <a:gd name="T7" fmla="*/ 35 h 62"/>
              <a:gd name="T8" fmla="*/ 58 w 73"/>
              <a:gd name="T9" fmla="*/ 49 h 62"/>
              <a:gd name="T10" fmla="*/ 56 w 73"/>
              <a:gd name="T11" fmla="*/ 49 h 62"/>
              <a:gd name="T12" fmla="*/ 57 w 73"/>
              <a:gd name="T13" fmla="*/ 62 h 62"/>
              <a:gd name="T14" fmla="*/ 46 w 73"/>
              <a:gd name="T15" fmla="*/ 49 h 62"/>
              <a:gd name="T16" fmla="*/ 14 w 73"/>
              <a:gd name="T17" fmla="*/ 49 h 62"/>
              <a:gd name="T18" fmla="*/ 0 w 73"/>
              <a:gd name="T19" fmla="*/ 35 h 62"/>
              <a:gd name="T20" fmla="*/ 0 w 73"/>
              <a:gd name="T21" fmla="*/ 14 h 62"/>
              <a:gd name="T22" fmla="*/ 14 w 73"/>
              <a:gd name="T23" fmla="*/ 0 h 62"/>
              <a:gd name="T24" fmla="*/ 17 w 73"/>
              <a:gd name="T25" fmla="*/ 19 h 62"/>
              <a:gd name="T26" fmla="*/ 12 w 73"/>
              <a:gd name="T27" fmla="*/ 24 h 62"/>
              <a:gd name="T28" fmla="*/ 17 w 73"/>
              <a:gd name="T29" fmla="*/ 29 h 62"/>
              <a:gd name="T30" fmla="*/ 22 w 73"/>
              <a:gd name="T31" fmla="*/ 24 h 62"/>
              <a:gd name="T32" fmla="*/ 17 w 73"/>
              <a:gd name="T33" fmla="*/ 19 h 62"/>
              <a:gd name="T34" fmla="*/ 55 w 73"/>
              <a:gd name="T35" fmla="*/ 19 h 62"/>
              <a:gd name="T36" fmla="*/ 50 w 73"/>
              <a:gd name="T37" fmla="*/ 24 h 62"/>
              <a:gd name="T38" fmla="*/ 55 w 73"/>
              <a:gd name="T39" fmla="*/ 29 h 62"/>
              <a:gd name="T40" fmla="*/ 60 w 73"/>
              <a:gd name="T41" fmla="*/ 24 h 62"/>
              <a:gd name="T42" fmla="*/ 55 w 73"/>
              <a:gd name="T43" fmla="*/ 19 h 62"/>
              <a:gd name="T44" fmla="*/ 36 w 73"/>
              <a:gd name="T45" fmla="*/ 19 h 62"/>
              <a:gd name="T46" fmla="*/ 31 w 73"/>
              <a:gd name="T47" fmla="*/ 24 h 62"/>
              <a:gd name="T48" fmla="*/ 36 w 73"/>
              <a:gd name="T49" fmla="*/ 29 h 62"/>
              <a:gd name="T50" fmla="*/ 41 w 73"/>
              <a:gd name="T51" fmla="*/ 24 h 62"/>
              <a:gd name="T52" fmla="*/ 36 w 73"/>
              <a:gd name="T53" fmla="*/ 1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62">
                <a:moveTo>
                  <a:pt x="14" y="0"/>
                </a:moveTo>
                <a:cubicBezTo>
                  <a:pt x="58" y="0"/>
                  <a:pt x="58" y="0"/>
                  <a:pt x="58" y="0"/>
                </a:cubicBezTo>
                <a:cubicBezTo>
                  <a:pt x="66" y="0"/>
                  <a:pt x="73" y="6"/>
                  <a:pt x="73" y="14"/>
                </a:cubicBezTo>
                <a:cubicBezTo>
                  <a:pt x="73" y="35"/>
                  <a:pt x="73" y="35"/>
                  <a:pt x="73" y="35"/>
                </a:cubicBezTo>
                <a:cubicBezTo>
                  <a:pt x="73" y="42"/>
                  <a:pt x="66" y="49"/>
                  <a:pt x="58" y="49"/>
                </a:cubicBezTo>
                <a:cubicBezTo>
                  <a:pt x="56" y="49"/>
                  <a:pt x="56" y="49"/>
                  <a:pt x="56" y="49"/>
                </a:cubicBezTo>
                <a:cubicBezTo>
                  <a:pt x="57" y="62"/>
                  <a:pt x="57" y="62"/>
                  <a:pt x="57" y="62"/>
                </a:cubicBezTo>
                <a:cubicBezTo>
                  <a:pt x="46" y="49"/>
                  <a:pt x="46" y="49"/>
                  <a:pt x="46" y="49"/>
                </a:cubicBezTo>
                <a:cubicBezTo>
                  <a:pt x="14" y="49"/>
                  <a:pt x="14" y="49"/>
                  <a:pt x="14" y="49"/>
                </a:cubicBezTo>
                <a:cubicBezTo>
                  <a:pt x="6" y="49"/>
                  <a:pt x="0" y="42"/>
                  <a:pt x="0" y="35"/>
                </a:cubicBezTo>
                <a:cubicBezTo>
                  <a:pt x="0" y="14"/>
                  <a:pt x="0" y="14"/>
                  <a:pt x="0" y="14"/>
                </a:cubicBezTo>
                <a:cubicBezTo>
                  <a:pt x="0" y="6"/>
                  <a:pt x="6" y="0"/>
                  <a:pt x="14" y="0"/>
                </a:cubicBezTo>
                <a:close/>
                <a:moveTo>
                  <a:pt x="17" y="19"/>
                </a:moveTo>
                <a:cubicBezTo>
                  <a:pt x="15" y="19"/>
                  <a:pt x="12" y="21"/>
                  <a:pt x="12" y="24"/>
                </a:cubicBezTo>
                <a:cubicBezTo>
                  <a:pt x="12" y="27"/>
                  <a:pt x="15" y="29"/>
                  <a:pt x="17" y="29"/>
                </a:cubicBezTo>
                <a:cubicBezTo>
                  <a:pt x="20" y="29"/>
                  <a:pt x="22" y="27"/>
                  <a:pt x="22" y="24"/>
                </a:cubicBezTo>
                <a:cubicBezTo>
                  <a:pt x="22" y="21"/>
                  <a:pt x="20" y="19"/>
                  <a:pt x="17" y="19"/>
                </a:cubicBezTo>
                <a:close/>
                <a:moveTo>
                  <a:pt x="55" y="19"/>
                </a:moveTo>
                <a:cubicBezTo>
                  <a:pt x="52" y="19"/>
                  <a:pt x="50" y="21"/>
                  <a:pt x="50" y="24"/>
                </a:cubicBezTo>
                <a:cubicBezTo>
                  <a:pt x="50" y="27"/>
                  <a:pt x="52" y="29"/>
                  <a:pt x="55" y="29"/>
                </a:cubicBezTo>
                <a:cubicBezTo>
                  <a:pt x="58" y="29"/>
                  <a:pt x="60" y="27"/>
                  <a:pt x="60" y="24"/>
                </a:cubicBezTo>
                <a:cubicBezTo>
                  <a:pt x="60" y="21"/>
                  <a:pt x="58" y="19"/>
                  <a:pt x="55" y="19"/>
                </a:cubicBezTo>
                <a:close/>
                <a:moveTo>
                  <a:pt x="36" y="19"/>
                </a:moveTo>
                <a:cubicBezTo>
                  <a:pt x="33" y="19"/>
                  <a:pt x="31" y="21"/>
                  <a:pt x="31" y="24"/>
                </a:cubicBezTo>
                <a:cubicBezTo>
                  <a:pt x="31" y="27"/>
                  <a:pt x="33" y="29"/>
                  <a:pt x="36" y="29"/>
                </a:cubicBezTo>
                <a:cubicBezTo>
                  <a:pt x="38" y="29"/>
                  <a:pt x="41" y="27"/>
                  <a:pt x="41" y="24"/>
                </a:cubicBezTo>
                <a:cubicBezTo>
                  <a:pt x="41" y="21"/>
                  <a:pt x="38" y="19"/>
                  <a:pt x="36" y="19"/>
                </a:cubicBezTo>
                <a:close/>
              </a:path>
            </a:pathLst>
          </a:custGeom>
          <a:noFill/>
          <a:ln>
            <a:solidFill>
              <a:srgbClr val="1F497D"/>
            </a:solidFill>
          </a:ln>
        </p:spPr>
        <p:txBody>
          <a:bodyPr vert="horz" wrap="square" lIns="121882" tIns="60941" rIns="121882" bIns="60941" numCol="1" anchor="t" anchorCtr="0" compatLnSpc="1"/>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zh-CN" altLang="en-US" sz="2399" b="0" i="0" u="none" strike="noStrike" kern="1200" cap="none" spc="0" normalizeH="0" baseline="0" noProof="0">
              <a:ln>
                <a:noFill/>
              </a:ln>
              <a:solidFill>
                <a:prstClr val="black"/>
              </a:solidFill>
              <a:effectLst/>
              <a:uLnTx/>
              <a:uFillTx/>
              <a:latin typeface="Century Gothic" panose="020B0502020202020204" pitchFamily="34" charset="0"/>
              <a:ea typeface="Microsoft YaHei" panose="020B0503020204020204" pitchFamily="34" charset="-122"/>
              <a:cs typeface="+mn-ea"/>
              <a:sym typeface="Century Gothic" panose="020B0502020202020204" pitchFamily="34" charset="0"/>
            </a:endParaRPr>
          </a:p>
        </p:txBody>
      </p:sp>
      <p:sp>
        <p:nvSpPr>
          <p:cNvPr id="17" name="Rectangle 45">
            <a:extLst>
              <a:ext uri="{FF2B5EF4-FFF2-40B4-BE49-F238E27FC236}">
                <a16:creationId xmlns:a16="http://schemas.microsoft.com/office/drawing/2014/main" id="{B5C3D82C-5FC3-4C9B-836A-3DD61ACB6937}"/>
              </a:ext>
            </a:extLst>
          </p:cNvPr>
          <p:cNvSpPr>
            <a:spLocks/>
          </p:cNvSpPr>
          <p:nvPr/>
        </p:nvSpPr>
        <p:spPr bwMode="auto">
          <a:xfrm>
            <a:off x="-2674685" y="133350"/>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67527" fontAlgn="base">
              <a:lnSpc>
                <a:spcPct val="70000"/>
              </a:lnSpc>
              <a:spcBef>
                <a:spcPct val="0"/>
              </a:spcBef>
              <a:spcAft>
                <a:spcPct val="0"/>
              </a:spcAft>
            </a:pPr>
            <a:r>
              <a:rPr lang="zh-CN" altLang="en-US" sz="2800" dirty="0">
                <a:latin typeface="微软雅黑"/>
                <a:ea typeface="微软雅黑"/>
                <a:cs typeface="Bebas Neue" charset="0"/>
                <a:sym typeface="Bebas Neue" charset="0"/>
              </a:rPr>
              <a:t>赛题理解</a:t>
            </a:r>
            <a:endParaRPr lang="en-US" altLang="zh-CN" sz="2800" dirty="0">
              <a:latin typeface="微软雅黑"/>
              <a:ea typeface="微软雅黑"/>
              <a:cs typeface="Bebas Neue" charset="0"/>
              <a:sym typeface="Bebas Neue" charset="0"/>
            </a:endParaRPr>
          </a:p>
        </p:txBody>
      </p:sp>
      <p:sp>
        <p:nvSpPr>
          <p:cNvPr id="18" name="矩形 17">
            <a:extLst>
              <a:ext uri="{FF2B5EF4-FFF2-40B4-BE49-F238E27FC236}">
                <a16:creationId xmlns:a16="http://schemas.microsoft.com/office/drawing/2014/main" id="{C2724A91-E31F-46DC-BB34-5B52028DE1D7}"/>
              </a:ext>
            </a:extLst>
          </p:cNvPr>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Box 2">
            <a:extLst>
              <a:ext uri="{FF2B5EF4-FFF2-40B4-BE49-F238E27FC236}">
                <a16:creationId xmlns:a16="http://schemas.microsoft.com/office/drawing/2014/main" id="{F50B7A69-104A-1740-A5EB-33461B6772A6}"/>
              </a:ext>
            </a:extLst>
          </p:cNvPr>
          <p:cNvSpPr txBox="1"/>
          <p:nvPr/>
        </p:nvSpPr>
        <p:spPr>
          <a:xfrm>
            <a:off x="3876305" y="2581154"/>
            <a:ext cx="1732065" cy="707886"/>
          </a:xfrm>
          <a:prstGeom prst="rect">
            <a:avLst/>
          </a:prstGeom>
          <a:noFill/>
        </p:spPr>
        <p:txBody>
          <a:bodyPr wrap="square" rtlCol="0">
            <a:spAutoFit/>
          </a:bodyPr>
          <a:lstStyle/>
          <a:p>
            <a:r>
              <a:rPr lang="zh-CN" altLang="en-US" sz="1000" spc="106" dirty="0">
                <a:solidFill>
                  <a:schemeClr val="bg1">
                    <a:lumMod val="65000"/>
                    <a:lumOff val="35000"/>
                  </a:schemeClr>
                </a:solidFill>
                <a:latin typeface="微软雅黑"/>
                <a:ea typeface="微软雅黑"/>
              </a:rPr>
              <a:t>本次比赛主要预测访问平台的相关事件的</a:t>
            </a:r>
            <a:r>
              <a:rPr lang="en-US" sz="1000" spc="106" dirty="0">
                <a:solidFill>
                  <a:schemeClr val="bg1">
                    <a:lumMod val="65000"/>
                    <a:lumOff val="35000"/>
                  </a:schemeClr>
                </a:solidFill>
                <a:latin typeface="微软雅黑"/>
                <a:ea typeface="微软雅黑"/>
              </a:rPr>
              <a:t>PV,UV</a:t>
            </a:r>
            <a:r>
              <a:rPr lang="zh-CN" altLang="en-US" sz="1000" spc="106" dirty="0">
                <a:solidFill>
                  <a:schemeClr val="bg1">
                    <a:lumMod val="65000"/>
                    <a:lumOff val="35000"/>
                  </a:schemeClr>
                </a:solidFill>
                <a:latin typeface="微软雅黑"/>
                <a:ea typeface="微软雅黑"/>
              </a:rPr>
              <a:t>流量（包括</a:t>
            </a:r>
            <a:r>
              <a:rPr lang="en-US" sz="1000" spc="106" dirty="0">
                <a:solidFill>
                  <a:schemeClr val="bg1">
                    <a:lumMod val="65000"/>
                    <a:lumOff val="35000"/>
                  </a:schemeClr>
                </a:solidFill>
                <a:latin typeface="微软雅黑"/>
                <a:ea typeface="微软雅黑"/>
              </a:rPr>
              <a:t>Web</a:t>
            </a:r>
            <a:r>
              <a:rPr lang="zh-CN" altLang="en-US" sz="1000" spc="106" dirty="0">
                <a:solidFill>
                  <a:schemeClr val="bg1">
                    <a:lumMod val="65000"/>
                    <a:lumOff val="35000"/>
                  </a:schemeClr>
                </a:solidFill>
                <a:latin typeface="微软雅黑"/>
                <a:ea typeface="微软雅黑"/>
              </a:rPr>
              <a:t>端，移动端等）</a:t>
            </a:r>
            <a:endParaRPr lang="en-US" sz="1000" spc="106" dirty="0">
              <a:solidFill>
                <a:schemeClr val="bg1">
                  <a:lumMod val="65000"/>
                  <a:lumOff val="35000"/>
                </a:schemeClr>
              </a:solidFill>
              <a:latin typeface="微软雅黑"/>
              <a:ea typeface="微软雅黑"/>
            </a:endParaRPr>
          </a:p>
        </p:txBody>
      </p:sp>
    </p:spTree>
    <p:extLst>
      <p:ext uri="{BB962C8B-B14F-4D97-AF65-F5344CB8AC3E}">
        <p14:creationId xmlns:p14="http://schemas.microsoft.com/office/powerpoint/2010/main" val="2053652415"/>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21"/>
                                        </p:tgtEl>
                                        <p:attrNameLst>
                                          <p:attrName>style.visibility</p:attrName>
                                        </p:attrNameLst>
                                      </p:cBhvr>
                                      <p:to>
                                        <p:strVal val="visible"/>
                                      </p:to>
                                    </p:set>
                                    <p:anim calcmode="lin" valueType="num">
                                      <p:cBhvr>
                                        <p:cTn id="7" dur="200" fill="hold"/>
                                        <p:tgtEl>
                                          <p:spTgt spid="21"/>
                                        </p:tgtEl>
                                        <p:attrNameLst>
                                          <p:attrName>ppt_w</p:attrName>
                                        </p:attrNameLst>
                                      </p:cBhvr>
                                      <p:tavLst>
                                        <p:tav tm="0">
                                          <p:val>
                                            <p:fltVal val="0"/>
                                          </p:val>
                                        </p:tav>
                                        <p:tav tm="100000">
                                          <p:val>
                                            <p:strVal val="#ppt_w"/>
                                          </p:val>
                                        </p:tav>
                                      </p:tavLst>
                                    </p:anim>
                                    <p:anim calcmode="lin" valueType="num">
                                      <p:cBhvr>
                                        <p:cTn id="8" dur="200" fill="hold"/>
                                        <p:tgtEl>
                                          <p:spTgt spid="21"/>
                                        </p:tgtEl>
                                        <p:attrNameLst>
                                          <p:attrName>ppt_h</p:attrName>
                                        </p:attrNameLst>
                                      </p:cBhvr>
                                      <p:tavLst>
                                        <p:tav tm="0">
                                          <p:val>
                                            <p:fltVal val="0"/>
                                          </p:val>
                                        </p:tav>
                                        <p:tav tm="100000">
                                          <p:val>
                                            <p:strVal val="#ppt_h"/>
                                          </p:val>
                                        </p:tav>
                                      </p:tavLst>
                                    </p:anim>
                                    <p:animEffect transition="in" filter="fade">
                                      <p:cBhvr>
                                        <p:cTn id="9" dur="200"/>
                                        <p:tgtEl>
                                          <p:spTgt spid="21"/>
                                        </p:tgtEl>
                                      </p:cBhvr>
                                    </p:animEffect>
                                  </p:childTnLst>
                                </p:cTn>
                              </p:par>
                              <p:par>
                                <p:cTn id="10" presetID="6" presetClass="emph" presetSubtype="0" fill="hold" grpId="1" nodeType="withEffect">
                                  <p:stCondLst>
                                    <p:cond delay="500"/>
                                  </p:stCondLst>
                                  <p:childTnLst>
                                    <p:animScale>
                                      <p:cBhvr>
                                        <p:cTn id="11" dur="100" fill="hold"/>
                                        <p:tgtEl>
                                          <p:spTgt spid="21"/>
                                        </p:tgtEl>
                                      </p:cBhvr>
                                      <p:by x="115000" y="115000"/>
                                    </p:animScale>
                                  </p:childTnLst>
                                </p:cTn>
                              </p:par>
                              <p:par>
                                <p:cTn id="12" presetID="6" presetClass="emph" presetSubtype="0" fill="hold" grpId="2" nodeType="withEffect">
                                  <p:stCondLst>
                                    <p:cond delay="600"/>
                                  </p:stCondLst>
                                  <p:childTnLst>
                                    <p:animScale>
                                      <p:cBhvr>
                                        <p:cTn id="13" dur="100" fill="hold"/>
                                        <p:tgtEl>
                                          <p:spTgt spid="21"/>
                                        </p:tgtEl>
                                      </p:cBhvr>
                                      <p:by x="85000" y="85000"/>
                                    </p:animScale>
                                  </p:childTnLst>
                                </p:cTn>
                              </p:par>
                              <p:par>
                                <p:cTn id="14" presetID="6" presetClass="emph" presetSubtype="0" fill="hold" grpId="3" nodeType="withEffect">
                                  <p:stCondLst>
                                    <p:cond delay="700"/>
                                  </p:stCondLst>
                                  <p:childTnLst>
                                    <p:animScale>
                                      <p:cBhvr>
                                        <p:cTn id="15" dur="100" fill="hold"/>
                                        <p:tgtEl>
                                          <p:spTgt spid="21"/>
                                        </p:tgtEl>
                                      </p:cBhvr>
                                      <p:by x="105000" y="105000"/>
                                    </p:animScale>
                                  </p:childTnLst>
                                </p:cTn>
                              </p:par>
                              <p:par>
                                <p:cTn id="16" presetID="6" presetClass="emph" presetSubtype="0" fill="hold" grpId="4" nodeType="withEffect">
                                  <p:stCondLst>
                                    <p:cond delay="800"/>
                                  </p:stCondLst>
                                  <p:childTnLst>
                                    <p:animScale>
                                      <p:cBhvr>
                                        <p:cTn id="17" dur="100" fill="hold"/>
                                        <p:tgtEl>
                                          <p:spTgt spid="21"/>
                                        </p:tgtEl>
                                      </p:cBhvr>
                                      <p:by x="95000" y="95000"/>
                                    </p:animScale>
                                  </p:childTnLst>
                                </p:cTn>
                              </p:par>
                              <p:par>
                                <p:cTn id="18" presetID="22" presetClass="entr" presetSubtype="8" fill="hold" grpId="0" nodeType="withEffect" nodePh="1">
                                  <p:stCondLst>
                                    <p:cond delay="250"/>
                                  </p:stCondLst>
                                  <p:endCondLst>
                                    <p:cond evt="begin" delay="0">
                                      <p:tn val="18"/>
                                    </p:cond>
                                  </p:end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par>
                                <p:cTn id="21" presetID="22" presetClass="entr" presetSubtype="8" fill="hold" grpId="0" nodeType="withEffect">
                                  <p:stCondLst>
                                    <p:cond delay="250"/>
                                  </p:stCondLst>
                                  <p:childTnLst>
                                    <p:set>
                                      <p:cBhvr>
                                        <p:cTn id="22" dur="1" fill="hold">
                                          <p:stCondLst>
                                            <p:cond delay="0"/>
                                          </p:stCondLst>
                                        </p:cTn>
                                        <p:tgtEl>
                                          <p:spTgt spid="36"/>
                                        </p:tgtEl>
                                        <p:attrNameLst>
                                          <p:attrName>style.visibility</p:attrName>
                                        </p:attrNameLst>
                                      </p:cBhvr>
                                      <p:to>
                                        <p:strVal val="visible"/>
                                      </p:to>
                                    </p:set>
                                    <p:animEffect transition="in" filter="wipe(left)">
                                      <p:cBhvr>
                                        <p:cTn id="23" dur="500"/>
                                        <p:tgtEl>
                                          <p:spTgt spid="36"/>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38"/>
                                        </p:tgtEl>
                                        <p:attrNameLst>
                                          <p:attrName>style.visibility</p:attrName>
                                        </p:attrNameLst>
                                      </p:cBhvr>
                                      <p:to>
                                        <p:strVal val="visible"/>
                                      </p:to>
                                    </p:set>
                                    <p:animEffect transition="in" filter="wipe(left)">
                                      <p:cBhvr>
                                        <p:cTn id="26" dur="500"/>
                                        <p:tgtEl>
                                          <p:spTgt spid="38"/>
                                        </p:tgtEl>
                                      </p:cBhvr>
                                    </p:animEffect>
                                  </p:childTnLst>
                                </p:cTn>
                              </p:par>
                              <p:par>
                                <p:cTn id="27" presetID="22" presetClass="entr" presetSubtype="8" fill="hold" grpId="0" nodeType="withEffect">
                                  <p:stCondLst>
                                    <p:cond delay="250"/>
                                  </p:stCondLst>
                                  <p:childTnLst>
                                    <p:set>
                                      <p:cBhvr>
                                        <p:cTn id="28" dur="1" fill="hold">
                                          <p:stCondLst>
                                            <p:cond delay="0"/>
                                          </p:stCondLst>
                                        </p:cTn>
                                        <p:tgtEl>
                                          <p:spTgt spid="40"/>
                                        </p:tgtEl>
                                        <p:attrNameLst>
                                          <p:attrName>style.visibility</p:attrName>
                                        </p:attrNameLst>
                                      </p:cBhvr>
                                      <p:to>
                                        <p:strVal val="visible"/>
                                      </p:to>
                                    </p:set>
                                    <p:animEffect transition="in" filter="wipe(left)">
                                      <p:cBhvr>
                                        <p:cTn id="29" dur="500"/>
                                        <p:tgtEl>
                                          <p:spTgt spid="40"/>
                                        </p:tgtEl>
                                      </p:cBhvr>
                                    </p:animEffect>
                                  </p:childTnLst>
                                </p:cTn>
                              </p:par>
                              <p:par>
                                <p:cTn id="30" presetID="53" presetClass="entr" presetSubtype="16" fill="hold" grpId="0" nodeType="withEffect">
                                  <p:stCondLst>
                                    <p:cond delay="300"/>
                                  </p:stCondLst>
                                  <p:childTnLst>
                                    <p:set>
                                      <p:cBhvr>
                                        <p:cTn id="31" dur="1" fill="hold">
                                          <p:stCondLst>
                                            <p:cond delay="0"/>
                                          </p:stCondLst>
                                        </p:cTn>
                                        <p:tgtEl>
                                          <p:spTgt spid="41"/>
                                        </p:tgtEl>
                                        <p:attrNameLst>
                                          <p:attrName>style.visibility</p:attrName>
                                        </p:attrNameLst>
                                      </p:cBhvr>
                                      <p:to>
                                        <p:strVal val="visible"/>
                                      </p:to>
                                    </p:set>
                                    <p:anim calcmode="lin" valueType="num">
                                      <p:cBhvr>
                                        <p:cTn id="32" dur="200" fill="hold"/>
                                        <p:tgtEl>
                                          <p:spTgt spid="41"/>
                                        </p:tgtEl>
                                        <p:attrNameLst>
                                          <p:attrName>ppt_w</p:attrName>
                                        </p:attrNameLst>
                                      </p:cBhvr>
                                      <p:tavLst>
                                        <p:tav tm="0">
                                          <p:val>
                                            <p:fltVal val="0"/>
                                          </p:val>
                                        </p:tav>
                                        <p:tav tm="100000">
                                          <p:val>
                                            <p:strVal val="#ppt_w"/>
                                          </p:val>
                                        </p:tav>
                                      </p:tavLst>
                                    </p:anim>
                                    <p:anim calcmode="lin" valueType="num">
                                      <p:cBhvr>
                                        <p:cTn id="33" dur="200" fill="hold"/>
                                        <p:tgtEl>
                                          <p:spTgt spid="41"/>
                                        </p:tgtEl>
                                        <p:attrNameLst>
                                          <p:attrName>ppt_h</p:attrName>
                                        </p:attrNameLst>
                                      </p:cBhvr>
                                      <p:tavLst>
                                        <p:tav tm="0">
                                          <p:val>
                                            <p:fltVal val="0"/>
                                          </p:val>
                                        </p:tav>
                                        <p:tav tm="100000">
                                          <p:val>
                                            <p:strVal val="#ppt_h"/>
                                          </p:val>
                                        </p:tav>
                                      </p:tavLst>
                                    </p:anim>
                                    <p:animEffect transition="in" filter="fade">
                                      <p:cBhvr>
                                        <p:cTn id="34" dur="200"/>
                                        <p:tgtEl>
                                          <p:spTgt spid="41"/>
                                        </p:tgtEl>
                                      </p:cBhvr>
                                    </p:animEffect>
                                  </p:childTnLst>
                                </p:cTn>
                              </p:par>
                              <p:par>
                                <p:cTn id="35" presetID="6" presetClass="emph" presetSubtype="0" fill="hold" grpId="1" nodeType="withEffect">
                                  <p:stCondLst>
                                    <p:cond delay="500"/>
                                  </p:stCondLst>
                                  <p:childTnLst>
                                    <p:animScale>
                                      <p:cBhvr>
                                        <p:cTn id="36" dur="100" fill="hold"/>
                                        <p:tgtEl>
                                          <p:spTgt spid="41"/>
                                        </p:tgtEl>
                                      </p:cBhvr>
                                      <p:by x="115000" y="115000"/>
                                    </p:animScale>
                                  </p:childTnLst>
                                </p:cTn>
                              </p:par>
                              <p:par>
                                <p:cTn id="37" presetID="6" presetClass="emph" presetSubtype="0" fill="hold" grpId="2" nodeType="withEffect">
                                  <p:stCondLst>
                                    <p:cond delay="600"/>
                                  </p:stCondLst>
                                  <p:childTnLst>
                                    <p:animScale>
                                      <p:cBhvr>
                                        <p:cTn id="38" dur="100" fill="hold"/>
                                        <p:tgtEl>
                                          <p:spTgt spid="41"/>
                                        </p:tgtEl>
                                      </p:cBhvr>
                                      <p:by x="85000" y="85000"/>
                                    </p:animScale>
                                  </p:childTnLst>
                                </p:cTn>
                              </p:par>
                              <p:par>
                                <p:cTn id="39" presetID="6" presetClass="emph" presetSubtype="0" fill="hold" grpId="3" nodeType="withEffect">
                                  <p:stCondLst>
                                    <p:cond delay="700"/>
                                  </p:stCondLst>
                                  <p:childTnLst>
                                    <p:animScale>
                                      <p:cBhvr>
                                        <p:cTn id="40" dur="100" fill="hold"/>
                                        <p:tgtEl>
                                          <p:spTgt spid="41"/>
                                        </p:tgtEl>
                                      </p:cBhvr>
                                      <p:by x="105000" y="105000"/>
                                    </p:animScale>
                                  </p:childTnLst>
                                </p:cTn>
                              </p:par>
                              <p:par>
                                <p:cTn id="41" presetID="6" presetClass="emph" presetSubtype="0" fill="hold" grpId="4" nodeType="withEffect">
                                  <p:stCondLst>
                                    <p:cond delay="800"/>
                                  </p:stCondLst>
                                  <p:childTnLst>
                                    <p:animScale>
                                      <p:cBhvr>
                                        <p:cTn id="42" dur="100" fill="hold"/>
                                        <p:tgtEl>
                                          <p:spTgt spid="41"/>
                                        </p:tgtEl>
                                      </p:cBhvr>
                                      <p:by x="95000" y="95000"/>
                                    </p:animScale>
                                  </p:childTnLst>
                                </p:cTn>
                              </p:par>
                              <p:par>
                                <p:cTn id="43" presetID="53" presetClass="entr" presetSubtype="16" fill="hold" grpId="0" nodeType="withEffect">
                                  <p:stCondLst>
                                    <p:cond delay="300"/>
                                  </p:stCondLst>
                                  <p:childTnLst>
                                    <p:set>
                                      <p:cBhvr>
                                        <p:cTn id="44" dur="1" fill="hold">
                                          <p:stCondLst>
                                            <p:cond delay="0"/>
                                          </p:stCondLst>
                                        </p:cTn>
                                        <p:tgtEl>
                                          <p:spTgt spid="42"/>
                                        </p:tgtEl>
                                        <p:attrNameLst>
                                          <p:attrName>style.visibility</p:attrName>
                                        </p:attrNameLst>
                                      </p:cBhvr>
                                      <p:to>
                                        <p:strVal val="visible"/>
                                      </p:to>
                                    </p:set>
                                    <p:anim calcmode="lin" valueType="num">
                                      <p:cBhvr>
                                        <p:cTn id="45" dur="200" fill="hold"/>
                                        <p:tgtEl>
                                          <p:spTgt spid="42"/>
                                        </p:tgtEl>
                                        <p:attrNameLst>
                                          <p:attrName>ppt_w</p:attrName>
                                        </p:attrNameLst>
                                      </p:cBhvr>
                                      <p:tavLst>
                                        <p:tav tm="0">
                                          <p:val>
                                            <p:fltVal val="0"/>
                                          </p:val>
                                        </p:tav>
                                        <p:tav tm="100000">
                                          <p:val>
                                            <p:strVal val="#ppt_w"/>
                                          </p:val>
                                        </p:tav>
                                      </p:tavLst>
                                    </p:anim>
                                    <p:anim calcmode="lin" valueType="num">
                                      <p:cBhvr>
                                        <p:cTn id="46" dur="200" fill="hold"/>
                                        <p:tgtEl>
                                          <p:spTgt spid="42"/>
                                        </p:tgtEl>
                                        <p:attrNameLst>
                                          <p:attrName>ppt_h</p:attrName>
                                        </p:attrNameLst>
                                      </p:cBhvr>
                                      <p:tavLst>
                                        <p:tav tm="0">
                                          <p:val>
                                            <p:fltVal val="0"/>
                                          </p:val>
                                        </p:tav>
                                        <p:tav tm="100000">
                                          <p:val>
                                            <p:strVal val="#ppt_h"/>
                                          </p:val>
                                        </p:tav>
                                      </p:tavLst>
                                    </p:anim>
                                    <p:animEffect transition="in" filter="fade">
                                      <p:cBhvr>
                                        <p:cTn id="47" dur="200"/>
                                        <p:tgtEl>
                                          <p:spTgt spid="42"/>
                                        </p:tgtEl>
                                      </p:cBhvr>
                                    </p:animEffect>
                                  </p:childTnLst>
                                </p:cTn>
                              </p:par>
                              <p:par>
                                <p:cTn id="48" presetID="6" presetClass="emph" presetSubtype="0" fill="hold" grpId="1" nodeType="withEffect">
                                  <p:stCondLst>
                                    <p:cond delay="500"/>
                                  </p:stCondLst>
                                  <p:childTnLst>
                                    <p:animScale>
                                      <p:cBhvr>
                                        <p:cTn id="49" dur="100" fill="hold"/>
                                        <p:tgtEl>
                                          <p:spTgt spid="42"/>
                                        </p:tgtEl>
                                      </p:cBhvr>
                                      <p:by x="115000" y="115000"/>
                                    </p:animScale>
                                  </p:childTnLst>
                                </p:cTn>
                              </p:par>
                              <p:par>
                                <p:cTn id="50" presetID="6" presetClass="emph" presetSubtype="0" fill="hold" grpId="2" nodeType="withEffect">
                                  <p:stCondLst>
                                    <p:cond delay="600"/>
                                  </p:stCondLst>
                                  <p:childTnLst>
                                    <p:animScale>
                                      <p:cBhvr>
                                        <p:cTn id="51" dur="100" fill="hold"/>
                                        <p:tgtEl>
                                          <p:spTgt spid="42"/>
                                        </p:tgtEl>
                                      </p:cBhvr>
                                      <p:by x="85000" y="85000"/>
                                    </p:animScale>
                                  </p:childTnLst>
                                </p:cTn>
                              </p:par>
                              <p:par>
                                <p:cTn id="52" presetID="6" presetClass="emph" presetSubtype="0" fill="hold" grpId="3" nodeType="withEffect">
                                  <p:stCondLst>
                                    <p:cond delay="700"/>
                                  </p:stCondLst>
                                  <p:childTnLst>
                                    <p:animScale>
                                      <p:cBhvr>
                                        <p:cTn id="53" dur="100" fill="hold"/>
                                        <p:tgtEl>
                                          <p:spTgt spid="42"/>
                                        </p:tgtEl>
                                      </p:cBhvr>
                                      <p:by x="105000" y="105000"/>
                                    </p:animScale>
                                  </p:childTnLst>
                                </p:cTn>
                              </p:par>
                              <p:par>
                                <p:cTn id="54" presetID="6" presetClass="emph" presetSubtype="0" fill="hold" grpId="4" nodeType="withEffect">
                                  <p:stCondLst>
                                    <p:cond delay="800"/>
                                  </p:stCondLst>
                                  <p:childTnLst>
                                    <p:animScale>
                                      <p:cBhvr>
                                        <p:cTn id="55" dur="100" fill="hold"/>
                                        <p:tgtEl>
                                          <p:spTgt spid="42"/>
                                        </p:tgtEl>
                                      </p:cBhvr>
                                      <p:by x="95000" y="95000"/>
                                    </p:animScale>
                                  </p:childTnLst>
                                </p:cTn>
                              </p:par>
                              <p:par>
                                <p:cTn id="56" presetID="53" presetClass="entr" presetSubtype="16" fill="hold" grpId="0" nodeType="withEffect">
                                  <p:stCondLst>
                                    <p:cond delay="300"/>
                                  </p:stCondLst>
                                  <p:childTnLst>
                                    <p:set>
                                      <p:cBhvr>
                                        <p:cTn id="57" dur="1" fill="hold">
                                          <p:stCondLst>
                                            <p:cond delay="0"/>
                                          </p:stCondLst>
                                        </p:cTn>
                                        <p:tgtEl>
                                          <p:spTgt spid="43"/>
                                        </p:tgtEl>
                                        <p:attrNameLst>
                                          <p:attrName>style.visibility</p:attrName>
                                        </p:attrNameLst>
                                      </p:cBhvr>
                                      <p:to>
                                        <p:strVal val="visible"/>
                                      </p:to>
                                    </p:set>
                                    <p:anim calcmode="lin" valueType="num">
                                      <p:cBhvr>
                                        <p:cTn id="58" dur="200" fill="hold"/>
                                        <p:tgtEl>
                                          <p:spTgt spid="43"/>
                                        </p:tgtEl>
                                        <p:attrNameLst>
                                          <p:attrName>ppt_w</p:attrName>
                                        </p:attrNameLst>
                                      </p:cBhvr>
                                      <p:tavLst>
                                        <p:tav tm="0">
                                          <p:val>
                                            <p:fltVal val="0"/>
                                          </p:val>
                                        </p:tav>
                                        <p:tav tm="100000">
                                          <p:val>
                                            <p:strVal val="#ppt_w"/>
                                          </p:val>
                                        </p:tav>
                                      </p:tavLst>
                                    </p:anim>
                                    <p:anim calcmode="lin" valueType="num">
                                      <p:cBhvr>
                                        <p:cTn id="59" dur="200" fill="hold"/>
                                        <p:tgtEl>
                                          <p:spTgt spid="43"/>
                                        </p:tgtEl>
                                        <p:attrNameLst>
                                          <p:attrName>ppt_h</p:attrName>
                                        </p:attrNameLst>
                                      </p:cBhvr>
                                      <p:tavLst>
                                        <p:tav tm="0">
                                          <p:val>
                                            <p:fltVal val="0"/>
                                          </p:val>
                                        </p:tav>
                                        <p:tav tm="100000">
                                          <p:val>
                                            <p:strVal val="#ppt_h"/>
                                          </p:val>
                                        </p:tav>
                                      </p:tavLst>
                                    </p:anim>
                                    <p:animEffect transition="in" filter="fade">
                                      <p:cBhvr>
                                        <p:cTn id="60" dur="200"/>
                                        <p:tgtEl>
                                          <p:spTgt spid="43"/>
                                        </p:tgtEl>
                                      </p:cBhvr>
                                    </p:animEffect>
                                  </p:childTnLst>
                                </p:cTn>
                              </p:par>
                              <p:par>
                                <p:cTn id="61" presetID="6" presetClass="emph" presetSubtype="0" fill="hold" grpId="1" nodeType="withEffect">
                                  <p:stCondLst>
                                    <p:cond delay="500"/>
                                  </p:stCondLst>
                                  <p:childTnLst>
                                    <p:animScale>
                                      <p:cBhvr>
                                        <p:cTn id="62" dur="100" fill="hold"/>
                                        <p:tgtEl>
                                          <p:spTgt spid="43"/>
                                        </p:tgtEl>
                                      </p:cBhvr>
                                      <p:by x="115000" y="115000"/>
                                    </p:animScale>
                                  </p:childTnLst>
                                </p:cTn>
                              </p:par>
                              <p:par>
                                <p:cTn id="63" presetID="6" presetClass="emph" presetSubtype="0" fill="hold" grpId="2" nodeType="withEffect">
                                  <p:stCondLst>
                                    <p:cond delay="600"/>
                                  </p:stCondLst>
                                  <p:childTnLst>
                                    <p:animScale>
                                      <p:cBhvr>
                                        <p:cTn id="64" dur="100" fill="hold"/>
                                        <p:tgtEl>
                                          <p:spTgt spid="43"/>
                                        </p:tgtEl>
                                      </p:cBhvr>
                                      <p:by x="85000" y="85000"/>
                                    </p:animScale>
                                  </p:childTnLst>
                                </p:cTn>
                              </p:par>
                              <p:par>
                                <p:cTn id="65" presetID="6" presetClass="emph" presetSubtype="0" fill="hold" grpId="3" nodeType="withEffect">
                                  <p:stCondLst>
                                    <p:cond delay="700"/>
                                  </p:stCondLst>
                                  <p:childTnLst>
                                    <p:animScale>
                                      <p:cBhvr>
                                        <p:cTn id="66" dur="100" fill="hold"/>
                                        <p:tgtEl>
                                          <p:spTgt spid="43"/>
                                        </p:tgtEl>
                                      </p:cBhvr>
                                      <p:by x="105000" y="105000"/>
                                    </p:animScale>
                                  </p:childTnLst>
                                </p:cTn>
                              </p:par>
                              <p:par>
                                <p:cTn id="67" presetID="6" presetClass="emph" presetSubtype="0" fill="hold" grpId="4" nodeType="withEffect">
                                  <p:stCondLst>
                                    <p:cond delay="800"/>
                                  </p:stCondLst>
                                  <p:childTnLst>
                                    <p:animScale>
                                      <p:cBhvr>
                                        <p:cTn id="68" dur="100" fill="hold"/>
                                        <p:tgtEl>
                                          <p:spTgt spid="43"/>
                                        </p:tgtEl>
                                      </p:cBhvr>
                                      <p:by x="95000" y="95000"/>
                                    </p:animScale>
                                  </p:childTnLst>
                                </p:cTn>
                              </p:par>
                            </p:childTnLst>
                          </p:cTn>
                        </p:par>
                        <p:par>
                          <p:cTn id="69" fill="hold">
                            <p:stCondLst>
                              <p:cond delay="900"/>
                            </p:stCondLst>
                            <p:childTnLst>
                              <p:par>
                                <p:cTn id="70" presetID="53" presetClass="entr" presetSubtype="16" fill="hold" grpId="0" nodeType="after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p:cTn id="72" dur="500" fill="hold"/>
                                        <p:tgtEl>
                                          <p:spTgt spid="44"/>
                                        </p:tgtEl>
                                        <p:attrNameLst>
                                          <p:attrName>ppt_w</p:attrName>
                                        </p:attrNameLst>
                                      </p:cBhvr>
                                      <p:tavLst>
                                        <p:tav tm="0">
                                          <p:val>
                                            <p:fltVal val="0"/>
                                          </p:val>
                                        </p:tav>
                                        <p:tav tm="100000">
                                          <p:val>
                                            <p:strVal val="#ppt_w"/>
                                          </p:val>
                                        </p:tav>
                                      </p:tavLst>
                                    </p:anim>
                                    <p:anim calcmode="lin" valueType="num">
                                      <p:cBhvr>
                                        <p:cTn id="73" dur="500" fill="hold"/>
                                        <p:tgtEl>
                                          <p:spTgt spid="44"/>
                                        </p:tgtEl>
                                        <p:attrNameLst>
                                          <p:attrName>ppt_h</p:attrName>
                                        </p:attrNameLst>
                                      </p:cBhvr>
                                      <p:tavLst>
                                        <p:tav tm="0">
                                          <p:val>
                                            <p:fltVal val="0"/>
                                          </p:val>
                                        </p:tav>
                                        <p:tav tm="100000">
                                          <p:val>
                                            <p:strVal val="#ppt_h"/>
                                          </p:val>
                                        </p:tav>
                                      </p:tavLst>
                                    </p:anim>
                                    <p:animEffect transition="in" filter="fade">
                                      <p:cBhvr>
                                        <p:cTn id="74" dur="500"/>
                                        <p:tgtEl>
                                          <p:spTgt spid="44"/>
                                        </p:tgtEl>
                                      </p:cBhvr>
                                    </p:animEffect>
                                  </p:childTnLst>
                                </p:cTn>
                              </p:par>
                              <p:par>
                                <p:cTn id="75" presetID="16" presetClass="entr" presetSubtype="37"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barn(outVertical)">
                                      <p:cBhvr>
                                        <p:cTn id="7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21" grpId="0" animBg="1"/>
      <p:bldP spid="21" grpId="1" animBg="1"/>
      <p:bldP spid="21" grpId="2" animBg="1"/>
      <p:bldP spid="21" grpId="3" animBg="1"/>
      <p:bldP spid="21" grpId="4" animBg="1"/>
      <p:bldP spid="32" grpId="0"/>
      <p:bldP spid="36" grpId="0"/>
      <p:bldP spid="38" grpId="0"/>
      <p:bldP spid="40" grpId="0"/>
      <p:bldP spid="41" grpId="0" animBg="1"/>
      <p:bldP spid="41" grpId="1" animBg="1"/>
      <p:bldP spid="41" grpId="2" animBg="1"/>
      <p:bldP spid="41" grpId="3" animBg="1"/>
      <p:bldP spid="41" grpId="4" animBg="1"/>
      <p:bldP spid="42" grpId="0" animBg="1"/>
      <p:bldP spid="42" grpId="1" animBg="1"/>
      <p:bldP spid="42" grpId="2" animBg="1"/>
      <p:bldP spid="42" grpId="3" animBg="1"/>
      <p:bldP spid="42" grpId="4" animBg="1"/>
      <p:bldP spid="43" grpId="0" animBg="1"/>
      <p:bldP spid="43" grpId="1" animBg="1"/>
      <p:bldP spid="43" grpId="2" animBg="1"/>
      <p:bldP spid="43" grpId="3" animBg="1"/>
      <p:bldP spid="43" grpId="4"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B376C07-1E91-4F5B-8512-6563D984E76B}"/>
              </a:ext>
            </a:extLst>
          </p:cNvPr>
          <p:cNvSpPr/>
          <p:nvPr/>
        </p:nvSpPr>
        <p:spPr>
          <a:xfrm>
            <a:off x="0" y="2117912"/>
            <a:ext cx="658906" cy="2622176"/>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5" name="文本框 4">
            <a:extLst>
              <a:ext uri="{FF2B5EF4-FFF2-40B4-BE49-F238E27FC236}">
                <a16:creationId xmlns:a16="http://schemas.microsoft.com/office/drawing/2014/main" id="{44A99563-3A1E-4CA2-BD47-57CEB8E770F6}"/>
              </a:ext>
            </a:extLst>
          </p:cNvPr>
          <p:cNvSpPr txBox="1"/>
          <p:nvPr/>
        </p:nvSpPr>
        <p:spPr>
          <a:xfrm>
            <a:off x="69784" y="2517413"/>
            <a:ext cx="492443" cy="1956547"/>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srgbClr val="FFFFFF"/>
                </a:solidFill>
                <a:effectLst/>
                <a:uLnTx/>
                <a:uFillTx/>
                <a:latin typeface="Century Gothic"/>
                <a:ea typeface="微软雅黑"/>
                <a:cs typeface="+mn-cs"/>
              </a:rPr>
              <a:t>BUSINESS</a:t>
            </a:r>
            <a:endParaRPr kumimoji="0" lang="zh-CN" altLang="en-US" sz="2000" b="1" i="0" u="none" strike="noStrike" kern="1200" cap="none" spc="0" normalizeH="0" baseline="0" noProof="0">
              <a:ln>
                <a:noFill/>
              </a:ln>
              <a:solidFill>
                <a:srgbClr val="FFFFFF"/>
              </a:solidFill>
              <a:effectLst/>
              <a:uLnTx/>
              <a:uFillTx/>
              <a:latin typeface="Century Gothic"/>
              <a:ea typeface="微软雅黑"/>
              <a:cs typeface="+mn-cs"/>
            </a:endParaRPr>
          </a:p>
        </p:txBody>
      </p:sp>
      <p:sp>
        <p:nvSpPr>
          <p:cNvPr id="7" name="文本框 6">
            <a:extLst>
              <a:ext uri="{FF2B5EF4-FFF2-40B4-BE49-F238E27FC236}">
                <a16:creationId xmlns:a16="http://schemas.microsoft.com/office/drawing/2014/main" id="{6F2AD4A0-E4F8-41EA-9D4C-B6B2F8E1F1AC}"/>
              </a:ext>
            </a:extLst>
          </p:cNvPr>
          <p:cNvSpPr txBox="1"/>
          <p:nvPr/>
        </p:nvSpPr>
        <p:spPr>
          <a:xfrm>
            <a:off x="1472452" y="1976716"/>
            <a:ext cx="434293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a:ln>
                  <a:noFill/>
                </a:ln>
                <a:solidFill>
                  <a:srgbClr val="4F81BD"/>
                </a:solidFill>
                <a:effectLst/>
                <a:uLnTx/>
                <a:uFillTx/>
                <a:latin typeface="Century Gothic"/>
                <a:ea typeface="微软雅黑"/>
                <a:cs typeface="+mn-cs"/>
              </a:rPr>
              <a:t>PART  TWO</a:t>
            </a:r>
            <a:endParaRPr kumimoji="0" lang="zh-CN" altLang="en-US" sz="4800" b="1" i="0" u="none" strike="noStrike" kern="1200" cap="none" spc="0" normalizeH="0" baseline="0" noProof="0">
              <a:ln>
                <a:noFill/>
              </a:ln>
              <a:solidFill>
                <a:srgbClr val="4F81BD"/>
              </a:solidFill>
              <a:effectLst/>
              <a:uLnTx/>
              <a:uFillTx/>
              <a:latin typeface="Century Gothic"/>
              <a:ea typeface="微软雅黑"/>
              <a:cs typeface="+mn-cs"/>
            </a:endParaRPr>
          </a:p>
        </p:txBody>
      </p:sp>
      <p:sp>
        <p:nvSpPr>
          <p:cNvPr id="8" name="文本框 7">
            <a:extLst>
              <a:ext uri="{FF2B5EF4-FFF2-40B4-BE49-F238E27FC236}">
                <a16:creationId xmlns:a16="http://schemas.microsoft.com/office/drawing/2014/main" id="{BAD1E1AE-0CAF-4EAE-8E48-F15CAFB33880}"/>
              </a:ext>
            </a:extLst>
          </p:cNvPr>
          <p:cNvSpPr txBox="1"/>
          <p:nvPr/>
        </p:nvSpPr>
        <p:spPr>
          <a:xfrm>
            <a:off x="1472451" y="2899432"/>
            <a:ext cx="434293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5400" b="1" dirty="0">
                <a:solidFill>
                  <a:srgbClr val="000000"/>
                </a:solidFill>
                <a:latin typeface="微软雅黑 Light" panose="020B0502040204020203" pitchFamily="34" charset="-122"/>
                <a:ea typeface="微软雅黑 Light" panose="020B0502040204020203" pitchFamily="34" charset="-122"/>
              </a:rPr>
              <a:t>数据探索</a:t>
            </a:r>
            <a:endParaRPr kumimoji="0" lang="zh-CN" altLang="en-US" sz="54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cxnSp>
        <p:nvCxnSpPr>
          <p:cNvPr id="12" name="直接连接符 11">
            <a:extLst>
              <a:ext uri="{FF2B5EF4-FFF2-40B4-BE49-F238E27FC236}">
                <a16:creationId xmlns:a16="http://schemas.microsoft.com/office/drawing/2014/main" id="{9656D800-0995-4ED6-90FF-0DA53070AD5F}"/>
              </a:ext>
            </a:extLst>
          </p:cNvPr>
          <p:cNvCxnSpPr/>
          <p:nvPr/>
        </p:nvCxnSpPr>
        <p:spPr>
          <a:xfrm>
            <a:off x="1667436" y="3853969"/>
            <a:ext cx="914400" cy="0"/>
          </a:xfrm>
          <a:prstGeom prst="line">
            <a:avLst/>
          </a:prstGeom>
          <a:ln w="41275">
            <a:solidFill>
              <a:srgbClr val="4F81BD"/>
            </a:solidFill>
          </a:ln>
        </p:spPr>
        <p:style>
          <a:lnRef idx="1">
            <a:schemeClr val="accent1"/>
          </a:lnRef>
          <a:fillRef idx="0">
            <a:schemeClr val="accent1"/>
          </a:fillRef>
          <a:effectRef idx="0">
            <a:schemeClr val="accent1"/>
          </a:effectRef>
          <a:fontRef idx="minor">
            <a:schemeClr val="tx1"/>
          </a:fontRef>
        </p:style>
      </p:cxnSp>
      <p:sp>
        <p:nvSpPr>
          <p:cNvPr id="13" name="平行四边形 6">
            <a:extLst>
              <a:ext uri="{FF2B5EF4-FFF2-40B4-BE49-F238E27FC236}">
                <a16:creationId xmlns:a16="http://schemas.microsoft.com/office/drawing/2014/main" id="{270C5034-9F5C-4224-9956-7CBDD7EC7041}"/>
              </a:ext>
            </a:extLst>
          </p:cNvPr>
          <p:cNvSpPr/>
          <p:nvPr/>
        </p:nvSpPr>
        <p:spPr>
          <a:xfrm rot="19586943">
            <a:off x="6535437" y="2121759"/>
            <a:ext cx="3911158" cy="1770937"/>
          </a:xfrm>
          <a:custGeom>
            <a:avLst/>
            <a:gdLst>
              <a:gd name="connsiteX0" fmla="*/ 0 w 4606366"/>
              <a:gd name="connsiteY0" fmla="*/ 1274301 h 1274301"/>
              <a:gd name="connsiteX1" fmla="*/ 318575 w 4606366"/>
              <a:gd name="connsiteY1" fmla="*/ 0 h 1274301"/>
              <a:gd name="connsiteX2" fmla="*/ 4606366 w 4606366"/>
              <a:gd name="connsiteY2" fmla="*/ 0 h 1274301"/>
              <a:gd name="connsiteX3" fmla="*/ 4287791 w 4606366"/>
              <a:gd name="connsiteY3" fmla="*/ 1274301 h 1274301"/>
              <a:gd name="connsiteX4" fmla="*/ 0 w 4606366"/>
              <a:gd name="connsiteY4" fmla="*/ 1274301 h 1274301"/>
              <a:gd name="connsiteX0" fmla="*/ 0 w 4606366"/>
              <a:gd name="connsiteY0" fmla="*/ 1274301 h 1274301"/>
              <a:gd name="connsiteX1" fmla="*/ 131438 w 4606366"/>
              <a:gd name="connsiteY1" fmla="*/ 682608 h 1274301"/>
              <a:gd name="connsiteX2" fmla="*/ 318575 w 4606366"/>
              <a:gd name="connsiteY2" fmla="*/ 0 h 1274301"/>
              <a:gd name="connsiteX3" fmla="*/ 4606366 w 4606366"/>
              <a:gd name="connsiteY3" fmla="*/ 0 h 1274301"/>
              <a:gd name="connsiteX4" fmla="*/ 4287791 w 4606366"/>
              <a:gd name="connsiteY4" fmla="*/ 1274301 h 1274301"/>
              <a:gd name="connsiteX5" fmla="*/ 0 w 4606366"/>
              <a:gd name="connsiteY5" fmla="*/ 1274301 h 1274301"/>
              <a:gd name="connsiteX0" fmla="*/ 345969 w 4474928"/>
              <a:gd name="connsiteY0" fmla="*/ 1284331 h 1284331"/>
              <a:gd name="connsiteX1" fmla="*/ 0 w 4474928"/>
              <a:gd name="connsiteY1" fmla="*/ 682608 h 1284331"/>
              <a:gd name="connsiteX2" fmla="*/ 187137 w 4474928"/>
              <a:gd name="connsiteY2" fmla="*/ 0 h 1284331"/>
              <a:gd name="connsiteX3" fmla="*/ 4474928 w 4474928"/>
              <a:gd name="connsiteY3" fmla="*/ 0 h 1284331"/>
              <a:gd name="connsiteX4" fmla="*/ 4156353 w 4474928"/>
              <a:gd name="connsiteY4" fmla="*/ 1274301 h 1284331"/>
              <a:gd name="connsiteX5" fmla="*/ 345969 w 4474928"/>
              <a:gd name="connsiteY5" fmla="*/ 1284331 h 1284331"/>
              <a:gd name="connsiteX0" fmla="*/ 554298 w 4683257"/>
              <a:gd name="connsiteY0" fmla="*/ 1284331 h 1284331"/>
              <a:gd name="connsiteX1" fmla="*/ 0 w 4683257"/>
              <a:gd name="connsiteY1" fmla="*/ 899429 h 1284331"/>
              <a:gd name="connsiteX2" fmla="*/ 395466 w 4683257"/>
              <a:gd name="connsiteY2" fmla="*/ 0 h 1284331"/>
              <a:gd name="connsiteX3" fmla="*/ 4683257 w 4683257"/>
              <a:gd name="connsiteY3" fmla="*/ 0 h 1284331"/>
              <a:gd name="connsiteX4" fmla="*/ 4364682 w 4683257"/>
              <a:gd name="connsiteY4" fmla="*/ 1274301 h 1284331"/>
              <a:gd name="connsiteX5" fmla="*/ 554298 w 4683257"/>
              <a:gd name="connsiteY5" fmla="*/ 1284331 h 1284331"/>
              <a:gd name="connsiteX0" fmla="*/ 408846 w 4683257"/>
              <a:gd name="connsiteY0" fmla="*/ 1284683 h 1284683"/>
              <a:gd name="connsiteX1" fmla="*/ 0 w 4683257"/>
              <a:gd name="connsiteY1" fmla="*/ 899429 h 1284683"/>
              <a:gd name="connsiteX2" fmla="*/ 395466 w 4683257"/>
              <a:gd name="connsiteY2" fmla="*/ 0 h 1284683"/>
              <a:gd name="connsiteX3" fmla="*/ 4683257 w 4683257"/>
              <a:gd name="connsiteY3" fmla="*/ 0 h 1284683"/>
              <a:gd name="connsiteX4" fmla="*/ 4364682 w 4683257"/>
              <a:gd name="connsiteY4" fmla="*/ 1274301 h 1284683"/>
              <a:gd name="connsiteX5" fmla="*/ 408846 w 4683257"/>
              <a:gd name="connsiteY5" fmla="*/ 1284683 h 1284683"/>
              <a:gd name="connsiteX0" fmla="*/ 1459511 w 5733922"/>
              <a:gd name="connsiteY0" fmla="*/ 1287609 h 1287609"/>
              <a:gd name="connsiteX1" fmla="*/ 1050665 w 5733922"/>
              <a:gd name="connsiteY1" fmla="*/ 902355 h 1287609"/>
              <a:gd name="connsiteX2" fmla="*/ 0 w 5733922"/>
              <a:gd name="connsiteY2" fmla="*/ 0 h 1287609"/>
              <a:gd name="connsiteX3" fmla="*/ 5733922 w 5733922"/>
              <a:gd name="connsiteY3" fmla="*/ 2926 h 1287609"/>
              <a:gd name="connsiteX4" fmla="*/ 5415347 w 5733922"/>
              <a:gd name="connsiteY4" fmla="*/ 1277227 h 1287609"/>
              <a:gd name="connsiteX5" fmla="*/ 1459511 w 5733922"/>
              <a:gd name="connsiteY5" fmla="*/ 1287609 h 1287609"/>
              <a:gd name="connsiteX0" fmla="*/ 1459511 w 5733922"/>
              <a:gd name="connsiteY0" fmla="*/ 1287609 h 1287609"/>
              <a:gd name="connsiteX1" fmla="*/ 1531017 w 5733922"/>
              <a:gd name="connsiteY1" fmla="*/ 544015 h 1287609"/>
              <a:gd name="connsiteX2" fmla="*/ 0 w 5733922"/>
              <a:gd name="connsiteY2" fmla="*/ 0 h 1287609"/>
              <a:gd name="connsiteX3" fmla="*/ 5733922 w 5733922"/>
              <a:gd name="connsiteY3" fmla="*/ 2926 h 1287609"/>
              <a:gd name="connsiteX4" fmla="*/ 5415347 w 5733922"/>
              <a:gd name="connsiteY4" fmla="*/ 1277227 h 1287609"/>
              <a:gd name="connsiteX5" fmla="*/ 1459511 w 5733922"/>
              <a:gd name="connsiteY5" fmla="*/ 1287609 h 1287609"/>
              <a:gd name="connsiteX0" fmla="*/ 1459511 w 5733922"/>
              <a:gd name="connsiteY0" fmla="*/ 1287609 h 1287609"/>
              <a:gd name="connsiteX1" fmla="*/ 1531017 w 5733922"/>
              <a:gd name="connsiteY1" fmla="*/ 544015 h 1287609"/>
              <a:gd name="connsiteX2" fmla="*/ 854662 w 5733922"/>
              <a:gd name="connsiteY2" fmla="*/ 311936 h 1287609"/>
              <a:gd name="connsiteX3" fmla="*/ 0 w 5733922"/>
              <a:gd name="connsiteY3" fmla="*/ 0 h 1287609"/>
              <a:gd name="connsiteX4" fmla="*/ 5733922 w 5733922"/>
              <a:gd name="connsiteY4" fmla="*/ 2926 h 1287609"/>
              <a:gd name="connsiteX5" fmla="*/ 5415347 w 5733922"/>
              <a:gd name="connsiteY5" fmla="*/ 1277227 h 1287609"/>
              <a:gd name="connsiteX6" fmla="*/ 1459511 w 5733922"/>
              <a:gd name="connsiteY6" fmla="*/ 1287609 h 1287609"/>
              <a:gd name="connsiteX0" fmla="*/ 1459511 w 5733922"/>
              <a:gd name="connsiteY0" fmla="*/ 1287609 h 1287609"/>
              <a:gd name="connsiteX1" fmla="*/ 1531017 w 5733922"/>
              <a:gd name="connsiteY1" fmla="*/ 544015 h 1287609"/>
              <a:gd name="connsiteX2" fmla="*/ 492945 w 5733922"/>
              <a:gd name="connsiteY2" fmla="*/ 516134 h 1287609"/>
              <a:gd name="connsiteX3" fmla="*/ 0 w 5733922"/>
              <a:gd name="connsiteY3" fmla="*/ 0 h 1287609"/>
              <a:gd name="connsiteX4" fmla="*/ 5733922 w 5733922"/>
              <a:gd name="connsiteY4" fmla="*/ 2926 h 1287609"/>
              <a:gd name="connsiteX5" fmla="*/ 5415347 w 5733922"/>
              <a:gd name="connsiteY5" fmla="*/ 1277227 h 1287609"/>
              <a:gd name="connsiteX6" fmla="*/ 1459511 w 5733922"/>
              <a:gd name="connsiteY6" fmla="*/ 1287609 h 1287609"/>
              <a:gd name="connsiteX0" fmla="*/ 966566 w 5240977"/>
              <a:gd name="connsiteY0" fmla="*/ 1284683 h 1284683"/>
              <a:gd name="connsiteX1" fmla="*/ 1038072 w 5240977"/>
              <a:gd name="connsiteY1" fmla="*/ 541089 h 1284683"/>
              <a:gd name="connsiteX2" fmla="*/ 0 w 5240977"/>
              <a:gd name="connsiteY2" fmla="*/ 513208 h 1284683"/>
              <a:gd name="connsiteX3" fmla="*/ 191133 w 5240977"/>
              <a:gd name="connsiteY3" fmla="*/ 5694 h 1284683"/>
              <a:gd name="connsiteX4" fmla="*/ 5240977 w 5240977"/>
              <a:gd name="connsiteY4" fmla="*/ 0 h 1284683"/>
              <a:gd name="connsiteX5" fmla="*/ 4922402 w 5240977"/>
              <a:gd name="connsiteY5" fmla="*/ 1274301 h 1284683"/>
              <a:gd name="connsiteX6" fmla="*/ 966566 w 5240977"/>
              <a:gd name="connsiteY6" fmla="*/ 1284683 h 1284683"/>
              <a:gd name="connsiteX0" fmla="*/ 1517487 w 5791898"/>
              <a:gd name="connsiteY0" fmla="*/ 1284683 h 1284683"/>
              <a:gd name="connsiteX1" fmla="*/ 1588993 w 5791898"/>
              <a:gd name="connsiteY1" fmla="*/ 541089 h 1284683"/>
              <a:gd name="connsiteX2" fmla="*/ 0 w 5791898"/>
              <a:gd name="connsiteY2" fmla="*/ 509160 h 1284683"/>
              <a:gd name="connsiteX3" fmla="*/ 742054 w 5791898"/>
              <a:gd name="connsiteY3" fmla="*/ 5694 h 1284683"/>
              <a:gd name="connsiteX4" fmla="*/ 5791898 w 5791898"/>
              <a:gd name="connsiteY4" fmla="*/ 0 h 1284683"/>
              <a:gd name="connsiteX5" fmla="*/ 5473323 w 5791898"/>
              <a:gd name="connsiteY5" fmla="*/ 1274301 h 1284683"/>
              <a:gd name="connsiteX6" fmla="*/ 1517487 w 5791898"/>
              <a:gd name="connsiteY6" fmla="*/ 1284683 h 1284683"/>
              <a:gd name="connsiteX0" fmla="*/ 1517487 w 5791898"/>
              <a:gd name="connsiteY0" fmla="*/ 1284683 h 1284683"/>
              <a:gd name="connsiteX1" fmla="*/ 1024276 w 5791898"/>
              <a:gd name="connsiteY1" fmla="*/ 532320 h 1284683"/>
              <a:gd name="connsiteX2" fmla="*/ 0 w 5791898"/>
              <a:gd name="connsiteY2" fmla="*/ 509160 h 1284683"/>
              <a:gd name="connsiteX3" fmla="*/ 742054 w 5791898"/>
              <a:gd name="connsiteY3" fmla="*/ 5694 h 1284683"/>
              <a:gd name="connsiteX4" fmla="*/ 5791898 w 5791898"/>
              <a:gd name="connsiteY4" fmla="*/ 0 h 1284683"/>
              <a:gd name="connsiteX5" fmla="*/ 5473323 w 5791898"/>
              <a:gd name="connsiteY5" fmla="*/ 1274301 h 1284683"/>
              <a:gd name="connsiteX6" fmla="*/ 1517487 w 5791898"/>
              <a:gd name="connsiteY6" fmla="*/ 1284683 h 1284683"/>
              <a:gd name="connsiteX0" fmla="*/ 1517487 w 5797578"/>
              <a:gd name="connsiteY0" fmla="*/ 1278989 h 1278989"/>
              <a:gd name="connsiteX1" fmla="*/ 1024276 w 5797578"/>
              <a:gd name="connsiteY1" fmla="*/ 526626 h 1278989"/>
              <a:gd name="connsiteX2" fmla="*/ 0 w 5797578"/>
              <a:gd name="connsiteY2" fmla="*/ 503466 h 1278989"/>
              <a:gd name="connsiteX3" fmla="*/ 742054 w 5797578"/>
              <a:gd name="connsiteY3" fmla="*/ 0 h 1278989"/>
              <a:gd name="connsiteX4" fmla="*/ 5797578 w 5797578"/>
              <a:gd name="connsiteY4" fmla="*/ 35636 h 1278989"/>
              <a:gd name="connsiteX5" fmla="*/ 5473323 w 5797578"/>
              <a:gd name="connsiteY5" fmla="*/ 1268607 h 1278989"/>
              <a:gd name="connsiteX6" fmla="*/ 1517487 w 5797578"/>
              <a:gd name="connsiteY6" fmla="*/ 1278989 h 1278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7578" h="1278989">
                <a:moveTo>
                  <a:pt x="1517487" y="1278989"/>
                </a:moveTo>
                <a:lnTo>
                  <a:pt x="1024276" y="526626"/>
                </a:lnTo>
                <a:lnTo>
                  <a:pt x="0" y="503466"/>
                </a:lnTo>
                <a:lnTo>
                  <a:pt x="742054" y="0"/>
                </a:lnTo>
                <a:lnTo>
                  <a:pt x="5797578" y="35636"/>
                </a:lnTo>
                <a:lnTo>
                  <a:pt x="5473323" y="1268607"/>
                </a:lnTo>
                <a:lnTo>
                  <a:pt x="1517487" y="1278989"/>
                </a:lnTo>
                <a:close/>
              </a:path>
            </a:pathLst>
          </a:custGeom>
          <a:solidFill>
            <a:srgbClr val="DFDFD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14" name="等腰三角形 13">
            <a:extLst>
              <a:ext uri="{FF2B5EF4-FFF2-40B4-BE49-F238E27FC236}">
                <a16:creationId xmlns:a16="http://schemas.microsoft.com/office/drawing/2014/main" id="{B5F2DAC6-4185-46F8-8A9B-2A83540D373E}"/>
              </a:ext>
            </a:extLst>
          </p:cNvPr>
          <p:cNvSpPr/>
          <p:nvPr/>
        </p:nvSpPr>
        <p:spPr>
          <a:xfrm rot="8681015">
            <a:off x="8162044" y="2884806"/>
            <a:ext cx="999067" cy="861264"/>
          </a:xfrm>
          <a:prstGeom prst="triangle">
            <a:avLst/>
          </a:prstGeom>
          <a:solidFill>
            <a:schemeClr val="tx1">
              <a:lumMod val="85000"/>
              <a:alpha val="7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15" name="等腰三角形 14">
            <a:extLst>
              <a:ext uri="{FF2B5EF4-FFF2-40B4-BE49-F238E27FC236}">
                <a16:creationId xmlns:a16="http://schemas.microsoft.com/office/drawing/2014/main" id="{FE38BBB1-2302-4F14-AC33-B1E7A291985C}"/>
              </a:ext>
            </a:extLst>
          </p:cNvPr>
          <p:cNvSpPr/>
          <p:nvPr/>
        </p:nvSpPr>
        <p:spPr>
          <a:xfrm rot="8681015">
            <a:off x="8198958" y="4177212"/>
            <a:ext cx="510208" cy="439834"/>
          </a:xfrm>
          <a:prstGeom prst="triangle">
            <a:avLst/>
          </a:prstGeom>
          <a:solidFill>
            <a:srgbClr val="00B0F0"/>
          </a:solidFill>
          <a:ln>
            <a:noFill/>
          </a:ln>
          <a:effectLst>
            <a:outerShdw blurRad="50800" dir="3000000" sx="103000" sy="103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18" name="等腰三角形 17">
            <a:extLst>
              <a:ext uri="{FF2B5EF4-FFF2-40B4-BE49-F238E27FC236}">
                <a16:creationId xmlns:a16="http://schemas.microsoft.com/office/drawing/2014/main" id="{DE5A528B-E2F9-467B-9D28-EC81813EBE52}"/>
              </a:ext>
            </a:extLst>
          </p:cNvPr>
          <p:cNvSpPr/>
          <p:nvPr/>
        </p:nvSpPr>
        <p:spPr>
          <a:xfrm rot="8681015">
            <a:off x="10119695" y="4386967"/>
            <a:ext cx="510208" cy="439834"/>
          </a:xfrm>
          <a:prstGeom prst="triangle">
            <a:avLst/>
          </a:prstGeom>
          <a:solidFill>
            <a:srgbClr val="DEDED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19" name="菱形 10">
            <a:extLst>
              <a:ext uri="{FF2B5EF4-FFF2-40B4-BE49-F238E27FC236}">
                <a16:creationId xmlns:a16="http://schemas.microsoft.com/office/drawing/2014/main" id="{DCB9D13E-EDB7-4C41-99ED-FF38A48B6C85}"/>
              </a:ext>
            </a:extLst>
          </p:cNvPr>
          <p:cNvSpPr/>
          <p:nvPr/>
        </p:nvSpPr>
        <p:spPr>
          <a:xfrm>
            <a:off x="8873922" y="1583297"/>
            <a:ext cx="3296384" cy="2010385"/>
          </a:xfrm>
          <a:custGeom>
            <a:avLst/>
            <a:gdLst>
              <a:gd name="connsiteX0" fmla="*/ 0 w 3242596"/>
              <a:gd name="connsiteY0" fmla="*/ 1032087 h 2064173"/>
              <a:gd name="connsiteX1" fmla="*/ 1621298 w 3242596"/>
              <a:gd name="connsiteY1" fmla="*/ 0 h 2064173"/>
              <a:gd name="connsiteX2" fmla="*/ 3242596 w 3242596"/>
              <a:gd name="connsiteY2" fmla="*/ 1032087 h 2064173"/>
              <a:gd name="connsiteX3" fmla="*/ 1621298 w 3242596"/>
              <a:gd name="connsiteY3" fmla="*/ 2064173 h 2064173"/>
              <a:gd name="connsiteX4" fmla="*/ 0 w 3242596"/>
              <a:gd name="connsiteY4" fmla="*/ 1032087 h 2064173"/>
              <a:gd name="connsiteX0" fmla="*/ 0 w 3296384"/>
              <a:gd name="connsiteY0" fmla="*/ 1032087 h 2064173"/>
              <a:gd name="connsiteX1" fmla="*/ 1621298 w 3296384"/>
              <a:gd name="connsiteY1" fmla="*/ 0 h 2064173"/>
              <a:gd name="connsiteX2" fmla="*/ 3296384 w 3296384"/>
              <a:gd name="connsiteY2" fmla="*/ 1045534 h 2064173"/>
              <a:gd name="connsiteX3" fmla="*/ 1621298 w 3296384"/>
              <a:gd name="connsiteY3" fmla="*/ 2064173 h 2064173"/>
              <a:gd name="connsiteX4" fmla="*/ 0 w 3296384"/>
              <a:gd name="connsiteY4" fmla="*/ 1032087 h 2064173"/>
              <a:gd name="connsiteX0" fmla="*/ 0 w 3296384"/>
              <a:gd name="connsiteY0" fmla="*/ 1032087 h 2010385"/>
              <a:gd name="connsiteX1" fmla="*/ 1621298 w 3296384"/>
              <a:gd name="connsiteY1" fmla="*/ 0 h 2010385"/>
              <a:gd name="connsiteX2" fmla="*/ 3296384 w 3296384"/>
              <a:gd name="connsiteY2" fmla="*/ 1045534 h 2010385"/>
              <a:gd name="connsiteX3" fmla="*/ 1621298 w 3296384"/>
              <a:gd name="connsiteY3" fmla="*/ 2010385 h 2010385"/>
              <a:gd name="connsiteX4" fmla="*/ 0 w 3296384"/>
              <a:gd name="connsiteY4" fmla="*/ 1032087 h 2010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384" h="2010385">
                <a:moveTo>
                  <a:pt x="0" y="1032087"/>
                </a:moveTo>
                <a:lnTo>
                  <a:pt x="1621298" y="0"/>
                </a:lnTo>
                <a:lnTo>
                  <a:pt x="3296384" y="1045534"/>
                </a:lnTo>
                <a:lnTo>
                  <a:pt x="1621298" y="2010385"/>
                </a:lnTo>
                <a:lnTo>
                  <a:pt x="0" y="1032087"/>
                </a:lnTo>
                <a:close/>
              </a:path>
            </a:pathLst>
          </a:custGeom>
          <a:solidFill>
            <a:schemeClr val="tx1"/>
          </a:solidFill>
          <a:ln>
            <a:noFill/>
          </a:ln>
          <a:effectLst>
            <a:outerShdw blurRad="38100" dist="38100" dir="8100000" sx="103000" sy="103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20" name="平行四边形 11">
            <a:extLst>
              <a:ext uri="{FF2B5EF4-FFF2-40B4-BE49-F238E27FC236}">
                <a16:creationId xmlns:a16="http://schemas.microsoft.com/office/drawing/2014/main" id="{CB6183F3-CADA-4556-89A2-61ADA80A3740}"/>
              </a:ext>
            </a:extLst>
          </p:cNvPr>
          <p:cNvSpPr/>
          <p:nvPr/>
        </p:nvSpPr>
        <p:spPr>
          <a:xfrm>
            <a:off x="8837594" y="2171947"/>
            <a:ext cx="2554711" cy="1416848"/>
          </a:xfrm>
          <a:custGeom>
            <a:avLst/>
            <a:gdLst>
              <a:gd name="connsiteX0" fmla="*/ 0 w 1723446"/>
              <a:gd name="connsiteY0" fmla="*/ 1295824 h 1295824"/>
              <a:gd name="connsiteX1" fmla="*/ 323956 w 1723446"/>
              <a:gd name="connsiteY1" fmla="*/ 0 h 1295824"/>
              <a:gd name="connsiteX2" fmla="*/ 1723446 w 1723446"/>
              <a:gd name="connsiteY2" fmla="*/ 0 h 1295824"/>
              <a:gd name="connsiteX3" fmla="*/ 1399490 w 1723446"/>
              <a:gd name="connsiteY3" fmla="*/ 1295824 h 1295824"/>
              <a:gd name="connsiteX4" fmla="*/ 0 w 1723446"/>
              <a:gd name="connsiteY4" fmla="*/ 1295824 h 1295824"/>
              <a:gd name="connsiteX0" fmla="*/ 79456 w 1802902"/>
              <a:gd name="connsiteY0" fmla="*/ 1295824 h 1295824"/>
              <a:gd name="connsiteX1" fmla="*/ 0 w 1802902"/>
              <a:gd name="connsiteY1" fmla="*/ 201706 h 1295824"/>
              <a:gd name="connsiteX2" fmla="*/ 1802902 w 1802902"/>
              <a:gd name="connsiteY2" fmla="*/ 0 h 1295824"/>
              <a:gd name="connsiteX3" fmla="*/ 1478946 w 1802902"/>
              <a:gd name="connsiteY3" fmla="*/ 1295824 h 1295824"/>
              <a:gd name="connsiteX4" fmla="*/ 79456 w 1802902"/>
              <a:gd name="connsiteY4" fmla="*/ 1295824 h 1295824"/>
              <a:gd name="connsiteX0" fmla="*/ 79456 w 1478946"/>
              <a:gd name="connsiteY0" fmla="*/ 1524424 h 1524424"/>
              <a:gd name="connsiteX1" fmla="*/ 0 w 1478946"/>
              <a:gd name="connsiteY1" fmla="*/ 430306 h 1524424"/>
              <a:gd name="connsiteX2" fmla="*/ 740585 w 1478946"/>
              <a:gd name="connsiteY2" fmla="*/ 0 h 1524424"/>
              <a:gd name="connsiteX3" fmla="*/ 1478946 w 1478946"/>
              <a:gd name="connsiteY3" fmla="*/ 1524424 h 1524424"/>
              <a:gd name="connsiteX4" fmla="*/ 79456 w 1478946"/>
              <a:gd name="connsiteY4" fmla="*/ 1524424 h 1524424"/>
              <a:gd name="connsiteX0" fmla="*/ 79456 w 2554711"/>
              <a:gd name="connsiteY0" fmla="*/ 1524424 h 1524424"/>
              <a:gd name="connsiteX1" fmla="*/ 0 w 2554711"/>
              <a:gd name="connsiteY1" fmla="*/ 430306 h 1524424"/>
              <a:gd name="connsiteX2" fmla="*/ 740585 w 2554711"/>
              <a:gd name="connsiteY2" fmla="*/ 0 h 1524424"/>
              <a:gd name="connsiteX3" fmla="*/ 2554711 w 2554711"/>
              <a:gd name="connsiteY3" fmla="*/ 905859 h 1524424"/>
              <a:gd name="connsiteX4" fmla="*/ 79456 w 2554711"/>
              <a:gd name="connsiteY4" fmla="*/ 1524424 h 1524424"/>
              <a:gd name="connsiteX0" fmla="*/ 1625868 w 2554711"/>
              <a:gd name="connsiteY0" fmla="*/ 1349612 h 1349612"/>
              <a:gd name="connsiteX1" fmla="*/ 0 w 2554711"/>
              <a:gd name="connsiteY1" fmla="*/ 430306 h 1349612"/>
              <a:gd name="connsiteX2" fmla="*/ 740585 w 2554711"/>
              <a:gd name="connsiteY2" fmla="*/ 0 h 1349612"/>
              <a:gd name="connsiteX3" fmla="*/ 2554711 w 2554711"/>
              <a:gd name="connsiteY3" fmla="*/ 905859 h 1349612"/>
              <a:gd name="connsiteX4" fmla="*/ 1625868 w 2554711"/>
              <a:gd name="connsiteY4" fmla="*/ 1349612 h 1349612"/>
              <a:gd name="connsiteX0" fmla="*/ 1666209 w 2554711"/>
              <a:gd name="connsiteY0" fmla="*/ 1376506 h 1376506"/>
              <a:gd name="connsiteX1" fmla="*/ 0 w 2554711"/>
              <a:gd name="connsiteY1" fmla="*/ 430306 h 1376506"/>
              <a:gd name="connsiteX2" fmla="*/ 740585 w 2554711"/>
              <a:gd name="connsiteY2" fmla="*/ 0 h 1376506"/>
              <a:gd name="connsiteX3" fmla="*/ 2554711 w 2554711"/>
              <a:gd name="connsiteY3" fmla="*/ 905859 h 1376506"/>
              <a:gd name="connsiteX4" fmla="*/ 1666209 w 2554711"/>
              <a:gd name="connsiteY4" fmla="*/ 1376506 h 1376506"/>
              <a:gd name="connsiteX0" fmla="*/ 1666209 w 2554711"/>
              <a:gd name="connsiteY0" fmla="*/ 1416848 h 1416848"/>
              <a:gd name="connsiteX1" fmla="*/ 0 w 2554711"/>
              <a:gd name="connsiteY1" fmla="*/ 470648 h 1416848"/>
              <a:gd name="connsiteX2" fmla="*/ 713691 w 2554711"/>
              <a:gd name="connsiteY2" fmla="*/ 0 h 1416848"/>
              <a:gd name="connsiteX3" fmla="*/ 2554711 w 2554711"/>
              <a:gd name="connsiteY3" fmla="*/ 946201 h 1416848"/>
              <a:gd name="connsiteX4" fmla="*/ 1666209 w 2554711"/>
              <a:gd name="connsiteY4" fmla="*/ 1416848 h 1416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4711" h="1416848">
                <a:moveTo>
                  <a:pt x="1666209" y="1416848"/>
                </a:moveTo>
                <a:lnTo>
                  <a:pt x="0" y="470648"/>
                </a:lnTo>
                <a:lnTo>
                  <a:pt x="713691" y="0"/>
                </a:lnTo>
                <a:lnTo>
                  <a:pt x="2554711" y="946201"/>
                </a:lnTo>
                <a:lnTo>
                  <a:pt x="1666209" y="1416848"/>
                </a:lnTo>
                <a:close/>
              </a:path>
            </a:pathLst>
          </a:custGeom>
          <a:solidFill>
            <a:srgbClr val="4F81B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21" name="等腰三角形 12">
            <a:extLst>
              <a:ext uri="{FF2B5EF4-FFF2-40B4-BE49-F238E27FC236}">
                <a16:creationId xmlns:a16="http://schemas.microsoft.com/office/drawing/2014/main" id="{62444EC4-2BBB-4E63-8E74-0C9C0448E125}"/>
              </a:ext>
            </a:extLst>
          </p:cNvPr>
          <p:cNvSpPr/>
          <p:nvPr/>
        </p:nvSpPr>
        <p:spPr>
          <a:xfrm rot="19800000">
            <a:off x="11079596" y="2146838"/>
            <a:ext cx="986856" cy="766613"/>
          </a:xfrm>
          <a:custGeom>
            <a:avLst/>
            <a:gdLst>
              <a:gd name="connsiteX0" fmla="*/ 0 w 986856"/>
              <a:gd name="connsiteY0" fmla="*/ 721831 h 721831"/>
              <a:gd name="connsiteX1" fmla="*/ 493428 w 986856"/>
              <a:gd name="connsiteY1" fmla="*/ 0 h 721831"/>
              <a:gd name="connsiteX2" fmla="*/ 986856 w 986856"/>
              <a:gd name="connsiteY2" fmla="*/ 721831 h 721831"/>
              <a:gd name="connsiteX3" fmla="*/ 0 w 986856"/>
              <a:gd name="connsiteY3" fmla="*/ 721831 h 721831"/>
              <a:gd name="connsiteX0" fmla="*/ 0 w 986856"/>
              <a:gd name="connsiteY0" fmla="*/ 766613 h 766613"/>
              <a:gd name="connsiteX1" fmla="*/ 550336 w 986856"/>
              <a:gd name="connsiteY1" fmla="*/ 0 h 766613"/>
              <a:gd name="connsiteX2" fmla="*/ 986856 w 986856"/>
              <a:gd name="connsiteY2" fmla="*/ 766613 h 766613"/>
              <a:gd name="connsiteX3" fmla="*/ 0 w 986856"/>
              <a:gd name="connsiteY3" fmla="*/ 766613 h 766613"/>
            </a:gdLst>
            <a:ahLst/>
            <a:cxnLst>
              <a:cxn ang="0">
                <a:pos x="connsiteX0" y="connsiteY0"/>
              </a:cxn>
              <a:cxn ang="0">
                <a:pos x="connsiteX1" y="connsiteY1"/>
              </a:cxn>
              <a:cxn ang="0">
                <a:pos x="connsiteX2" y="connsiteY2"/>
              </a:cxn>
              <a:cxn ang="0">
                <a:pos x="connsiteX3" y="connsiteY3"/>
              </a:cxn>
            </a:cxnLst>
            <a:rect l="l" t="t" r="r" b="b"/>
            <a:pathLst>
              <a:path w="986856" h="766613">
                <a:moveTo>
                  <a:pt x="0" y="766613"/>
                </a:moveTo>
                <a:lnTo>
                  <a:pt x="550336" y="0"/>
                </a:lnTo>
                <a:lnTo>
                  <a:pt x="986856" y="766613"/>
                </a:lnTo>
                <a:lnTo>
                  <a:pt x="0" y="766613"/>
                </a:lnTo>
                <a:close/>
              </a:path>
            </a:pathLst>
          </a:custGeom>
          <a:solidFill>
            <a:srgbClr val="4F81B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22" name="等腰三角形 21">
            <a:extLst>
              <a:ext uri="{FF2B5EF4-FFF2-40B4-BE49-F238E27FC236}">
                <a16:creationId xmlns:a16="http://schemas.microsoft.com/office/drawing/2014/main" id="{0AF69400-9920-4ADD-B641-A02F8F128422}"/>
              </a:ext>
            </a:extLst>
          </p:cNvPr>
          <p:cNvSpPr/>
          <p:nvPr/>
        </p:nvSpPr>
        <p:spPr>
          <a:xfrm rot="16200000">
            <a:off x="10320263" y="2763636"/>
            <a:ext cx="2010385" cy="1733090"/>
          </a:xfrm>
          <a:prstGeom prst="triangle">
            <a:avLst/>
          </a:prstGeom>
          <a:solidFill>
            <a:srgbClr val="00B0F0"/>
          </a:solidFill>
          <a:ln>
            <a:noFill/>
          </a:ln>
          <a:effectLst>
            <a:outerShdw blurRad="50800" dist="38100" dir="81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23" name="等腰三角形 22">
            <a:extLst>
              <a:ext uri="{FF2B5EF4-FFF2-40B4-BE49-F238E27FC236}">
                <a16:creationId xmlns:a16="http://schemas.microsoft.com/office/drawing/2014/main" id="{25F45BDD-4F80-4C6B-A786-DC866505C635}"/>
              </a:ext>
            </a:extLst>
          </p:cNvPr>
          <p:cNvSpPr/>
          <p:nvPr/>
        </p:nvSpPr>
        <p:spPr>
          <a:xfrm rot="8681015">
            <a:off x="10487418" y="3494999"/>
            <a:ext cx="510208" cy="439834"/>
          </a:xfrm>
          <a:prstGeom prst="triangle">
            <a:avLst/>
          </a:prstGeom>
          <a:solidFill>
            <a:srgbClr val="1B30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24" name="等腰三角形 23">
            <a:extLst>
              <a:ext uri="{FF2B5EF4-FFF2-40B4-BE49-F238E27FC236}">
                <a16:creationId xmlns:a16="http://schemas.microsoft.com/office/drawing/2014/main" id="{0B47B2B6-B83E-4D7D-9A3B-B3034B21F1A9}"/>
              </a:ext>
            </a:extLst>
          </p:cNvPr>
          <p:cNvSpPr/>
          <p:nvPr/>
        </p:nvSpPr>
        <p:spPr>
          <a:xfrm rot="16200000">
            <a:off x="10462329" y="1382549"/>
            <a:ext cx="510208" cy="439834"/>
          </a:xfrm>
          <a:prstGeom prst="triangle">
            <a:avLst/>
          </a:prstGeom>
          <a:solidFill>
            <a:srgbClr val="1B30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25" name="等腰三角形 24">
            <a:extLst>
              <a:ext uri="{FF2B5EF4-FFF2-40B4-BE49-F238E27FC236}">
                <a16:creationId xmlns:a16="http://schemas.microsoft.com/office/drawing/2014/main" id="{8F0D8BC2-4D1E-463A-921C-4AC788F96D5C}"/>
              </a:ext>
            </a:extLst>
          </p:cNvPr>
          <p:cNvSpPr/>
          <p:nvPr/>
        </p:nvSpPr>
        <p:spPr>
          <a:xfrm rot="5400000">
            <a:off x="11046828" y="1431399"/>
            <a:ext cx="405691" cy="349733"/>
          </a:xfrm>
          <a:prstGeom prst="triangl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26" name="等腰三角形 18">
            <a:extLst>
              <a:ext uri="{FF2B5EF4-FFF2-40B4-BE49-F238E27FC236}">
                <a16:creationId xmlns:a16="http://schemas.microsoft.com/office/drawing/2014/main" id="{D6A82B66-7C19-497D-B21C-234D69E002B0}"/>
              </a:ext>
            </a:extLst>
          </p:cNvPr>
          <p:cNvSpPr/>
          <p:nvPr/>
        </p:nvSpPr>
        <p:spPr>
          <a:xfrm rot="19800000">
            <a:off x="9264057" y="1225451"/>
            <a:ext cx="1104855" cy="756405"/>
          </a:xfrm>
          <a:custGeom>
            <a:avLst/>
            <a:gdLst>
              <a:gd name="connsiteX0" fmla="*/ 0 w 1137991"/>
              <a:gd name="connsiteY0" fmla="*/ 981026 h 981026"/>
              <a:gd name="connsiteX1" fmla="*/ 568996 w 1137991"/>
              <a:gd name="connsiteY1" fmla="*/ 0 h 981026"/>
              <a:gd name="connsiteX2" fmla="*/ 1137991 w 1137991"/>
              <a:gd name="connsiteY2" fmla="*/ 981026 h 981026"/>
              <a:gd name="connsiteX3" fmla="*/ 0 w 1137991"/>
              <a:gd name="connsiteY3" fmla="*/ 981026 h 981026"/>
              <a:gd name="connsiteX0" fmla="*/ 0 w 1104855"/>
              <a:gd name="connsiteY0" fmla="*/ 1031212 h 1031212"/>
              <a:gd name="connsiteX1" fmla="*/ 535860 w 1104855"/>
              <a:gd name="connsiteY1" fmla="*/ 0 h 1031212"/>
              <a:gd name="connsiteX2" fmla="*/ 1104855 w 1104855"/>
              <a:gd name="connsiteY2" fmla="*/ 981026 h 1031212"/>
              <a:gd name="connsiteX3" fmla="*/ 0 w 1104855"/>
              <a:gd name="connsiteY3" fmla="*/ 1031212 h 1031212"/>
            </a:gdLst>
            <a:ahLst/>
            <a:cxnLst>
              <a:cxn ang="0">
                <a:pos x="connsiteX0" y="connsiteY0"/>
              </a:cxn>
              <a:cxn ang="0">
                <a:pos x="connsiteX1" y="connsiteY1"/>
              </a:cxn>
              <a:cxn ang="0">
                <a:pos x="connsiteX2" y="connsiteY2"/>
              </a:cxn>
              <a:cxn ang="0">
                <a:pos x="connsiteX3" y="connsiteY3"/>
              </a:cxn>
            </a:cxnLst>
            <a:rect l="l" t="t" r="r" b="b"/>
            <a:pathLst>
              <a:path w="1104855" h="1031212">
                <a:moveTo>
                  <a:pt x="0" y="1031212"/>
                </a:moveTo>
                <a:lnTo>
                  <a:pt x="535860" y="0"/>
                </a:lnTo>
                <a:lnTo>
                  <a:pt x="1104855" y="981026"/>
                </a:lnTo>
                <a:lnTo>
                  <a:pt x="0" y="1031212"/>
                </a:lnTo>
                <a:close/>
              </a:path>
            </a:pathLst>
          </a:custGeom>
          <a:solidFill>
            <a:srgbClr val="1B30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27" name="梯形 19">
            <a:extLst>
              <a:ext uri="{FF2B5EF4-FFF2-40B4-BE49-F238E27FC236}">
                <a16:creationId xmlns:a16="http://schemas.microsoft.com/office/drawing/2014/main" id="{9EDC0015-55B0-44A8-B045-4D1713E003B8}"/>
              </a:ext>
            </a:extLst>
          </p:cNvPr>
          <p:cNvSpPr/>
          <p:nvPr/>
        </p:nvSpPr>
        <p:spPr>
          <a:xfrm rot="8948101">
            <a:off x="7888749" y="1769032"/>
            <a:ext cx="2069478" cy="757077"/>
          </a:xfrm>
          <a:custGeom>
            <a:avLst/>
            <a:gdLst>
              <a:gd name="connsiteX0" fmla="*/ 0 w 1126315"/>
              <a:gd name="connsiteY0" fmla="*/ 552153 h 552153"/>
              <a:gd name="connsiteX1" fmla="*/ 138038 w 1126315"/>
              <a:gd name="connsiteY1" fmla="*/ 0 h 552153"/>
              <a:gd name="connsiteX2" fmla="*/ 988277 w 1126315"/>
              <a:gd name="connsiteY2" fmla="*/ 0 h 552153"/>
              <a:gd name="connsiteX3" fmla="*/ 1126315 w 1126315"/>
              <a:gd name="connsiteY3" fmla="*/ 552153 h 552153"/>
              <a:gd name="connsiteX4" fmla="*/ 0 w 1126315"/>
              <a:gd name="connsiteY4" fmla="*/ 552153 h 552153"/>
              <a:gd name="connsiteX0" fmla="*/ 0 w 1582162"/>
              <a:gd name="connsiteY0" fmla="*/ 1000333 h 1000333"/>
              <a:gd name="connsiteX1" fmla="*/ 593885 w 1582162"/>
              <a:gd name="connsiteY1" fmla="*/ 0 h 1000333"/>
              <a:gd name="connsiteX2" fmla="*/ 1444124 w 1582162"/>
              <a:gd name="connsiteY2" fmla="*/ 0 h 1000333"/>
              <a:gd name="connsiteX3" fmla="*/ 1582162 w 1582162"/>
              <a:gd name="connsiteY3" fmla="*/ 552153 h 1000333"/>
              <a:gd name="connsiteX4" fmla="*/ 0 w 1582162"/>
              <a:gd name="connsiteY4" fmla="*/ 1000333 h 1000333"/>
              <a:gd name="connsiteX0" fmla="*/ 0 w 1582162"/>
              <a:gd name="connsiteY0" fmla="*/ 1009487 h 1009487"/>
              <a:gd name="connsiteX1" fmla="*/ 552357 w 1582162"/>
              <a:gd name="connsiteY1" fmla="*/ 0 h 1009487"/>
              <a:gd name="connsiteX2" fmla="*/ 1444124 w 1582162"/>
              <a:gd name="connsiteY2" fmla="*/ 9154 h 1009487"/>
              <a:gd name="connsiteX3" fmla="*/ 1582162 w 1582162"/>
              <a:gd name="connsiteY3" fmla="*/ 561307 h 1009487"/>
              <a:gd name="connsiteX4" fmla="*/ 0 w 1582162"/>
              <a:gd name="connsiteY4" fmla="*/ 1009487 h 1009487"/>
              <a:gd name="connsiteX0" fmla="*/ 0 w 1582162"/>
              <a:gd name="connsiteY0" fmla="*/ 1000333 h 1000333"/>
              <a:gd name="connsiteX1" fmla="*/ 515475 w 1582162"/>
              <a:gd name="connsiteY1" fmla="*/ 134 h 1000333"/>
              <a:gd name="connsiteX2" fmla="*/ 1444124 w 1582162"/>
              <a:gd name="connsiteY2" fmla="*/ 0 h 1000333"/>
              <a:gd name="connsiteX3" fmla="*/ 1582162 w 1582162"/>
              <a:gd name="connsiteY3" fmla="*/ 552153 h 1000333"/>
              <a:gd name="connsiteX4" fmla="*/ 0 w 1582162"/>
              <a:gd name="connsiteY4" fmla="*/ 1000333 h 1000333"/>
              <a:gd name="connsiteX0" fmla="*/ 0 w 1582162"/>
              <a:gd name="connsiteY0" fmla="*/ 1055658 h 1055658"/>
              <a:gd name="connsiteX1" fmla="*/ 515475 w 1582162"/>
              <a:gd name="connsiteY1" fmla="*/ 55459 h 1055658"/>
              <a:gd name="connsiteX2" fmla="*/ 1430191 w 1582162"/>
              <a:gd name="connsiteY2" fmla="*/ 0 h 1055658"/>
              <a:gd name="connsiteX3" fmla="*/ 1582162 w 1582162"/>
              <a:gd name="connsiteY3" fmla="*/ 607478 h 1055658"/>
              <a:gd name="connsiteX4" fmla="*/ 0 w 1582162"/>
              <a:gd name="connsiteY4" fmla="*/ 1055658 h 1055658"/>
              <a:gd name="connsiteX0" fmla="*/ 0 w 2069478"/>
              <a:gd name="connsiteY0" fmla="*/ 1055658 h 1055658"/>
              <a:gd name="connsiteX1" fmla="*/ 515475 w 2069478"/>
              <a:gd name="connsiteY1" fmla="*/ 55459 h 1055658"/>
              <a:gd name="connsiteX2" fmla="*/ 1430191 w 2069478"/>
              <a:gd name="connsiteY2" fmla="*/ 0 h 1055658"/>
              <a:gd name="connsiteX3" fmla="*/ 2069478 w 2069478"/>
              <a:gd name="connsiteY3" fmla="*/ 1024051 h 1055658"/>
              <a:gd name="connsiteX4" fmla="*/ 0 w 2069478"/>
              <a:gd name="connsiteY4" fmla="*/ 1055658 h 1055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9478" h="1055658">
                <a:moveTo>
                  <a:pt x="0" y="1055658"/>
                </a:moveTo>
                <a:lnTo>
                  <a:pt x="515475" y="55459"/>
                </a:lnTo>
                <a:lnTo>
                  <a:pt x="1430191" y="0"/>
                </a:lnTo>
                <a:lnTo>
                  <a:pt x="2069478" y="1024051"/>
                </a:lnTo>
                <a:lnTo>
                  <a:pt x="0" y="1055658"/>
                </a:lnTo>
                <a:close/>
              </a:path>
            </a:pathLst>
          </a:cu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30" name="等腰三角形 29">
            <a:extLst>
              <a:ext uri="{FF2B5EF4-FFF2-40B4-BE49-F238E27FC236}">
                <a16:creationId xmlns:a16="http://schemas.microsoft.com/office/drawing/2014/main" id="{00E828AD-451F-46B7-90B4-75F8EF1DD979}"/>
              </a:ext>
            </a:extLst>
          </p:cNvPr>
          <p:cNvSpPr/>
          <p:nvPr/>
        </p:nvSpPr>
        <p:spPr>
          <a:xfrm rot="8707643">
            <a:off x="9186532" y="3504363"/>
            <a:ext cx="999067" cy="861264"/>
          </a:xfrm>
          <a:prstGeom prst="triangle">
            <a:avLst/>
          </a:prstGeom>
          <a:solidFill>
            <a:srgbClr val="4F81B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
        <p:nvSpPr>
          <p:cNvPr id="31" name="等腰三角形 30">
            <a:extLst>
              <a:ext uri="{FF2B5EF4-FFF2-40B4-BE49-F238E27FC236}">
                <a16:creationId xmlns:a16="http://schemas.microsoft.com/office/drawing/2014/main" id="{86A05D21-E35E-4049-BAD5-A3AD7BD16B8C}"/>
              </a:ext>
            </a:extLst>
          </p:cNvPr>
          <p:cNvSpPr/>
          <p:nvPr/>
        </p:nvSpPr>
        <p:spPr>
          <a:xfrm rot="9000000">
            <a:off x="7597457" y="3363315"/>
            <a:ext cx="634552" cy="547027"/>
          </a:xfrm>
          <a:prstGeom prst="triangle">
            <a:avLst/>
          </a:prstGeom>
          <a:solidFill>
            <a:srgbClr val="4F81B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entury Gothic"/>
              <a:ea typeface="微软雅黑"/>
              <a:cs typeface="+mn-cs"/>
            </a:endParaRPr>
          </a:p>
        </p:txBody>
      </p:sp>
    </p:spTree>
    <p:extLst>
      <p:ext uri="{BB962C8B-B14F-4D97-AF65-F5344CB8AC3E}">
        <p14:creationId xmlns:p14="http://schemas.microsoft.com/office/powerpoint/2010/main" val="633571500"/>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5">
            <a:extLst>
              <a:ext uri="{FF2B5EF4-FFF2-40B4-BE49-F238E27FC236}">
                <a16:creationId xmlns:a16="http://schemas.microsoft.com/office/drawing/2014/main" id="{737154A8-B142-4C01-81A4-720EB4FC896F}"/>
              </a:ext>
            </a:extLst>
          </p:cNvPr>
          <p:cNvSpPr>
            <a:spLocks/>
          </p:cNvSpPr>
          <p:nvPr/>
        </p:nvSpPr>
        <p:spPr bwMode="auto">
          <a:xfrm>
            <a:off x="-2674685" y="133350"/>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67527" fontAlgn="base">
              <a:lnSpc>
                <a:spcPct val="70000"/>
              </a:lnSpc>
              <a:spcBef>
                <a:spcPct val="0"/>
              </a:spcBef>
              <a:spcAft>
                <a:spcPct val="0"/>
              </a:spcAft>
            </a:pPr>
            <a:r>
              <a:rPr lang="zh-CN" altLang="en-US" sz="2800" dirty="0">
                <a:solidFill>
                  <a:schemeClr val="bg1">
                    <a:lumMod val="95000"/>
                    <a:lumOff val="5000"/>
                  </a:schemeClr>
                </a:solidFill>
                <a:latin typeface="微软雅黑"/>
                <a:ea typeface="微软雅黑"/>
                <a:cs typeface="Bebas Neue" charset="0"/>
                <a:sym typeface="Bebas Neue" charset="0"/>
              </a:rPr>
              <a:t>数据探索</a:t>
            </a:r>
            <a:endParaRPr lang="en-US" altLang="zh-CN" dirty="0">
              <a:solidFill>
                <a:schemeClr val="bg1">
                  <a:lumMod val="95000"/>
                  <a:lumOff val="5000"/>
                </a:schemeClr>
              </a:solidFill>
              <a:latin typeface="微软雅黑"/>
              <a:ea typeface="微软雅黑"/>
              <a:cs typeface="Bebas Neue" charset="0"/>
              <a:sym typeface="Bebas Neue" charset="0"/>
            </a:endParaRPr>
          </a:p>
        </p:txBody>
      </p:sp>
      <p:sp>
        <p:nvSpPr>
          <p:cNvPr id="20" name="矩形 19">
            <a:extLst>
              <a:ext uri="{FF2B5EF4-FFF2-40B4-BE49-F238E27FC236}">
                <a16:creationId xmlns:a16="http://schemas.microsoft.com/office/drawing/2014/main" id="{3E87139F-FACD-45D6-9C75-95290B5E58A5}"/>
              </a:ext>
            </a:extLst>
          </p:cNvPr>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55478" y="5237528"/>
            <a:ext cx="6096000" cy="369332"/>
          </a:xfrm>
          <a:prstGeom prst="rect">
            <a:avLst/>
          </a:prstGeom>
        </p:spPr>
        <p:txBody>
          <a:bodyPr>
            <a:spAutoFit/>
          </a:bodyPr>
          <a:lstStyle/>
          <a:p>
            <a:r>
              <a:rPr lang="zh-CN" altLang="en-US" dirty="0">
                <a:solidFill>
                  <a:srgbClr val="C00000"/>
                </a:solidFill>
              </a:rPr>
              <a:t> </a:t>
            </a:r>
          </a:p>
        </p:txBody>
      </p:sp>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085" y="886538"/>
            <a:ext cx="9007930" cy="5479154"/>
          </a:xfrm>
          <a:prstGeom prst="rect">
            <a:avLst/>
          </a:prstGeom>
        </p:spPr>
      </p:pic>
      <p:sp>
        <p:nvSpPr>
          <p:cNvPr id="2" name="椭圆 1"/>
          <p:cNvSpPr/>
          <p:nvPr/>
        </p:nvSpPr>
        <p:spPr>
          <a:xfrm>
            <a:off x="5704609" y="5237528"/>
            <a:ext cx="716971" cy="654117"/>
          </a:xfrm>
          <a:prstGeom prst="ellipse">
            <a:avLst/>
          </a:prstGeom>
          <a:solidFill>
            <a:srgbClr val="92D050">
              <a:alpha val="32000"/>
            </a:srgbClr>
          </a:soli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rgbClr val="FF0000"/>
                </a:solidFill>
              </a:ln>
              <a:effectLst/>
            </a:endParaRPr>
          </a:p>
        </p:txBody>
      </p:sp>
      <p:cxnSp>
        <p:nvCxnSpPr>
          <p:cNvPr id="7" name="直线箭头连接符 6"/>
          <p:cNvCxnSpPr/>
          <p:nvPr/>
        </p:nvCxnSpPr>
        <p:spPr>
          <a:xfrm>
            <a:off x="6348052" y="1195754"/>
            <a:ext cx="35170" cy="4835769"/>
          </a:xfrm>
          <a:prstGeom prst="straightConnector1">
            <a:avLst/>
          </a:prstGeom>
          <a:ln>
            <a:solidFill>
              <a:srgbClr val="FF968A"/>
            </a:solidFill>
            <a:headEnd type="triangle"/>
            <a:tailEnd type="triangle"/>
          </a:ln>
          <a:effectLst>
            <a:glow rad="228600">
              <a:schemeClr val="accent3">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50040492"/>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5">
            <a:extLst>
              <a:ext uri="{FF2B5EF4-FFF2-40B4-BE49-F238E27FC236}">
                <a16:creationId xmlns:a16="http://schemas.microsoft.com/office/drawing/2014/main" id="{737154A8-B142-4C01-81A4-720EB4FC896F}"/>
              </a:ext>
            </a:extLst>
          </p:cNvPr>
          <p:cNvSpPr>
            <a:spLocks/>
          </p:cNvSpPr>
          <p:nvPr/>
        </p:nvSpPr>
        <p:spPr bwMode="auto">
          <a:xfrm>
            <a:off x="-2674685" y="133350"/>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67527" fontAlgn="base">
              <a:lnSpc>
                <a:spcPct val="70000"/>
              </a:lnSpc>
              <a:spcBef>
                <a:spcPct val="0"/>
              </a:spcBef>
              <a:spcAft>
                <a:spcPct val="0"/>
              </a:spcAft>
            </a:pPr>
            <a:r>
              <a:rPr lang="zh-CN" altLang="en-US" sz="2800" dirty="0">
                <a:solidFill>
                  <a:schemeClr val="bg1">
                    <a:lumMod val="95000"/>
                    <a:lumOff val="5000"/>
                  </a:schemeClr>
                </a:solidFill>
                <a:latin typeface="微软雅黑"/>
                <a:ea typeface="微软雅黑"/>
                <a:cs typeface="Bebas Neue" charset="0"/>
                <a:sym typeface="Bebas Neue" charset="0"/>
              </a:rPr>
              <a:t>数据探索</a:t>
            </a:r>
            <a:endParaRPr lang="en-US" altLang="zh-CN" dirty="0">
              <a:solidFill>
                <a:schemeClr val="bg1">
                  <a:lumMod val="95000"/>
                  <a:lumOff val="5000"/>
                </a:schemeClr>
              </a:solidFill>
              <a:latin typeface="微软雅黑"/>
              <a:ea typeface="微软雅黑"/>
              <a:cs typeface="Bebas Neue" charset="0"/>
              <a:sym typeface="Bebas Neue" charset="0"/>
            </a:endParaRPr>
          </a:p>
        </p:txBody>
      </p:sp>
      <p:sp>
        <p:nvSpPr>
          <p:cNvPr id="20" name="矩形 19">
            <a:extLst>
              <a:ext uri="{FF2B5EF4-FFF2-40B4-BE49-F238E27FC236}">
                <a16:creationId xmlns:a16="http://schemas.microsoft.com/office/drawing/2014/main" id="{3E87139F-FACD-45D6-9C75-95290B5E58A5}"/>
              </a:ext>
            </a:extLst>
          </p:cNvPr>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55478" y="5237528"/>
            <a:ext cx="6096000" cy="369332"/>
          </a:xfrm>
          <a:prstGeom prst="rect">
            <a:avLst/>
          </a:prstGeom>
        </p:spPr>
        <p:txBody>
          <a:bodyPr>
            <a:spAutoFit/>
          </a:bodyPr>
          <a:lstStyle/>
          <a:p>
            <a:r>
              <a:rPr lang="zh-CN" altLang="en-US" dirty="0">
                <a:solidFill>
                  <a:srgbClr val="C00000"/>
                </a:solidFill>
              </a:rPr>
              <a:t> </a:t>
            </a:r>
          </a:p>
        </p:txBody>
      </p:sp>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8237" y="886538"/>
            <a:ext cx="8903625" cy="5479154"/>
          </a:xfrm>
          <a:prstGeom prst="rect">
            <a:avLst/>
          </a:prstGeom>
        </p:spPr>
      </p:pic>
      <p:cxnSp>
        <p:nvCxnSpPr>
          <p:cNvPr id="4" name="直线箭头连接符 3"/>
          <p:cNvCxnSpPr/>
          <p:nvPr/>
        </p:nvCxnSpPr>
        <p:spPr>
          <a:xfrm>
            <a:off x="6049108" y="1195754"/>
            <a:ext cx="35170" cy="4835769"/>
          </a:xfrm>
          <a:prstGeom prst="straightConnector1">
            <a:avLst/>
          </a:prstGeom>
          <a:ln>
            <a:solidFill>
              <a:srgbClr val="FF968A"/>
            </a:solidFill>
            <a:headEnd type="triangle"/>
            <a:tailEnd type="triangle"/>
          </a:ln>
          <a:effectLst>
            <a:glow rad="228600">
              <a:schemeClr val="accent3">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22175191"/>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5">
            <a:extLst>
              <a:ext uri="{FF2B5EF4-FFF2-40B4-BE49-F238E27FC236}">
                <a16:creationId xmlns:a16="http://schemas.microsoft.com/office/drawing/2014/main" id="{737154A8-B142-4C01-81A4-720EB4FC896F}"/>
              </a:ext>
            </a:extLst>
          </p:cNvPr>
          <p:cNvSpPr>
            <a:spLocks/>
          </p:cNvSpPr>
          <p:nvPr/>
        </p:nvSpPr>
        <p:spPr bwMode="auto">
          <a:xfrm>
            <a:off x="-2674685" y="133350"/>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67527" fontAlgn="base">
              <a:lnSpc>
                <a:spcPct val="70000"/>
              </a:lnSpc>
              <a:spcBef>
                <a:spcPct val="0"/>
              </a:spcBef>
              <a:spcAft>
                <a:spcPct val="0"/>
              </a:spcAft>
            </a:pPr>
            <a:r>
              <a:rPr lang="zh-CN" altLang="en-US" sz="2800" dirty="0">
                <a:solidFill>
                  <a:schemeClr val="bg1">
                    <a:lumMod val="95000"/>
                    <a:lumOff val="5000"/>
                  </a:schemeClr>
                </a:solidFill>
                <a:latin typeface="微软雅黑"/>
                <a:ea typeface="微软雅黑"/>
                <a:cs typeface="Bebas Neue" charset="0"/>
                <a:sym typeface="Bebas Neue" charset="0"/>
              </a:rPr>
              <a:t>数据探索</a:t>
            </a:r>
            <a:endParaRPr lang="en-US" altLang="zh-CN" sz="2800" dirty="0">
              <a:solidFill>
                <a:schemeClr val="bg1">
                  <a:lumMod val="95000"/>
                  <a:lumOff val="5000"/>
                </a:schemeClr>
              </a:solidFill>
              <a:latin typeface="微软雅黑"/>
              <a:ea typeface="微软雅黑"/>
              <a:cs typeface="Bebas Neue" charset="0"/>
              <a:sym typeface="Bebas Neue" charset="0"/>
            </a:endParaRPr>
          </a:p>
        </p:txBody>
      </p:sp>
      <p:sp>
        <p:nvSpPr>
          <p:cNvPr id="20" name="矩形 19">
            <a:extLst>
              <a:ext uri="{FF2B5EF4-FFF2-40B4-BE49-F238E27FC236}">
                <a16:creationId xmlns:a16="http://schemas.microsoft.com/office/drawing/2014/main" id="{3E87139F-FACD-45D6-9C75-95290B5E58A5}"/>
              </a:ext>
            </a:extLst>
          </p:cNvPr>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55478" y="5237528"/>
            <a:ext cx="6096000" cy="369332"/>
          </a:xfrm>
          <a:prstGeom prst="rect">
            <a:avLst/>
          </a:prstGeom>
        </p:spPr>
        <p:txBody>
          <a:bodyPr>
            <a:spAutoFit/>
          </a:bodyPr>
          <a:lstStyle/>
          <a:p>
            <a:r>
              <a:rPr lang="zh-CN" altLang="en-US" dirty="0">
                <a:solidFill>
                  <a:srgbClr val="C00000"/>
                </a:solidFill>
              </a:rPr>
              <a:t> </a:t>
            </a:r>
          </a:p>
        </p:txBody>
      </p:sp>
      <p:sp>
        <p:nvSpPr>
          <p:cNvPr id="5" name="TextBox 4">
            <a:extLst>
              <a:ext uri="{FF2B5EF4-FFF2-40B4-BE49-F238E27FC236}">
                <a16:creationId xmlns:a16="http://schemas.microsoft.com/office/drawing/2014/main" id="{3BC7A7CE-8D03-9E47-B0D1-1EC27D19D3C0}"/>
              </a:ext>
            </a:extLst>
          </p:cNvPr>
          <p:cNvSpPr txBox="1"/>
          <p:nvPr/>
        </p:nvSpPr>
        <p:spPr>
          <a:xfrm>
            <a:off x="2192357" y="5052862"/>
            <a:ext cx="8149988" cy="369332"/>
          </a:xfrm>
          <a:prstGeom prst="rect">
            <a:avLst/>
          </a:prstGeom>
          <a:noFill/>
        </p:spPr>
        <p:txBody>
          <a:bodyPr wrap="none" rtlCol="0">
            <a:spAutoFit/>
          </a:bodyPr>
          <a:lstStyle/>
          <a:p>
            <a:r>
              <a:rPr lang="zh-CN" altLang="en-US" b="1" dirty="0">
                <a:solidFill>
                  <a:schemeClr val="bg1">
                    <a:lumMod val="65000"/>
                    <a:lumOff val="35000"/>
                  </a:schemeClr>
                </a:solidFill>
              </a:rPr>
              <a:t>周末</a:t>
            </a:r>
            <a:r>
              <a:rPr lang="zh-CN" altLang="en-US" dirty="0">
                <a:solidFill>
                  <a:schemeClr val="bg1">
                    <a:lumMod val="65000"/>
                    <a:lumOff val="35000"/>
                  </a:schemeClr>
                </a:solidFill>
              </a:rPr>
              <a:t>的</a:t>
            </a:r>
            <a:r>
              <a:rPr lang="en-US" altLang="zh-CN" dirty="0">
                <a:solidFill>
                  <a:schemeClr val="bg1">
                    <a:lumMod val="65000"/>
                    <a:lumOff val="35000"/>
                  </a:schemeClr>
                </a:solidFill>
              </a:rPr>
              <a:t>PV/UV</a:t>
            </a:r>
            <a:r>
              <a:rPr lang="zh-CN" altLang="en-US" dirty="0">
                <a:solidFill>
                  <a:schemeClr val="bg1">
                    <a:lumMod val="65000"/>
                    <a:lumOff val="35000"/>
                  </a:schemeClr>
                </a:solidFill>
              </a:rPr>
              <a:t>的结果几乎都在</a:t>
            </a:r>
            <a:r>
              <a:rPr lang="en-US" altLang="zh-CN" dirty="0">
                <a:solidFill>
                  <a:schemeClr val="bg1">
                    <a:lumMod val="65000"/>
                    <a:lumOff val="35000"/>
                  </a:schemeClr>
                </a:solidFill>
              </a:rPr>
              <a:t>3-4</a:t>
            </a:r>
            <a:r>
              <a:rPr lang="zh-CN" altLang="en-US" dirty="0">
                <a:solidFill>
                  <a:schemeClr val="bg1">
                    <a:lumMod val="65000"/>
                    <a:lumOff val="35000"/>
                  </a:schemeClr>
                </a:solidFill>
              </a:rPr>
              <a:t>之间，因此</a:t>
            </a:r>
            <a:r>
              <a:rPr lang="en-US" altLang="zh-CN" dirty="0">
                <a:solidFill>
                  <a:schemeClr val="bg1">
                    <a:lumMod val="65000"/>
                    <a:lumOff val="35000"/>
                  </a:schemeClr>
                </a:solidFill>
              </a:rPr>
              <a:t>PV</a:t>
            </a:r>
            <a:r>
              <a:rPr lang="zh-CN" altLang="en-US" dirty="0">
                <a:solidFill>
                  <a:schemeClr val="bg1">
                    <a:lumMod val="65000"/>
                    <a:lumOff val="35000"/>
                  </a:schemeClr>
                </a:solidFill>
              </a:rPr>
              <a:t>与</a:t>
            </a:r>
            <a:r>
              <a:rPr lang="en-US" altLang="zh-CN" dirty="0">
                <a:solidFill>
                  <a:schemeClr val="bg1">
                    <a:lumMod val="65000"/>
                    <a:lumOff val="35000"/>
                  </a:schemeClr>
                </a:solidFill>
              </a:rPr>
              <a:t>UV</a:t>
            </a:r>
            <a:r>
              <a:rPr lang="zh-CN" altLang="en-US" dirty="0">
                <a:solidFill>
                  <a:schemeClr val="bg1">
                    <a:lumMod val="65000"/>
                    <a:lumOff val="35000"/>
                  </a:schemeClr>
                </a:solidFill>
              </a:rPr>
              <a:t>之间有明显的线性关系</a:t>
            </a:r>
            <a:endParaRPr lang="en-US" dirty="0">
              <a:solidFill>
                <a:schemeClr val="bg1">
                  <a:lumMod val="65000"/>
                  <a:lumOff val="35000"/>
                </a:schemeClr>
              </a:solidFill>
            </a:endParaRPr>
          </a:p>
        </p:txBody>
      </p:sp>
      <p:pic>
        <p:nvPicPr>
          <p:cNvPr id="2" name="Picture 1">
            <a:extLst>
              <a:ext uri="{FF2B5EF4-FFF2-40B4-BE49-F238E27FC236}">
                <a16:creationId xmlns:a16="http://schemas.microsoft.com/office/drawing/2014/main" id="{0C22ED40-6FA7-2047-A87B-FCE5EC0AE395}"/>
              </a:ext>
            </a:extLst>
          </p:cNvPr>
          <p:cNvPicPr>
            <a:picLocks noChangeAspect="1"/>
          </p:cNvPicPr>
          <p:nvPr/>
        </p:nvPicPr>
        <p:blipFill>
          <a:blip r:embed="rId3"/>
          <a:stretch>
            <a:fillRect/>
          </a:stretch>
        </p:blipFill>
        <p:spPr>
          <a:xfrm>
            <a:off x="3032196" y="647700"/>
            <a:ext cx="5395707" cy="3635610"/>
          </a:xfrm>
          <a:prstGeom prst="rect">
            <a:avLst/>
          </a:prstGeom>
        </p:spPr>
      </p:pic>
    </p:spTree>
    <p:extLst>
      <p:ext uri="{BB962C8B-B14F-4D97-AF65-F5344CB8AC3E}">
        <p14:creationId xmlns:p14="http://schemas.microsoft.com/office/powerpoint/2010/main" val="3069847869"/>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5">
            <a:extLst>
              <a:ext uri="{FF2B5EF4-FFF2-40B4-BE49-F238E27FC236}">
                <a16:creationId xmlns:a16="http://schemas.microsoft.com/office/drawing/2014/main" id="{737154A8-B142-4C01-81A4-720EB4FC896F}"/>
              </a:ext>
            </a:extLst>
          </p:cNvPr>
          <p:cNvSpPr>
            <a:spLocks/>
          </p:cNvSpPr>
          <p:nvPr/>
        </p:nvSpPr>
        <p:spPr bwMode="auto">
          <a:xfrm>
            <a:off x="-2674685" y="133350"/>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67527" fontAlgn="base">
              <a:lnSpc>
                <a:spcPct val="70000"/>
              </a:lnSpc>
              <a:spcBef>
                <a:spcPct val="0"/>
              </a:spcBef>
              <a:spcAft>
                <a:spcPct val="0"/>
              </a:spcAft>
            </a:pPr>
            <a:r>
              <a:rPr lang="zh-CN" altLang="en-US" sz="2800" dirty="0">
                <a:solidFill>
                  <a:schemeClr val="bg1">
                    <a:lumMod val="95000"/>
                    <a:lumOff val="5000"/>
                  </a:schemeClr>
                </a:solidFill>
                <a:latin typeface="微软雅黑"/>
                <a:ea typeface="微软雅黑"/>
                <a:cs typeface="Bebas Neue" charset="0"/>
                <a:sym typeface="Bebas Neue" charset="0"/>
              </a:rPr>
              <a:t>数据探索</a:t>
            </a:r>
            <a:endParaRPr lang="en-US" altLang="zh-CN" dirty="0">
              <a:solidFill>
                <a:schemeClr val="bg1">
                  <a:lumMod val="95000"/>
                  <a:lumOff val="5000"/>
                </a:schemeClr>
              </a:solidFill>
              <a:latin typeface="微软雅黑"/>
              <a:ea typeface="微软雅黑"/>
              <a:cs typeface="Bebas Neue" charset="0"/>
              <a:sym typeface="Bebas Neue" charset="0"/>
            </a:endParaRPr>
          </a:p>
        </p:txBody>
      </p:sp>
      <p:sp>
        <p:nvSpPr>
          <p:cNvPr id="20" name="矩形 19">
            <a:extLst>
              <a:ext uri="{FF2B5EF4-FFF2-40B4-BE49-F238E27FC236}">
                <a16:creationId xmlns:a16="http://schemas.microsoft.com/office/drawing/2014/main" id="{3E87139F-FACD-45D6-9C75-95290B5E58A5}"/>
              </a:ext>
            </a:extLst>
          </p:cNvPr>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55478" y="5237528"/>
            <a:ext cx="6096000" cy="369332"/>
          </a:xfrm>
          <a:prstGeom prst="rect">
            <a:avLst/>
          </a:prstGeom>
        </p:spPr>
        <p:txBody>
          <a:bodyPr>
            <a:spAutoFit/>
          </a:bodyPr>
          <a:lstStyle/>
          <a:p>
            <a:r>
              <a:rPr lang="zh-CN" altLang="en-US" dirty="0">
                <a:solidFill>
                  <a:srgbClr val="C00000"/>
                </a:solidFill>
              </a:rPr>
              <a:t> </a:t>
            </a:r>
          </a:p>
        </p:txBody>
      </p:sp>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064" y="845033"/>
            <a:ext cx="9259973" cy="5562164"/>
          </a:xfrm>
          <a:prstGeom prst="rect">
            <a:avLst/>
          </a:prstGeom>
        </p:spPr>
      </p:pic>
      <p:sp>
        <p:nvSpPr>
          <p:cNvPr id="7" name="椭圆 6"/>
          <p:cNvSpPr/>
          <p:nvPr/>
        </p:nvSpPr>
        <p:spPr>
          <a:xfrm>
            <a:off x="5611564" y="5352911"/>
            <a:ext cx="716971" cy="654117"/>
          </a:xfrm>
          <a:prstGeom prst="ellipse">
            <a:avLst/>
          </a:prstGeom>
          <a:solidFill>
            <a:srgbClr val="92D050">
              <a:alpha val="32000"/>
            </a:srgbClr>
          </a:soli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rgbClr val="FF0000"/>
                </a:solidFill>
              </a:ln>
              <a:effectLst/>
            </a:endParaRPr>
          </a:p>
        </p:txBody>
      </p:sp>
      <p:cxnSp>
        <p:nvCxnSpPr>
          <p:cNvPr id="8" name="直线箭头连接符 7"/>
          <p:cNvCxnSpPr/>
          <p:nvPr/>
        </p:nvCxnSpPr>
        <p:spPr>
          <a:xfrm>
            <a:off x="6293365" y="1118504"/>
            <a:ext cx="35170" cy="4835769"/>
          </a:xfrm>
          <a:prstGeom prst="straightConnector1">
            <a:avLst/>
          </a:prstGeom>
          <a:ln>
            <a:solidFill>
              <a:srgbClr val="FF968A"/>
            </a:solidFill>
            <a:headEnd type="triangle"/>
            <a:tailEnd type="triangle"/>
          </a:ln>
          <a:effectLst>
            <a:glow rad="228600">
              <a:schemeClr val="accent3">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501361852"/>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Narrow"/>
        <a:ea typeface="微软雅黑"/>
        <a:cs typeface=""/>
      </a:majorFont>
      <a:minorFont>
        <a:latin typeface="Century 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主题​​">
  <a:themeElements>
    <a:clrScheme name="自定义 1">
      <a:dk1>
        <a:srgbClr val="FFFFFF"/>
      </a:dk1>
      <a:lt1>
        <a:srgbClr val="000000"/>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自定义 1">
      <a:majorFont>
        <a:latin typeface="Arial Narrow"/>
        <a:ea typeface="微软雅黑"/>
        <a:cs typeface=""/>
      </a:majorFont>
      <a:minorFont>
        <a:latin typeface="Century 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包图主题2">
  <a:themeElements>
    <a:clrScheme name="自定义 139">
      <a:dk1>
        <a:sysClr val="windowText" lastClr="000000"/>
      </a:dk1>
      <a:lt1>
        <a:sysClr val="window" lastClr="FFFFFF"/>
      </a:lt1>
      <a:dk2>
        <a:srgbClr val="44546A"/>
      </a:dk2>
      <a:lt2>
        <a:srgbClr val="E7E6E6"/>
      </a:lt2>
      <a:accent1>
        <a:srgbClr val="0085AE"/>
      </a:accent1>
      <a:accent2>
        <a:srgbClr val="0073A6"/>
      </a:accent2>
      <a:accent3>
        <a:srgbClr val="0085AE"/>
      </a:accent3>
      <a:accent4>
        <a:srgbClr val="0073A6"/>
      </a:accent4>
      <a:accent5>
        <a:srgbClr val="0085AE"/>
      </a:accent5>
      <a:accent6>
        <a:srgbClr val="0073A6"/>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1422</TotalTime>
  <Words>998</Words>
  <Application>Microsoft Macintosh PowerPoint</Application>
  <PresentationFormat>Widescreen</PresentationFormat>
  <Paragraphs>135</Paragraphs>
  <Slides>22</Slides>
  <Notes>22</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22</vt:i4>
      </vt:variant>
    </vt:vector>
  </HeadingPairs>
  <TitlesOfParts>
    <vt:vector size="39" baseType="lpstr">
      <vt:lpstr>Bebas Neue</vt:lpstr>
      <vt:lpstr>等线</vt:lpstr>
      <vt:lpstr>DengXian Light</vt:lpstr>
      <vt:lpstr>Lato Light</vt:lpstr>
      <vt:lpstr>微软雅黑</vt:lpstr>
      <vt:lpstr>微软雅黑</vt:lpstr>
      <vt:lpstr>Open Sans Condensed Light</vt:lpstr>
      <vt:lpstr>宋体</vt:lpstr>
      <vt:lpstr>微软雅黑 Light</vt:lpstr>
      <vt:lpstr>Arial</vt:lpstr>
      <vt:lpstr>Arial Narrow</vt:lpstr>
      <vt:lpstr>Calibri</vt:lpstr>
      <vt:lpstr>Century Gothic</vt:lpstr>
      <vt:lpstr>Gill Sans</vt:lpstr>
      <vt:lpstr>第一PPT，www.1ppt.com</vt:lpstr>
      <vt:lpstr>2_Office 主题​​</vt:lpstr>
      <vt:lpstr>包图主题2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商务汇报</dc:title>
  <dc:creator>第一PPT</dc:creator>
  <cp:keywords>www.1ppt.com</cp:keywords>
  <dc:description>www.1ppt.com</dc:description>
  <cp:lastModifiedBy>Microsoft Office User</cp:lastModifiedBy>
  <cp:revision>239</cp:revision>
  <dcterms:created xsi:type="dcterms:W3CDTF">2018-08-06T06:49:24Z</dcterms:created>
  <dcterms:modified xsi:type="dcterms:W3CDTF">2019-09-28T08:27:10Z</dcterms:modified>
</cp:coreProperties>
</file>