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CSC at CSM  at  GitHub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REPERSONED: Kevin Yeh</a:t>
            </a:r>
          </a:p>
          <a:p>
            <a:r>
              <a:rPr lang="en-US" altLang="zh-TW" dirty="0" smtClean="0"/>
              <a:t>Date: Nov.2015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3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1. Introduction: What we do on GitHub, how GitHub can help what we want.</a:t>
            </a:r>
          </a:p>
          <a:p>
            <a:r>
              <a:rPr lang="en-US" altLang="zh-TW" sz="2800" dirty="0" smtClean="0"/>
              <a:t>2. Sign-up for GitHub account and get started.</a:t>
            </a:r>
          </a:p>
          <a:p>
            <a:r>
              <a:rPr lang="en-US" altLang="zh-TW" sz="2800" dirty="0" smtClean="0"/>
              <a:t>3. Setup for all you need.</a:t>
            </a:r>
          </a:p>
          <a:p>
            <a:r>
              <a:rPr lang="en-US" altLang="zh-TW" sz="2800" dirty="0" smtClean="0"/>
              <a:t>4. Fork a repository, clone to your computer.</a:t>
            </a:r>
          </a:p>
          <a:p>
            <a:r>
              <a:rPr lang="en-US" altLang="zh-TW" sz="2800" dirty="0" smtClean="0"/>
              <a:t>5. Where and how can you start your coding.</a:t>
            </a:r>
          </a:p>
          <a:p>
            <a:r>
              <a:rPr lang="en-US" altLang="zh-TW" sz="2800" dirty="0" smtClean="0"/>
              <a:t>6. </a:t>
            </a:r>
            <a:r>
              <a:rPr lang="en-US" altLang="zh-TW" sz="2800" dirty="0" err="1" smtClean="0"/>
              <a:t>Git</a:t>
            </a:r>
            <a:r>
              <a:rPr lang="en-US" altLang="zh-TW" sz="2800" dirty="0" smtClean="0"/>
              <a:t> status, add, commit, push your code to GitHub server.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4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7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Sign-up for GitHub account and get started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for all you need.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77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Fork a repository, clone to your computer.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1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Where and how can you start your coding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0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Git</a:t>
            </a:r>
            <a:r>
              <a:rPr lang="en-US" altLang="zh-TW" dirty="0"/>
              <a:t> status, add, commit, push your code to GitHub server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19266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133</Words>
  <Application>Microsoft Office PowerPoint</Application>
  <PresentationFormat>寬螢幕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新細明體</vt:lpstr>
      <vt:lpstr>Calibri</vt:lpstr>
      <vt:lpstr>Calibri Light</vt:lpstr>
      <vt:lpstr>回顧</vt:lpstr>
      <vt:lpstr>CSC at CSM  at  GitHub </vt:lpstr>
      <vt:lpstr>Index</vt:lpstr>
      <vt:lpstr>Introduction</vt:lpstr>
      <vt:lpstr>Sign-up for GitHub account and get started</vt:lpstr>
      <vt:lpstr>Setup for all you need.</vt:lpstr>
      <vt:lpstr>Fork a repository, clone to your computer. </vt:lpstr>
      <vt:lpstr>Where and how can you start your coding.</vt:lpstr>
      <vt:lpstr>Git status, add, commit, push your code to GitHub server.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at CSM  at  GitHub</dc:title>
  <dc:creator>Kevin Yeh</dc:creator>
  <cp:lastModifiedBy>Kevin Yeh</cp:lastModifiedBy>
  <cp:revision>3</cp:revision>
  <dcterms:created xsi:type="dcterms:W3CDTF">2015-11-02T22:06:20Z</dcterms:created>
  <dcterms:modified xsi:type="dcterms:W3CDTF">2015-11-02T22:27:55Z</dcterms:modified>
</cp:coreProperties>
</file>