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23"/>
  </p:notesMasterIdLst>
  <p:sldIdLst>
    <p:sldId id="282" r:id="rId5"/>
    <p:sldId id="273" r:id="rId6"/>
    <p:sldId id="309" r:id="rId7"/>
    <p:sldId id="308" r:id="rId8"/>
    <p:sldId id="293" r:id="rId9"/>
    <p:sldId id="261" r:id="rId10"/>
    <p:sldId id="299" r:id="rId11"/>
    <p:sldId id="300" r:id="rId12"/>
    <p:sldId id="297" r:id="rId13"/>
    <p:sldId id="301" r:id="rId14"/>
    <p:sldId id="302" r:id="rId15"/>
    <p:sldId id="303" r:id="rId16"/>
    <p:sldId id="295" r:id="rId17"/>
    <p:sldId id="304" r:id="rId18"/>
    <p:sldId id="305" r:id="rId19"/>
    <p:sldId id="296" r:id="rId20"/>
    <p:sldId id="306" r:id="rId21"/>
    <p:sldId id="307" r:id="rId2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26"/>
  </p:normalViewPr>
  <p:slideViewPr>
    <p:cSldViewPr snapToGrid="0" snapToObjects="1">
      <p:cViewPr>
        <p:scale>
          <a:sx n="150" d="100"/>
          <a:sy n="150" d="100"/>
        </p:scale>
        <p:origin x="61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30-9-2021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B19F2-4DEF-4EC8-AE33-C56BCC597FA6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D2F62D-6A82-4FE0-937D-1C950B914A0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9/30/2021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28EBC-47FB-4F20-866C-5F0E3F6614B7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B3157-46D3-4AFC-99C9-581636B15A13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CBBF8-15FD-4FE7-A3BB-23855337C6DE}"/>
              </a:ext>
            </a:extLst>
          </p:cNvPr>
          <p:cNvCxnSpPr/>
          <p:nvPr userDrawn="1"/>
        </p:nvCxnSpPr>
        <p:spPr>
          <a:xfrm>
            <a:off x="7954108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9/30/2021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9/30/2021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9/30/2021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9/30/2021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B1FE-CEE3-4D4B-8E9E-D5016A38A1DD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5F0F23-B0A4-4755-9DB9-BDCC458DEDB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1335E-5BEA-4F13-93A3-E32B1C131F72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005DA9-5760-4567-96C3-04D71AD43CB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9/30/2021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9/30/2021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9/30/2021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9/30/2021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9/30/2021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9/30/2021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F31DE-CC47-46E6-9A85-8FA9D3E087AF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652444-B403-452B-9F80-2DBEC21304B7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403894-2111-4467-B024-8A3AE9A67C7C}"/>
              </a:ext>
            </a:extLst>
          </p:cNvPr>
          <p:cNvCxnSpPr/>
          <p:nvPr userDrawn="1"/>
        </p:nvCxnSpPr>
        <p:spPr>
          <a:xfrm>
            <a:off x="7952789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9/30/2021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2947499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9932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95850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62E2CB-900A-4913-A1FA-61A09A430C6C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D1CC99-14C4-45EF-90EC-59A7F23F72D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Data Visualisatie</a:t>
            </a:r>
            <a:br>
              <a:rPr lang="nl-NL" dirty="0"/>
            </a:br>
            <a:br>
              <a:rPr lang="nl-NL" dirty="0"/>
            </a:br>
            <a:r>
              <a:rPr lang="nl-NL" sz="1600" dirty="0"/>
              <a:t>Kevin Oosterlaak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Chart.js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Makkelijk te implementeren</a:t>
            </a:r>
          </a:p>
          <a:p>
            <a:r>
              <a:rPr lang="nl-NL" dirty="0"/>
              <a:t>Maakt gebruik van canvas</a:t>
            </a:r>
          </a:p>
          <a:p>
            <a:r>
              <a:rPr lang="nl-NL" dirty="0"/>
              <a:t>Goed </a:t>
            </a:r>
            <a:r>
              <a:rPr lang="nl-NL" dirty="0" err="1"/>
              <a:t>customizable</a:t>
            </a:r>
            <a:endParaRPr lang="nl-NL" dirty="0"/>
          </a:p>
          <a:p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plugins</a:t>
            </a:r>
            <a:endParaRPr lang="nl-NL" dirty="0"/>
          </a:p>
          <a:p>
            <a:r>
              <a:rPr lang="nl-NL" dirty="0" err="1"/>
              <a:t>Wrappers</a:t>
            </a:r>
            <a:r>
              <a:rPr lang="nl-NL" dirty="0"/>
              <a:t> voor verschillende </a:t>
            </a:r>
            <a:r>
              <a:rPr lang="nl-NL" dirty="0" err="1"/>
              <a:t>frameworks</a:t>
            </a:r>
            <a:r>
              <a:rPr lang="nl-NL" dirty="0"/>
              <a:t> beschikbaar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4" name="Picture 6" descr="Chart.js · GitHub">
            <a:extLst>
              <a:ext uri="{FF2B5EF4-FFF2-40B4-BE49-F238E27FC236}">
                <a16:creationId xmlns:a16="http://schemas.microsoft.com/office/drawing/2014/main" id="{09257282-67FE-449A-924E-74900FED3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282" y="792000"/>
            <a:ext cx="1539300" cy="15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E83527-14B4-4450-84DE-39D5C46DE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20" y="2969999"/>
            <a:ext cx="3230225" cy="16118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B4CB3B-0DFA-4946-AEA4-4E68CC5DF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440" y="2969999"/>
            <a:ext cx="3067560" cy="161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1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Chart.js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Heeft standaard 8 type </a:t>
            </a:r>
            <a:r>
              <a:rPr lang="nl-NL" dirty="0" err="1"/>
              <a:t>charts</a:t>
            </a: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Line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Bar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Radar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err="1"/>
              <a:t>Doughnut</a:t>
            </a: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err="1"/>
              <a:t>Pie</a:t>
            </a: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err="1"/>
              <a:t>Polar</a:t>
            </a:r>
            <a:r>
              <a:rPr lang="nl-NL" dirty="0"/>
              <a:t> area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err="1"/>
              <a:t>Bubble</a:t>
            </a: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err="1"/>
              <a:t>Scatter</a:t>
            </a:r>
            <a:endParaRPr lang="nl-NL" dirty="0"/>
          </a:p>
          <a:p>
            <a:r>
              <a:rPr lang="nl-NL" dirty="0"/>
              <a:t>Mixed </a:t>
            </a:r>
            <a:r>
              <a:rPr lang="nl-NL" dirty="0" err="1"/>
              <a:t>charts</a:t>
            </a:r>
            <a:r>
              <a:rPr lang="nl-NL" dirty="0"/>
              <a:t> mogelijk!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3EA0D5-8E95-406C-ACAA-5DBD0EF7F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49" y="2015017"/>
            <a:ext cx="4738687" cy="248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0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Chart.js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Definieer je canvas element (kan in bepaalde </a:t>
            </a:r>
            <a:r>
              <a:rPr lang="nl-NL" dirty="0" err="1"/>
              <a:t>wrappers</a:t>
            </a:r>
            <a:r>
              <a:rPr lang="nl-NL" dirty="0"/>
              <a:t> worden overgeslagen)</a:t>
            </a:r>
          </a:p>
          <a:p>
            <a:r>
              <a:rPr lang="nl-NL" dirty="0"/>
              <a:t>Configureer je </a:t>
            </a:r>
            <a:r>
              <a:rPr lang="nl-NL" dirty="0" err="1"/>
              <a:t>chart</a:t>
            </a:r>
            <a:r>
              <a:rPr lang="nl-NL" dirty="0"/>
              <a:t> en set het in je canvas element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/>
              <a:t>Voorbeeld line </a:t>
            </a:r>
            <a:r>
              <a:rPr lang="nl-NL" dirty="0" err="1"/>
              <a:t>chart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B84D20-D808-4A7A-A297-F2A31AE5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551225"/>
            <a:ext cx="4114800" cy="209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F2E560-04E2-4416-A778-198AF35E6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97" y="2028825"/>
            <a:ext cx="47529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1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Apache </a:t>
            </a:r>
            <a:r>
              <a:rPr lang="nl-NL" dirty="0" err="1"/>
              <a:t>ECharts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ECharts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Support beide SVG en Canvas </a:t>
            </a:r>
            <a:r>
              <a:rPr lang="nl-NL" dirty="0" err="1"/>
              <a:t>rendering</a:t>
            </a:r>
            <a:endParaRPr lang="nl-NL" dirty="0"/>
          </a:p>
          <a:p>
            <a:r>
              <a:rPr lang="nl-NL" dirty="0"/>
              <a:t>Supports server-side </a:t>
            </a:r>
            <a:r>
              <a:rPr lang="nl-NL" dirty="0" err="1"/>
              <a:t>rendering</a:t>
            </a:r>
            <a:endParaRPr lang="nl-NL" dirty="0"/>
          </a:p>
          <a:p>
            <a:r>
              <a:rPr lang="nl-NL" dirty="0"/>
              <a:t>Grote variatie aan type </a:t>
            </a:r>
            <a:r>
              <a:rPr lang="nl-NL" dirty="0" err="1"/>
              <a:t>charts</a:t>
            </a:r>
            <a:endParaRPr lang="nl-NL" dirty="0"/>
          </a:p>
          <a:p>
            <a:r>
              <a:rPr lang="nl-NL" dirty="0"/>
              <a:t>Veel voorbeelden</a:t>
            </a:r>
          </a:p>
          <a:p>
            <a:r>
              <a:rPr lang="nl-NL" dirty="0"/>
              <a:t>Framework </a:t>
            </a:r>
            <a:r>
              <a:rPr lang="nl-NL" dirty="0" err="1"/>
              <a:t>extensions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4" name="Picture 2" descr="Apache ECharts">
            <a:extLst>
              <a:ext uri="{FF2B5EF4-FFF2-40B4-BE49-F238E27FC236}">
                <a16:creationId xmlns:a16="http://schemas.microsoft.com/office/drawing/2014/main" id="{19AE89D2-6C48-4440-99EF-092796030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308" y="849384"/>
            <a:ext cx="2719388" cy="61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536BA-1CE5-434F-84A4-4B1AFE82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63" y="1841466"/>
            <a:ext cx="3378708" cy="237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3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ECharts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Definieer je </a:t>
            </a:r>
            <a:r>
              <a:rPr lang="nl-NL" dirty="0" err="1"/>
              <a:t>chart</a:t>
            </a:r>
            <a:r>
              <a:rPr lang="nl-NL" dirty="0"/>
              <a:t> element</a:t>
            </a:r>
          </a:p>
          <a:p>
            <a:endParaRPr lang="nl-NL" dirty="0"/>
          </a:p>
          <a:p>
            <a:r>
              <a:rPr lang="nl-NL" dirty="0"/>
              <a:t>Configureer je </a:t>
            </a:r>
            <a:r>
              <a:rPr lang="nl-NL" dirty="0" err="1"/>
              <a:t>chart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/>
              <a:t>Voorbeeld: line </a:t>
            </a:r>
            <a:r>
              <a:rPr lang="nl-NL" dirty="0" err="1"/>
              <a:t>chart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F50F8C-9B66-4143-BF8B-12BB23CC2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4" y="1512001"/>
            <a:ext cx="3805239" cy="229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A0F829-3EAF-423A-A160-00630AF39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2029424"/>
            <a:ext cx="1681164" cy="212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51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Libraries voor specifieke </a:t>
            </a:r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Framework specifiek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Recharts</a:t>
            </a:r>
            <a:endParaRPr lang="nl-NL" dirty="0"/>
          </a:p>
          <a:p>
            <a:r>
              <a:rPr lang="nl-NL" dirty="0" err="1"/>
              <a:t>Nivo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/>
              <a:t>React</a:t>
            </a: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EC5032-02B0-40C9-B822-FB304548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876425"/>
            <a:ext cx="2532835" cy="2914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74183F-9AB4-4054-BA47-52842C546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497" y="2513986"/>
            <a:ext cx="4381500" cy="220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78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Framework specifiek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ngx-charts</a:t>
            </a:r>
            <a:endParaRPr lang="nl-NL" dirty="0"/>
          </a:p>
          <a:p>
            <a:r>
              <a:rPr lang="nl-NL" dirty="0"/>
              <a:t>angular-plotly.js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/>
              <a:t>Angular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9D0C1B-3203-44BF-B854-40FB99C57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1" y="2285882"/>
            <a:ext cx="4619623" cy="2319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5C2E34-700C-4609-90D5-573338C31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393" y="2285882"/>
            <a:ext cx="3644463" cy="23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6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Sneller beslissingen maken</a:t>
            </a:r>
          </a:p>
          <a:p>
            <a:r>
              <a:rPr lang="nl-NL" dirty="0"/>
              <a:t>Data analyse eenvoudiger</a:t>
            </a:r>
          </a:p>
          <a:p>
            <a:r>
              <a:rPr lang="nl-NL" dirty="0"/>
              <a:t>Herkennen van patronen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/>
              <a:t>Visualiseren van data</a:t>
            </a:r>
          </a:p>
        </p:txBody>
      </p:sp>
    </p:spTree>
    <p:extLst>
      <p:ext uri="{BB962C8B-B14F-4D97-AF65-F5344CB8AC3E}">
        <p14:creationId xmlns:p14="http://schemas.microsoft.com/office/powerpoint/2010/main" val="63936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D3.js</a:t>
            </a:r>
          </a:p>
          <a:p>
            <a:r>
              <a:rPr lang="nl-NL" dirty="0"/>
              <a:t>Charts.js</a:t>
            </a:r>
          </a:p>
          <a:p>
            <a:r>
              <a:rPr lang="nl-NL" dirty="0"/>
              <a:t>Apache </a:t>
            </a:r>
            <a:r>
              <a:rPr lang="nl-NL" dirty="0" err="1"/>
              <a:t>ECharts</a:t>
            </a:r>
            <a:endParaRPr lang="nl-NL" dirty="0"/>
          </a:p>
          <a:p>
            <a:r>
              <a:rPr lang="nl-NL" dirty="0" err="1"/>
              <a:t>Frameworks</a:t>
            </a:r>
            <a:r>
              <a:rPr lang="nl-NL" dirty="0"/>
              <a:t> specifieke </a:t>
            </a:r>
            <a:r>
              <a:rPr lang="nl-NL" dirty="0" err="1"/>
              <a:t>libraries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777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D3.js</a:t>
            </a:r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D3.js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Documents</a:t>
            </a:r>
            <a:endParaRPr lang="nl-NL" dirty="0"/>
          </a:p>
          <a:p>
            <a:r>
              <a:rPr lang="nl-NL" dirty="0"/>
              <a:t>Een van de meest populaire data-vis </a:t>
            </a:r>
            <a:r>
              <a:rPr lang="nl-NL" dirty="0" err="1"/>
              <a:t>libraries</a:t>
            </a:r>
            <a:endParaRPr lang="nl-NL" dirty="0"/>
          </a:p>
          <a:p>
            <a:r>
              <a:rPr lang="nl-NL" dirty="0"/>
              <a:t>Wordt gebruikt door veel andere </a:t>
            </a:r>
            <a:r>
              <a:rPr lang="nl-NL" dirty="0" err="1"/>
              <a:t>libraries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30" name="Picture 6" descr="GitHub - d3/d3: Bring data to life with SVG, Canvas and HTML.">
            <a:extLst>
              <a:ext uri="{FF2B5EF4-FFF2-40B4-BE49-F238E27FC236}">
                <a16:creationId xmlns:a16="http://schemas.microsoft.com/office/drawing/2014/main" id="{4DABF299-7FDE-46F5-AE75-D58E345CE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279" y="792000"/>
            <a:ext cx="1507305" cy="150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55DEC0-3FE0-481C-9585-43CCAE606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167" y="2221777"/>
            <a:ext cx="3875417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5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D3.js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Gigantische API</a:t>
            </a:r>
          </a:p>
          <a:p>
            <a:r>
              <a:rPr lang="nl-NL" dirty="0"/>
              <a:t>Veel vrijheid</a:t>
            </a:r>
          </a:p>
          <a:p>
            <a:r>
              <a:rPr lang="nl-NL" dirty="0"/>
              <a:t>Genoeg documentatie</a:t>
            </a:r>
          </a:p>
          <a:p>
            <a:r>
              <a:rPr lang="nl-NL" dirty="0"/>
              <a:t>Kan gebruik maken van HTML elementen, SVG en Canvas</a:t>
            </a:r>
          </a:p>
          <a:p>
            <a:r>
              <a:rPr lang="nl-NL" dirty="0"/>
              <a:t>Hoge leercurve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743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D3.js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Inhoud: zichtbare x-as onder, y-as links en definitie van een balk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Container voor je </a:t>
            </a:r>
            <a:r>
              <a:rPr lang="nl-NL" dirty="0" err="1"/>
              <a:t>chart</a:t>
            </a:r>
            <a:r>
              <a:rPr lang="nl-NL" dirty="0"/>
              <a:t> aanmaken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Definieer </a:t>
            </a:r>
            <a:r>
              <a:rPr lang="nl-NL" dirty="0" err="1"/>
              <a:t>scales</a:t>
            </a:r>
            <a:r>
              <a:rPr lang="nl-NL" dirty="0"/>
              <a:t> voor je x- en y assen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Genereer je assen en pas je gemaakte </a:t>
            </a:r>
            <a:r>
              <a:rPr lang="nl-NL" dirty="0" err="1"/>
              <a:t>scales</a:t>
            </a:r>
            <a:r>
              <a:rPr lang="nl-NL" dirty="0"/>
              <a:t> toe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Definieer je balken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/>
              <a:t>Voorbeeld: “simpele” </a:t>
            </a:r>
            <a:r>
              <a:rPr lang="nl-NL" dirty="0" err="1"/>
              <a:t>barchart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EB0E94-FCE9-4C12-AA67-02C3D3DFC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57" y="2269662"/>
            <a:ext cx="1327273" cy="378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86D6D0-A3C9-4DA2-BFB1-651B2B63F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809" y="2274389"/>
            <a:ext cx="1121575" cy="3738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9CA946-1839-4680-A189-54EFEF723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557" y="2825930"/>
            <a:ext cx="2200806" cy="5386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D0E029-6127-4D28-9982-3C33E573D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557" y="3652549"/>
            <a:ext cx="3311205" cy="11099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8200B0-0B83-4086-912F-1A1A7A9A1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558" y="1739057"/>
            <a:ext cx="2149722" cy="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6A425D5-FDAE-4844-8CF8-2BA6C1FC4B4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B6A0B8-C1D8-432A-AE19-72DB7D374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Chart.js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F0C30-8996-4C2A-8637-E1976ADE4818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074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1028 AMIS Conclusion presentatie.potx" id="{9C9BE468-9466-4F7F-9A03-E0E56A05E818}" vid="{9E28417E-C180-4961-BC93-8843FAD61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8" ma:contentTypeDescription="Een nieuw document maken." ma:contentTypeScope="" ma:versionID="c8caa6e7790c62c3cba067a7d20d9263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767566d7f2f69c3f3429e3558df4dd2f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653586-D9AD-4A7C-AE25-8F164514A8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ADA524E-01BE-4878-8AAA-B806DCC41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201028 - Presentatie</Template>
  <TotalTime>227</TotalTime>
  <Words>301</Words>
  <Application>Microsoft Office PowerPoint</Application>
  <PresentationFormat>On-screen Show (16:9)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Office-thema</vt:lpstr>
      <vt:lpstr>Data Visualisatie  Kevin Oosterlaak</vt:lpstr>
      <vt:lpstr>Inleiding</vt:lpstr>
      <vt:lpstr>Inleiding</vt:lpstr>
      <vt:lpstr>Inleiding</vt:lpstr>
      <vt:lpstr>D3.js</vt:lpstr>
      <vt:lpstr>D3.js</vt:lpstr>
      <vt:lpstr>D3.js</vt:lpstr>
      <vt:lpstr>D3.js</vt:lpstr>
      <vt:lpstr>Chart.js</vt:lpstr>
      <vt:lpstr>Chart.js</vt:lpstr>
      <vt:lpstr>Chart.js</vt:lpstr>
      <vt:lpstr>Chart.js</vt:lpstr>
      <vt:lpstr>Apache ECharts</vt:lpstr>
      <vt:lpstr>ECharts</vt:lpstr>
      <vt:lpstr>ECharts</vt:lpstr>
      <vt:lpstr>Libraries voor specifieke frameworks</vt:lpstr>
      <vt:lpstr>Framework specifiek</vt:lpstr>
      <vt:lpstr>Framework specifiek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Visualisatie  Kevin Oosterlaak</dc:title>
  <dc:subject/>
  <dc:creator>Kevin Oosterlaak</dc:creator>
  <cp:keywords/>
  <dc:description>AMIS Conclusion presentatie - versie 2 - juni 2019
Ontwerp: Humming
Template: Ton Persoon</dc:description>
  <cp:lastModifiedBy>Kevin Oosterlaak</cp:lastModifiedBy>
  <cp:revision>4</cp:revision>
  <dcterms:created xsi:type="dcterms:W3CDTF">2021-09-30T07:26:11Z</dcterms:created>
  <dcterms:modified xsi:type="dcterms:W3CDTF">2021-09-30T11:13:44Z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