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5"/>
    <p:restoredTop sz="94674"/>
  </p:normalViewPr>
  <p:slideViewPr>
    <p:cSldViewPr snapToGrid="0" snapToObjects="1">
      <p:cViewPr>
        <p:scale>
          <a:sx n="100" d="100"/>
          <a:sy n="100" d="100"/>
        </p:scale>
        <p:origin x="-144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D7F4-DF04-944C-8D2B-62CDD66DC092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5DC9-7617-7E45-B65C-CBF003DFEA5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D7F4-DF04-944C-8D2B-62CDD66DC092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5DC9-7617-7E45-B65C-CBF003DFEA5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D7F4-DF04-944C-8D2B-62CDD66DC092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5DC9-7617-7E45-B65C-CBF003DFEA5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D7F4-DF04-944C-8D2B-62CDD66DC092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5DC9-7617-7E45-B65C-CBF003DFEA5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D7F4-DF04-944C-8D2B-62CDD66DC092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5DC9-7617-7E45-B65C-CBF003DFEA5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D7F4-DF04-944C-8D2B-62CDD66DC092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5DC9-7617-7E45-B65C-CBF003DFEA5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D7F4-DF04-944C-8D2B-62CDD66DC092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5DC9-7617-7E45-B65C-CBF003DFEA5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D7F4-DF04-944C-8D2B-62CDD66DC092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5DC9-7617-7E45-B65C-CBF003DFEA5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D7F4-DF04-944C-8D2B-62CDD66DC092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5DC9-7617-7E45-B65C-CBF003DFEA5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D7F4-DF04-944C-8D2B-62CDD66DC092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5DC9-7617-7E45-B65C-CBF003DFEA5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D7F4-DF04-944C-8D2B-62CDD66DC092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5DC9-7617-7E45-B65C-CBF003DFEA5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2D7F4-DF04-944C-8D2B-62CDD66DC092}" type="datetimeFigureOut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A5DC9-7617-7E45-B65C-CBF003DFE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6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8220316" y="914400"/>
            <a:ext cx="0" cy="8039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400178" y="4038700"/>
            <a:ext cx="1970628" cy="66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DownloadTask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96691" y="5939980"/>
            <a:ext cx="2262510" cy="65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/>
              <a:t>URLSessionDataTask</a:t>
            </a:r>
            <a:endParaRPr lang="en-US" altLang="zh-CN" sz="1800" dirty="0"/>
          </a:p>
        </p:txBody>
      </p:sp>
      <p:sp>
        <p:nvSpPr>
          <p:cNvPr id="6" name="Rectangle 5"/>
          <p:cNvSpPr/>
          <p:nvPr/>
        </p:nvSpPr>
        <p:spPr>
          <a:xfrm>
            <a:off x="12015390" y="5939980"/>
            <a:ext cx="2043534" cy="65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OutputStream</a:t>
            </a:r>
            <a:endParaRPr lang="en-US" altLang="zh-CN" sz="2000" dirty="0"/>
          </a:p>
        </p:txBody>
      </p:sp>
      <p:sp>
        <p:nvSpPr>
          <p:cNvPr id="7" name="Rectangle 6"/>
          <p:cNvSpPr/>
          <p:nvPr/>
        </p:nvSpPr>
        <p:spPr>
          <a:xfrm>
            <a:off x="9130913" y="2709374"/>
            <a:ext cx="2420111" cy="65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DownloadManager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888262" y="2709374"/>
            <a:ext cx="2261195" cy="65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/>
              <a:t>Reed(Manager)</a:t>
            </a:r>
            <a:endParaRPr lang="en-US" altLang="zh-CN" sz="2000" dirty="0"/>
          </a:p>
        </p:txBody>
      </p:sp>
      <p:sp>
        <p:nvSpPr>
          <p:cNvPr id="9" name="Rectangle 8"/>
          <p:cNvSpPr/>
          <p:nvPr/>
        </p:nvSpPr>
        <p:spPr>
          <a:xfrm>
            <a:off x="4888260" y="5272937"/>
            <a:ext cx="2261195" cy="65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/>
              <a:t>ReedInfo</a:t>
            </a:r>
            <a:endParaRPr lang="en-US" altLang="zh-CN" sz="2000" dirty="0"/>
          </a:p>
        </p:txBody>
      </p:sp>
      <p:sp>
        <p:nvSpPr>
          <p:cNvPr id="10" name="Rectangle 9"/>
          <p:cNvSpPr/>
          <p:nvPr/>
        </p:nvSpPr>
        <p:spPr>
          <a:xfrm>
            <a:off x="4888259" y="7019595"/>
            <a:ext cx="2261195" cy="65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/>
              <a:t>DataBase</a:t>
            </a:r>
            <a:endParaRPr lang="en-US" altLang="zh-CN" sz="2000" dirty="0"/>
          </a:p>
        </p:txBody>
      </p:sp>
      <p:sp>
        <p:nvSpPr>
          <p:cNvPr id="11" name="Rectangle 10"/>
          <p:cNvSpPr/>
          <p:nvPr/>
        </p:nvSpPr>
        <p:spPr>
          <a:xfrm>
            <a:off x="1304183" y="6124744"/>
            <a:ext cx="2261195" cy="65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/>
              <a:t>Notifications</a:t>
            </a:r>
          </a:p>
          <a:p>
            <a:pPr algn="ctr"/>
            <a:r>
              <a:rPr lang="en-US" altLang="zh-CN" sz="2000" dirty="0" smtClean="0"/>
              <a:t>(status)</a:t>
            </a:r>
            <a:endParaRPr lang="en-US" altLang="zh-CN" sz="2000" dirty="0"/>
          </a:p>
        </p:txBody>
      </p:sp>
      <p:sp>
        <p:nvSpPr>
          <p:cNvPr id="12" name="Rectangle 11"/>
          <p:cNvSpPr/>
          <p:nvPr/>
        </p:nvSpPr>
        <p:spPr>
          <a:xfrm>
            <a:off x="14374849" y="4692963"/>
            <a:ext cx="995886" cy="610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task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3400107" y="4692963"/>
            <a:ext cx="974742" cy="610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stream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9130913" y="4040830"/>
            <a:ext cx="2420111" cy="663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Task</a:t>
            </a:r>
            <a:r>
              <a:rPr lang="zh-CN" altLang="en-US" sz="2000" dirty="0"/>
              <a:t> </a:t>
            </a:r>
            <a:r>
              <a:rPr lang="en-US" altLang="zh-CN" sz="2000" dirty="0" err="1"/>
              <a:t>dict</a:t>
            </a:r>
            <a:endParaRPr lang="en-US" sz="2000" dirty="0"/>
          </a:p>
        </p:txBody>
      </p:sp>
      <p:cxnSp>
        <p:nvCxnSpPr>
          <p:cNvPr id="19" name="Straight Arrow Connector 18"/>
          <p:cNvCxnSpPr>
            <a:stCxn id="4" idx="1"/>
            <a:endCxn id="131" idx="3"/>
          </p:cNvCxnSpPr>
          <p:nvPr/>
        </p:nvCxnSpPr>
        <p:spPr>
          <a:xfrm flipH="1" flipV="1">
            <a:off x="11551024" y="3701780"/>
            <a:ext cx="1849154" cy="66999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4" idx="1"/>
          </p:cNvCxnSpPr>
          <p:nvPr/>
        </p:nvCxnSpPr>
        <p:spPr>
          <a:xfrm flipV="1">
            <a:off x="11551024" y="4371773"/>
            <a:ext cx="1849154" cy="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88261" y="3369180"/>
            <a:ext cx="2261195" cy="663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cache</a:t>
            </a:r>
            <a:endParaRPr lang="en-US" sz="2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49457" y="3148437"/>
            <a:ext cx="19814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92149" y="3038147"/>
            <a:ext cx="656334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call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3" idx="2"/>
            <a:endCxn id="9" idx="0"/>
          </p:cNvCxnSpPr>
          <p:nvPr/>
        </p:nvCxnSpPr>
        <p:spPr>
          <a:xfrm flipH="1">
            <a:off x="6018858" y="4033066"/>
            <a:ext cx="1" cy="1239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0" idx="0"/>
          </p:cNvCxnSpPr>
          <p:nvPr/>
        </p:nvCxnSpPr>
        <p:spPr>
          <a:xfrm>
            <a:off x="6018856" y="5939083"/>
            <a:ext cx="1" cy="1080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1" idx="3"/>
          </p:cNvCxnSpPr>
          <p:nvPr/>
        </p:nvCxnSpPr>
        <p:spPr>
          <a:xfrm flipH="1">
            <a:off x="3565378" y="6441141"/>
            <a:ext cx="2453478" cy="12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22122" y="6040428"/>
            <a:ext cx="801181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post</a:t>
            </a:r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7149454" y="2799687"/>
            <a:ext cx="1940090" cy="3045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7" idx="3"/>
          </p:cNvCxnSpPr>
          <p:nvPr/>
        </p:nvCxnSpPr>
        <p:spPr>
          <a:xfrm flipH="1" flipV="1">
            <a:off x="11551024" y="3038147"/>
            <a:ext cx="1861782" cy="1065022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644645" y="3200697"/>
            <a:ext cx="2552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DownloadTask’s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blocks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057685" y="2263750"/>
            <a:ext cx="2552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DownloadTask’s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blocks</a:t>
            </a:r>
            <a:endParaRPr lang="en-US" sz="2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4955370" y="5303807"/>
            <a:ext cx="0" cy="627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3689105" y="5316471"/>
            <a:ext cx="6749" cy="640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2015390" y="7853634"/>
            <a:ext cx="2043534" cy="65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/>
              <a:t>Files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device</a:t>
            </a:r>
            <a:endParaRPr lang="en-US" altLang="zh-CN" sz="2000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13202132" y="6630383"/>
            <a:ext cx="1" cy="1239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202132" y="6948543"/>
            <a:ext cx="1122230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persist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237378" y="1110951"/>
            <a:ext cx="2811187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Core</a:t>
            </a:r>
            <a:r>
              <a:rPr lang="zh-CN" altLang="en-US" dirty="0"/>
              <a:t> </a:t>
            </a:r>
            <a:r>
              <a:rPr lang="en-US" altLang="zh-CN" dirty="0" smtClean="0"/>
              <a:t>Downloader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288896" y="1119330"/>
            <a:ext cx="3768789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Download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Manager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1304183" y="2711820"/>
            <a:ext cx="2261195" cy="65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/>
              <a:t>Notifications</a:t>
            </a:r>
          </a:p>
          <a:p>
            <a:pPr algn="ctr"/>
            <a:r>
              <a:rPr lang="en-US" altLang="zh-CN" sz="2000" dirty="0" smtClean="0"/>
              <a:t>(</a:t>
            </a:r>
            <a:r>
              <a:rPr lang="en-US" altLang="zh-CN" sz="2000" dirty="0" smtClean="0"/>
              <a:t>control,error,etc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  <p:cxnSp>
        <p:nvCxnSpPr>
          <p:cNvPr id="116" name="Straight Arrow Connector 115"/>
          <p:cNvCxnSpPr>
            <a:stCxn id="8" idx="1"/>
            <a:endCxn id="115" idx="3"/>
          </p:cNvCxnSpPr>
          <p:nvPr/>
        </p:nvCxnSpPr>
        <p:spPr>
          <a:xfrm flipH="1">
            <a:off x="3565378" y="3038147"/>
            <a:ext cx="1322884" cy="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817503" y="2643210"/>
            <a:ext cx="801181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post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9126450" y="3369837"/>
            <a:ext cx="2424574" cy="663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 smtClean="0"/>
              <a:t>DownloadTaskDelegate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83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38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2019-09-19T02:26:07Z</dcterms:created>
  <dcterms:modified xsi:type="dcterms:W3CDTF">2019-09-19T10:15:02Z</dcterms:modified>
</cp:coreProperties>
</file>