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9194" autoAdjust="0"/>
  </p:normalViewPr>
  <p:slideViewPr>
    <p:cSldViewPr snapToGrid="0">
      <p:cViewPr varScale="1">
        <p:scale>
          <a:sx n="144" d="100"/>
          <a:sy n="144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8BDDF-FE35-4494-8AD9-0B2F82C97D5F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2B9B6-A7BF-49E4-B56A-1D598F1AA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60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2B9B6-A7BF-49E4-B56A-1D598F1AA2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43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 is updated</a:t>
            </a:r>
          </a:p>
          <a:p>
            <a:r>
              <a:rPr lang="en-US" dirty="0"/>
              <a:t>How A will be used when converge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2B9B6-A7BF-49E4-B56A-1D598F1AA2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40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Prove A works</a:t>
            </a:r>
          </a:p>
          <a:p>
            <a:r>
              <a:rPr lang="en-US" dirty="0"/>
              <a:t>Why A cant use Adam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12B9B6-A7BF-49E4-B56A-1D598F1AA2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0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47D85-4029-40C2-AE7F-D3F794A13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E484E-E0B3-4BA2-8A2B-E139D6780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FF0E8-9FD3-40D4-B7E6-790BDDFD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8375-C618-4C70-BB55-CC98801B03C1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39331-A684-48D4-9CDB-B0B4D361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0A998-C251-4ADF-A2B6-D07438A7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D09-3654-43BA-AC5F-AB41E1E77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8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04451-D35D-4431-8029-E4E48CFC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CBB5B-97DC-4280-A3AA-093405D3B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BBEF3-5D2C-46FC-BFE2-E65F5222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8375-C618-4C70-BB55-CC98801B03C1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CD7A2-2C07-486F-B127-E7702427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34B6D-1AD9-4B7C-A214-6E9D46E8A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D09-3654-43BA-AC5F-AB41E1E77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6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91C04-ACC9-4B1E-8B12-3AA45DCD41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0D0EA-E97C-448B-81F7-67EFAB849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020E4-7F60-41A8-9774-473C1271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8375-C618-4C70-BB55-CC98801B03C1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4E971-3989-43E7-83D3-AE95EB365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283BF-DC2D-4537-8D84-36773E19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D09-3654-43BA-AC5F-AB41E1E77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0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531F-C3EC-4BDB-821E-DEE50B91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F7535-22FF-4812-9D09-BF164EBD8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43CEF-2ED6-42F5-B83D-7FDF839AB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8375-C618-4C70-BB55-CC98801B03C1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268EB-8B84-4CD5-9B8F-D35FE9188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E3568-89C3-402B-88EC-9BE16B76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D09-3654-43BA-AC5F-AB41E1E77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0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1C3BC-7423-4CBE-AB2D-5D4933F5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ED947-2E55-49BE-B038-F281E9FB4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D64B1-2A48-42E3-81E0-CA10B2D82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8375-C618-4C70-BB55-CC98801B03C1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E731F-1C84-449B-9D21-9080E77E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35E59-98D3-455A-B838-F1F77E2A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D09-3654-43BA-AC5F-AB41E1E77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0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76D12-4596-4026-A1E4-558CB683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1FE5-E6DE-4D7F-977B-95A54FD91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AE23D-017E-454C-B707-ACB982019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430D1-2E39-479F-BE4F-55606FCC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8375-C618-4C70-BB55-CC98801B03C1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15FA3-3B9A-41A0-B175-C3FF2BA9C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1C034-5E00-4E68-A99C-6FE1BD6E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D09-3654-43BA-AC5F-AB41E1E77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4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A326-94C4-4AA7-884D-BA6FD3537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38340-A3ED-4AAA-9E5A-D40F8253E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15B80-E0B1-4847-99C4-AC50426BF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EB6E3-6EAF-41D8-9EFB-D2E3A0D46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4B067B-B65D-4777-A231-7AD21E4DC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ED6B37-C6AE-4297-9008-235081461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8375-C618-4C70-BB55-CC98801B03C1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2903BE-ACBC-47AA-8FE1-F597A7F7E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59F66E-1CA2-47E5-9842-440E5BDF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D09-3654-43BA-AC5F-AB41E1E77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A6A3-4071-4515-A4BF-90D694DA0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4953B5-3595-4183-9E59-FEB71ADB1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8375-C618-4C70-BB55-CC98801B03C1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C49CA4-D89E-4AB2-BEFD-B8598528B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7A7314-FE91-41C6-8742-C9380A10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D09-3654-43BA-AC5F-AB41E1E77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45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5A668D-8DEF-4979-9F0D-29A1BFD1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8375-C618-4C70-BB55-CC98801B03C1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3098EB-10CA-424A-8A97-A92796EE5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27409-4063-41E2-BEB7-B7F3C8AD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D09-3654-43BA-AC5F-AB41E1E77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8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B7850-37B6-4A76-B74D-9715D1340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F0D2C-A22A-4007-877C-946BAFEF5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5E516-957D-467A-B8D5-82269DF17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4ADB9-8F13-442B-9C2B-7EEC238E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8375-C618-4C70-BB55-CC98801B03C1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EE48A-9A03-47C6-BD9A-BB2262A5D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6475E-2170-4834-B32F-8FAB4B6E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D09-3654-43BA-AC5F-AB41E1E77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F1D9B-BFAD-466B-BDB0-10A5A3579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2E601F-25A5-4DFB-8391-C1FCAADE9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3C6EF-9EE2-4A24-830E-92B8BB703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ECF5C-CF27-48A7-ACDF-C64BD5D4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8375-C618-4C70-BB55-CC98801B03C1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9DF8C-29BF-4F44-8632-3E93CBB9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6CF7B-047E-4634-9AC0-87A02256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47D09-3654-43BA-AC5F-AB41E1E77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5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893FCA-0A1B-4F2B-A98C-063FF336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426AC-2355-47A8-8D8D-19B1D8004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04116-F469-45E0-8E58-7258B3B176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38375-C618-4C70-BB55-CC98801B03C1}" type="datetimeFigureOut">
              <a:rPr lang="en-US" smtClean="0"/>
              <a:t>6/17/2022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9C193-D0EA-46F1-B032-7EAE38C56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52702-2C04-43E4-B0E3-0B91379C1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47D09-3654-43BA-AC5F-AB41E1E77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8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F5F374-74F5-4671-A065-E6484CE0D694}"/>
              </a:ext>
            </a:extLst>
          </p:cNvPr>
          <p:cNvSpPr/>
          <p:nvPr/>
        </p:nvSpPr>
        <p:spPr>
          <a:xfrm>
            <a:off x="1989117" y="1216829"/>
            <a:ext cx="1929740" cy="1015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Update 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7B49C8-31EC-43C6-B3F3-9EFD1D2A54D7}"/>
              </a:ext>
            </a:extLst>
          </p:cNvPr>
          <p:cNvSpPr/>
          <p:nvPr/>
        </p:nvSpPr>
        <p:spPr>
          <a:xfrm>
            <a:off x="1989117" y="3042062"/>
            <a:ext cx="1929740" cy="1015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Update W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CAAB1-8463-4560-B59C-90CBA6DE9A0B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6593774" y="1401288"/>
            <a:ext cx="0" cy="52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488A731-833D-4DC4-823F-511E0AF0ED2E}"/>
              </a:ext>
            </a:extLst>
          </p:cNvPr>
          <p:cNvSpPr/>
          <p:nvPr/>
        </p:nvSpPr>
        <p:spPr>
          <a:xfrm>
            <a:off x="1989117" y="4878779"/>
            <a:ext cx="1929740" cy="1015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Update V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83055A-8081-41D4-A856-8861C7FA32F8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2953987" y="4057403"/>
            <a:ext cx="0" cy="82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EF5023-358A-4E50-BFC7-661AF889665D}"/>
              </a:ext>
            </a:extLst>
          </p:cNvPr>
          <p:cNvSpPr txBox="1"/>
          <p:nvPr/>
        </p:nvSpPr>
        <p:spPr>
          <a:xfrm>
            <a:off x="172192" y="112815"/>
            <a:ext cx="190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each iteration: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4A11E61-1CF0-4E17-9A49-54FC5C86A9A0}"/>
              </a:ext>
            </a:extLst>
          </p:cNvPr>
          <p:cNvSpPr/>
          <p:nvPr/>
        </p:nvSpPr>
        <p:spPr>
          <a:xfrm>
            <a:off x="3918857" y="837210"/>
            <a:ext cx="783772" cy="17694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FBA596-0B65-4539-891E-0833A68ABB4B}"/>
              </a:ext>
            </a:extLst>
          </p:cNvPr>
          <p:cNvSpPr/>
          <p:nvPr/>
        </p:nvSpPr>
        <p:spPr>
          <a:xfrm>
            <a:off x="5302332" y="587829"/>
            <a:ext cx="2582884" cy="81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unrolled 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85AEEC-F52D-45AC-AD1B-7A1883FC97C1}"/>
              </a:ext>
            </a:extLst>
          </p:cNvPr>
          <p:cNvSpPr/>
          <p:nvPr/>
        </p:nvSpPr>
        <p:spPr>
          <a:xfrm>
            <a:off x="5302332" y="1921824"/>
            <a:ext cx="2582884" cy="81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unrolled V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015255-EA20-4CDC-B425-4B10BD39F6F1}"/>
              </a:ext>
            </a:extLst>
          </p:cNvPr>
          <p:cNvCxnSpPr>
            <a:stCxn id="20" idx="3"/>
          </p:cNvCxnSpPr>
          <p:nvPr/>
        </p:nvCxnSpPr>
        <p:spPr>
          <a:xfrm flipV="1">
            <a:off x="7885216" y="2328553"/>
            <a:ext cx="11637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103F56C-63C3-4F1E-A603-15A5214A0908}"/>
              </a:ext>
            </a:extLst>
          </p:cNvPr>
          <p:cNvSpPr/>
          <p:nvPr/>
        </p:nvSpPr>
        <p:spPr>
          <a:xfrm>
            <a:off x="9048997" y="1820882"/>
            <a:ext cx="1929740" cy="1015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Update A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CBF350-F4BD-49F0-8C8F-F69DD9E6B7B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953987" y="2232170"/>
            <a:ext cx="0" cy="809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C711FE6-C9A8-43B9-B7A2-2B83E36C2CEA}"/>
              </a:ext>
            </a:extLst>
          </p:cNvPr>
          <p:cNvSpPr txBox="1"/>
          <p:nvPr/>
        </p:nvSpPr>
        <p:spPr>
          <a:xfrm>
            <a:off x="5973288" y="230972"/>
            <a:ext cx="109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old 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7BDBB8-415B-4D8A-ACDC-D01080FB9595}"/>
              </a:ext>
            </a:extLst>
          </p:cNvPr>
          <p:cNvSpPr txBox="1"/>
          <p:nvPr/>
        </p:nvSpPr>
        <p:spPr>
          <a:xfrm>
            <a:off x="468774" y="3276001"/>
            <a:ext cx="1310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the updated  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5058BF-93D8-4DB1-AC00-1A33BA0326BF}"/>
              </a:ext>
            </a:extLst>
          </p:cNvPr>
          <p:cNvSpPr txBox="1"/>
          <p:nvPr/>
        </p:nvSpPr>
        <p:spPr>
          <a:xfrm>
            <a:off x="2953987" y="4308165"/>
            <a:ext cx="2517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Generate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7DE351-2AA9-47C3-855F-662065A57353}"/>
              </a:ext>
            </a:extLst>
          </p:cNvPr>
          <p:cNvSpPr txBox="1"/>
          <p:nvPr/>
        </p:nvSpPr>
        <p:spPr>
          <a:xfrm>
            <a:off x="6072250" y="1466153"/>
            <a:ext cx="2517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Generate data</a:t>
            </a:r>
          </a:p>
        </p:txBody>
      </p:sp>
    </p:spTree>
    <p:extLst>
      <p:ext uri="{BB962C8B-B14F-4D97-AF65-F5344CB8AC3E}">
        <p14:creationId xmlns:p14="http://schemas.microsoft.com/office/powerpoint/2010/main" val="266162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F5F374-74F5-4671-A065-E6484CE0D694}"/>
              </a:ext>
            </a:extLst>
          </p:cNvPr>
          <p:cNvSpPr/>
          <p:nvPr/>
        </p:nvSpPr>
        <p:spPr>
          <a:xfrm>
            <a:off x="1989117" y="1216829"/>
            <a:ext cx="1929740" cy="1015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Update 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7B49C8-31EC-43C6-B3F3-9EFD1D2A54D7}"/>
              </a:ext>
            </a:extLst>
          </p:cNvPr>
          <p:cNvSpPr/>
          <p:nvPr/>
        </p:nvSpPr>
        <p:spPr>
          <a:xfrm>
            <a:off x="1989117" y="3042062"/>
            <a:ext cx="1929740" cy="1015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Update W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CAAB1-8463-4560-B59C-90CBA6DE9A0B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6593774" y="1401288"/>
            <a:ext cx="0" cy="52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488A731-833D-4DC4-823F-511E0AF0ED2E}"/>
              </a:ext>
            </a:extLst>
          </p:cNvPr>
          <p:cNvSpPr/>
          <p:nvPr/>
        </p:nvSpPr>
        <p:spPr>
          <a:xfrm>
            <a:off x="1989117" y="4878779"/>
            <a:ext cx="1929740" cy="1015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Update V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83055A-8081-41D4-A856-8861C7FA32F8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2953987" y="4057403"/>
            <a:ext cx="0" cy="82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EF5023-358A-4E50-BFC7-661AF889665D}"/>
              </a:ext>
            </a:extLst>
          </p:cNvPr>
          <p:cNvSpPr txBox="1"/>
          <p:nvPr/>
        </p:nvSpPr>
        <p:spPr>
          <a:xfrm>
            <a:off x="172192" y="112815"/>
            <a:ext cx="190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each iteration: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4A11E61-1CF0-4E17-9A49-54FC5C86A9A0}"/>
              </a:ext>
            </a:extLst>
          </p:cNvPr>
          <p:cNvSpPr/>
          <p:nvPr/>
        </p:nvSpPr>
        <p:spPr>
          <a:xfrm>
            <a:off x="3918857" y="837210"/>
            <a:ext cx="783772" cy="17694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FBA596-0B65-4539-891E-0833A68ABB4B}"/>
              </a:ext>
            </a:extLst>
          </p:cNvPr>
          <p:cNvSpPr/>
          <p:nvPr/>
        </p:nvSpPr>
        <p:spPr>
          <a:xfrm>
            <a:off x="5302332" y="587829"/>
            <a:ext cx="2582884" cy="81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unrolled 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85AEEC-F52D-45AC-AD1B-7A1883FC97C1}"/>
              </a:ext>
            </a:extLst>
          </p:cNvPr>
          <p:cNvSpPr/>
          <p:nvPr/>
        </p:nvSpPr>
        <p:spPr>
          <a:xfrm>
            <a:off x="5302332" y="1921824"/>
            <a:ext cx="2582884" cy="81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unrolled V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015255-EA20-4CDC-B425-4B10BD39F6F1}"/>
              </a:ext>
            </a:extLst>
          </p:cNvPr>
          <p:cNvCxnSpPr>
            <a:stCxn id="20" idx="3"/>
          </p:cNvCxnSpPr>
          <p:nvPr/>
        </p:nvCxnSpPr>
        <p:spPr>
          <a:xfrm flipV="1">
            <a:off x="7885216" y="2328553"/>
            <a:ext cx="11637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103F56C-63C3-4F1E-A603-15A5214A0908}"/>
              </a:ext>
            </a:extLst>
          </p:cNvPr>
          <p:cNvSpPr/>
          <p:nvPr/>
        </p:nvSpPr>
        <p:spPr>
          <a:xfrm>
            <a:off x="9048997" y="1820882"/>
            <a:ext cx="1929740" cy="1015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Update A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CBF350-F4BD-49F0-8C8F-F69DD9E6B7B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953987" y="2232170"/>
            <a:ext cx="0" cy="809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C711FE6-C9A8-43B9-B7A2-2B83E36C2CEA}"/>
              </a:ext>
            </a:extLst>
          </p:cNvPr>
          <p:cNvSpPr txBox="1"/>
          <p:nvPr/>
        </p:nvSpPr>
        <p:spPr>
          <a:xfrm>
            <a:off x="6047509" y="218497"/>
            <a:ext cx="109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old 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7BDBB8-415B-4D8A-ACDC-D01080FB9595}"/>
              </a:ext>
            </a:extLst>
          </p:cNvPr>
          <p:cNvSpPr txBox="1"/>
          <p:nvPr/>
        </p:nvSpPr>
        <p:spPr>
          <a:xfrm>
            <a:off x="468774" y="3276001"/>
            <a:ext cx="1310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the updated 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8B2969-5C45-4F1F-BC0C-8532E1D555D7}"/>
              </a:ext>
            </a:extLst>
          </p:cNvPr>
          <p:cNvSpPr txBox="1"/>
          <p:nvPr/>
        </p:nvSpPr>
        <p:spPr>
          <a:xfrm>
            <a:off x="7009905" y="112815"/>
            <a:ext cx="41845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[1.0000, 1.0000, 1.0000, 1.0000 , 1.0000, 1.0000, 1.0000, 1.0000, 1.0000, 1.0000, 1.0000 , 1.0000, 1.0000, 1.0000, 1.0000, 1.0000, 1.0000, 1.0000]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F8A79A-6F82-4DFF-8989-967105093BB8}"/>
              </a:ext>
            </a:extLst>
          </p:cNvPr>
          <p:cNvSpPr txBox="1"/>
          <p:nvPr/>
        </p:nvSpPr>
        <p:spPr>
          <a:xfrm>
            <a:off x="8374825" y="2903401"/>
            <a:ext cx="3656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[1.2990, 1.2989, 1.2992, 1.2992 </a:t>
            </a:r>
            <a:r>
              <a:rPr lang="en-US" sz="1200" dirty="0"/>
              <a:t>, 1.0000, 1.0000, 1.0000, 1.0000, 1.0000, 1.0000, 1.0000 , 1.0000, 1.0000, 1.0000, 1.0000, 1.0000, 1.0000, 1.0000]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DA8E66-C8FD-4B55-BA1D-9944E908829F}"/>
              </a:ext>
            </a:extLst>
          </p:cNvPr>
          <p:cNvSpPr txBox="1"/>
          <p:nvPr/>
        </p:nvSpPr>
        <p:spPr>
          <a:xfrm>
            <a:off x="56008" y="3979500"/>
            <a:ext cx="3656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[1.2990, 1.2989, 1.2992, 1.2992 </a:t>
            </a:r>
            <a:r>
              <a:rPr lang="en-US" sz="1200" dirty="0"/>
              <a:t>, 1.0000, 1.0000, 1.0000, 1.0000, 1.0000, 1.0000, 1.0000 , 1.0000, 1.0000, 1.0000, 1.0000, 1.0000, 1.0000, 1.0000]</a:t>
            </a:r>
          </a:p>
        </p:txBody>
      </p:sp>
    </p:spTree>
    <p:extLst>
      <p:ext uri="{BB962C8B-B14F-4D97-AF65-F5344CB8AC3E}">
        <p14:creationId xmlns:p14="http://schemas.microsoft.com/office/powerpoint/2010/main" val="172557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F5F374-74F5-4671-A065-E6484CE0D694}"/>
              </a:ext>
            </a:extLst>
          </p:cNvPr>
          <p:cNvSpPr/>
          <p:nvPr/>
        </p:nvSpPr>
        <p:spPr>
          <a:xfrm>
            <a:off x="1989117" y="1216829"/>
            <a:ext cx="1929740" cy="1015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Update 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7B49C8-31EC-43C6-B3F3-9EFD1D2A54D7}"/>
              </a:ext>
            </a:extLst>
          </p:cNvPr>
          <p:cNvSpPr/>
          <p:nvPr/>
        </p:nvSpPr>
        <p:spPr>
          <a:xfrm>
            <a:off x="1989117" y="3042062"/>
            <a:ext cx="1929740" cy="1015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Update W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CAAB1-8463-4560-B59C-90CBA6DE9A0B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6593774" y="1401288"/>
            <a:ext cx="0" cy="52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488A731-833D-4DC4-823F-511E0AF0ED2E}"/>
              </a:ext>
            </a:extLst>
          </p:cNvPr>
          <p:cNvSpPr/>
          <p:nvPr/>
        </p:nvSpPr>
        <p:spPr>
          <a:xfrm>
            <a:off x="1989117" y="4878779"/>
            <a:ext cx="1929740" cy="1015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Update V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83055A-8081-41D4-A856-8861C7FA32F8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2953987" y="4057403"/>
            <a:ext cx="0" cy="821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8EF5023-358A-4E50-BFC7-661AF889665D}"/>
              </a:ext>
            </a:extLst>
          </p:cNvPr>
          <p:cNvSpPr txBox="1"/>
          <p:nvPr/>
        </p:nvSpPr>
        <p:spPr>
          <a:xfrm>
            <a:off x="172192" y="112815"/>
            <a:ext cx="190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each iteration: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4A11E61-1CF0-4E17-9A49-54FC5C86A9A0}"/>
              </a:ext>
            </a:extLst>
          </p:cNvPr>
          <p:cNvSpPr/>
          <p:nvPr/>
        </p:nvSpPr>
        <p:spPr>
          <a:xfrm>
            <a:off x="3918857" y="837210"/>
            <a:ext cx="783772" cy="17694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FBA596-0B65-4539-891E-0833A68ABB4B}"/>
              </a:ext>
            </a:extLst>
          </p:cNvPr>
          <p:cNvSpPr/>
          <p:nvPr/>
        </p:nvSpPr>
        <p:spPr>
          <a:xfrm>
            <a:off x="5302332" y="587829"/>
            <a:ext cx="2582884" cy="81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unrolled 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85AEEC-F52D-45AC-AD1B-7A1883FC97C1}"/>
              </a:ext>
            </a:extLst>
          </p:cNvPr>
          <p:cNvSpPr/>
          <p:nvPr/>
        </p:nvSpPr>
        <p:spPr>
          <a:xfrm>
            <a:off x="5302332" y="1921824"/>
            <a:ext cx="2582884" cy="81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unrolled V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015255-EA20-4CDC-B425-4B10BD39F6F1}"/>
              </a:ext>
            </a:extLst>
          </p:cNvPr>
          <p:cNvCxnSpPr>
            <a:stCxn id="20" idx="3"/>
          </p:cNvCxnSpPr>
          <p:nvPr/>
        </p:nvCxnSpPr>
        <p:spPr>
          <a:xfrm flipV="1">
            <a:off x="7885216" y="2328553"/>
            <a:ext cx="11637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103F56C-63C3-4F1E-A603-15A5214A0908}"/>
              </a:ext>
            </a:extLst>
          </p:cNvPr>
          <p:cNvSpPr/>
          <p:nvPr/>
        </p:nvSpPr>
        <p:spPr>
          <a:xfrm>
            <a:off x="9048997" y="1820882"/>
            <a:ext cx="1929740" cy="1015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Update A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CBF350-F4BD-49F0-8C8F-F69DD9E6B7B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953987" y="2232170"/>
            <a:ext cx="0" cy="809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C711FE6-C9A8-43B9-B7A2-2B83E36C2CEA}"/>
              </a:ext>
            </a:extLst>
          </p:cNvPr>
          <p:cNvSpPr txBox="1"/>
          <p:nvPr/>
        </p:nvSpPr>
        <p:spPr>
          <a:xfrm>
            <a:off x="5973288" y="230972"/>
            <a:ext cx="109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old 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7BDBB8-415B-4D8A-ACDC-D01080FB9595}"/>
              </a:ext>
            </a:extLst>
          </p:cNvPr>
          <p:cNvSpPr txBox="1"/>
          <p:nvPr/>
        </p:nvSpPr>
        <p:spPr>
          <a:xfrm>
            <a:off x="468774" y="3276001"/>
            <a:ext cx="1310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the updated  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5058BF-93D8-4DB1-AC00-1A33BA0326BF}"/>
              </a:ext>
            </a:extLst>
          </p:cNvPr>
          <p:cNvSpPr txBox="1"/>
          <p:nvPr/>
        </p:nvSpPr>
        <p:spPr>
          <a:xfrm>
            <a:off x="2953987" y="4308165"/>
            <a:ext cx="2517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Generate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7DE351-2AA9-47C3-855F-662065A57353}"/>
              </a:ext>
            </a:extLst>
          </p:cNvPr>
          <p:cNvSpPr txBox="1"/>
          <p:nvPr/>
        </p:nvSpPr>
        <p:spPr>
          <a:xfrm>
            <a:off x="6072250" y="1466153"/>
            <a:ext cx="2517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Generate data</a:t>
            </a: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6F33AB21-41A3-4E8E-9A4C-4D543394F793}"/>
              </a:ext>
            </a:extLst>
          </p:cNvPr>
          <p:cNvCxnSpPr>
            <a:cxnSpLocks/>
            <a:stCxn id="20" idx="2"/>
          </p:cNvCxnSpPr>
          <p:nvPr/>
        </p:nvCxnSpPr>
        <p:spPr>
          <a:xfrm rot="16200000" flipH="1">
            <a:off x="7398340" y="1930716"/>
            <a:ext cx="863882" cy="247301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68967E97-1292-41B7-83D6-58092632613F}"/>
              </a:ext>
            </a:extLst>
          </p:cNvPr>
          <p:cNvCxnSpPr>
            <a:cxnSpLocks/>
            <a:stCxn id="9" idx="3"/>
            <a:endCxn id="10" idx="4"/>
          </p:cNvCxnSpPr>
          <p:nvPr/>
        </p:nvCxnSpPr>
        <p:spPr>
          <a:xfrm>
            <a:off x="3918857" y="5386450"/>
            <a:ext cx="2769909" cy="207277"/>
          </a:xfrm>
          <a:prstGeom prst="curvedConnector4">
            <a:avLst>
              <a:gd name="adj1" fmla="val 33762"/>
              <a:gd name="adj2" fmla="val 2102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964C3A5-5D6C-40A6-AC90-ED10F3914A25}"/>
              </a:ext>
            </a:extLst>
          </p:cNvPr>
          <p:cNvSpPr/>
          <p:nvPr/>
        </p:nvSpPr>
        <p:spPr>
          <a:xfrm>
            <a:off x="5789219" y="4969823"/>
            <a:ext cx="1799093" cy="6239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loss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9CA6BEE-01F4-4A59-99CD-52191B2139A5}"/>
              </a:ext>
            </a:extLst>
          </p:cNvPr>
          <p:cNvSpPr/>
          <p:nvPr/>
        </p:nvSpPr>
        <p:spPr>
          <a:xfrm>
            <a:off x="8149450" y="3563763"/>
            <a:ext cx="1799093" cy="6239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loss</a:t>
            </a:r>
          </a:p>
        </p:txBody>
      </p:sp>
    </p:spTree>
    <p:extLst>
      <p:ext uri="{BB962C8B-B14F-4D97-AF65-F5344CB8AC3E}">
        <p14:creationId xmlns:p14="http://schemas.microsoft.com/office/powerpoint/2010/main" val="136629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221</Words>
  <Application>Microsoft Office PowerPoint</Application>
  <PresentationFormat>Widescreen</PresentationFormat>
  <Paragraphs>44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</cp:lastModifiedBy>
  <cp:revision>5</cp:revision>
  <dcterms:created xsi:type="dcterms:W3CDTF">2022-06-18T00:55:21Z</dcterms:created>
  <dcterms:modified xsi:type="dcterms:W3CDTF">2022-06-18T03:13:45Z</dcterms:modified>
</cp:coreProperties>
</file>