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FC4B2-A2A8-4080-BC07-A898B4B137AD}" v="1" dt="2022-05-04T03:02:1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D8A0-842B-EBFD-FB47-72E900C56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8D56F-AA53-A32A-8B44-693E68C9F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200E-A39C-74B6-ADA2-DAB2A8F3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2C886-5F8A-BF0E-94A7-68A23A89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15E6-CF74-C011-E0E2-B257B1E9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9DA-EF80-CCDF-6E8B-FDEA9F73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E363D-2612-ED18-5199-B56C8424D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281D-02E5-E142-B97F-5DA40346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9816-EE5F-5F3F-5B91-36BAE5F4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76E9F-EAAC-F0F5-F260-8A12F740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2DD2-93FC-0B67-52A2-6A1D58841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5DF83-D666-82AB-F858-AC1C6A10C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435F-3891-D795-55C7-AD5B7281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199E-E756-1CDA-D10C-ACCBBD04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DDD2-A8AD-64DF-FCE2-E96F421F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DDAE-F970-9AD3-2822-E4420743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107F-5DC9-E4C7-434B-1F2DD659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ADC3-6C09-9E8B-8C0A-01B8E5FE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8E8B-06F2-C785-969D-5BE5FD6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CBAB-A2FC-9AB3-6443-9DF57896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34D1-1FCB-A4BB-9348-F6D1139E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A70D6-7A08-B3BB-85B9-6F62EF22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83E9-909C-5FA8-A0D7-D491149A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4BCF-1091-1A36-67F9-395FC7FE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7022-F29B-EEA2-7A99-7833DC7A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4D1E-E35A-1341-BB61-D60AED02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E335-C8D4-D2A1-E0FC-18B1AF837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7070C-A987-F382-B94B-CA7E25D1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79BB9-1B6D-3E60-32AF-B48F04A3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0E2C0-323B-3BBC-DC95-139204AA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34AB9-21AC-DF65-4D78-C8F9A26B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E892-A98C-0428-7738-77D3EC98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8D39-F37F-EDC5-E9B3-DC6A7F6AF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C755D-9763-8F84-348D-2DFE9DDAA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6E836-DE08-703C-4C12-67B8B9724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782E4-3F07-3EC7-0D1A-61697C4D0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8DDC-274E-21E8-22C6-654B0D98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B36D4-9334-B6BF-0E04-635869A0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8E354-1F94-CA03-7A4D-039FAFC0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CFF6-7C13-464B-6CEE-17C05170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AAC73-BA3E-51C0-4E0B-0D8ADBEF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00D45-61CB-7947-1F71-6BA5E8B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40E24-4263-EDA1-BE5B-27EFDE16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90E4B-C5DD-54F6-65F0-443A78B0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C2BF1-5B62-1A0F-D358-7C826147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B5BE8-D8D6-636B-BA32-92630CFD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AB7A-BBEA-F387-1E56-7E3646E7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BBEF-834B-CBB5-48F2-4D065B4E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29E42-578B-CE45-C3B5-0148D209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9D5BC-5062-F564-F1EB-2A26DF6E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B45B4-6F78-32F5-286E-D8920089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BC5CC-CA7C-8CBB-157A-2B77A822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69AC-7344-DB6B-DB8C-DF603ECD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A43AD-1756-E59E-6B38-6DA08B704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8CA07-C675-79C0-952C-32206F98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349D-17FB-C094-C768-00192FC6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908C8-B59A-85F8-C8ED-62506033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F40BD-B715-C1A3-A87B-E3BF72C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D6ACE-8062-A7EF-31AD-77B7406A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4919-0AD0-C34F-C4E2-D652A3EF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C757-EDF6-D424-55A8-E42D47C88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9BA9-94E3-4981-B560-D8002C185FE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071F-1378-A354-CA59-D34B18EE7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9504-7D98-627F-F728-CF335D392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DE0-24C3-46BC-97F4-3528EA666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6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01C1D5-DB0F-0EBA-F04B-F2A36EECCADF}"/>
              </a:ext>
            </a:extLst>
          </p:cNvPr>
          <p:cNvSpPr/>
          <p:nvPr/>
        </p:nvSpPr>
        <p:spPr>
          <a:xfrm>
            <a:off x="5207000" y="2057400"/>
            <a:ext cx="14097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  <a:p>
            <a:pPr algn="ctr"/>
            <a:r>
              <a:rPr lang="en-US" dirty="0"/>
              <a:t>A-&gt;B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1D42E-8A04-067B-BE1B-11FCDDAA09ED}"/>
              </a:ext>
            </a:extLst>
          </p:cNvPr>
          <p:cNvSpPr/>
          <p:nvPr/>
        </p:nvSpPr>
        <p:spPr>
          <a:xfrm>
            <a:off x="5403850" y="3915354"/>
            <a:ext cx="14097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  <a:p>
            <a:pPr algn="ctr"/>
            <a:r>
              <a:rPr lang="en-US" dirty="0"/>
              <a:t>B-&gt;A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7A5E-FACF-0B91-CAEC-BB133109263B}"/>
              </a:ext>
            </a:extLst>
          </p:cNvPr>
          <p:cNvSpPr/>
          <p:nvPr/>
        </p:nvSpPr>
        <p:spPr>
          <a:xfrm>
            <a:off x="450850" y="2857500"/>
            <a:ext cx="16383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C457C0-9E09-82B7-7114-0B96E000C71D}"/>
              </a:ext>
            </a:extLst>
          </p:cNvPr>
          <p:cNvSpPr/>
          <p:nvPr/>
        </p:nvSpPr>
        <p:spPr>
          <a:xfrm>
            <a:off x="9855200" y="2899353"/>
            <a:ext cx="18034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  <a:p>
            <a:pPr algn="ctr"/>
            <a:r>
              <a:rPr lang="en-US" dirty="0"/>
              <a:t>B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149E75-E703-9F6C-DC88-54007753EC9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616700" y="2343150"/>
            <a:ext cx="1882775" cy="556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4607B0CD-F8E1-1785-9258-4B3F1C8A57C3}"/>
              </a:ext>
            </a:extLst>
          </p:cNvPr>
          <p:cNvSpPr/>
          <p:nvPr/>
        </p:nvSpPr>
        <p:spPr>
          <a:xfrm>
            <a:off x="7366000" y="2899353"/>
            <a:ext cx="2266950" cy="5715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sentences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2DC328DD-1130-D026-ECD7-FBA0CA29F318}"/>
              </a:ext>
            </a:extLst>
          </p:cNvPr>
          <p:cNvSpPr/>
          <p:nvPr/>
        </p:nvSpPr>
        <p:spPr>
          <a:xfrm>
            <a:off x="2486025" y="2857500"/>
            <a:ext cx="2266950" cy="5715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sentences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A63382B-4E47-0FAA-C7BD-B1E6755D95DE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 rot="5400000" flipH="1" flipV="1">
            <a:off x="4156075" y="1806575"/>
            <a:ext cx="514350" cy="1587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1C6517-25FA-785D-1A08-8112F2557DF3}"/>
              </a:ext>
            </a:extLst>
          </p:cNvPr>
          <p:cNvCxnSpPr>
            <a:stCxn id="13" idx="4"/>
            <a:endCxn id="9" idx="3"/>
          </p:cNvCxnSpPr>
          <p:nvPr/>
        </p:nvCxnSpPr>
        <p:spPr>
          <a:xfrm rot="5400000">
            <a:off x="7291388" y="2993016"/>
            <a:ext cx="730251" cy="1685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B94D7EC-557D-0718-4EC5-0C3EC6020F35}"/>
              </a:ext>
            </a:extLst>
          </p:cNvPr>
          <p:cNvCxnSpPr>
            <a:stCxn id="9" idx="1"/>
            <a:endCxn id="16" idx="4"/>
          </p:cNvCxnSpPr>
          <p:nvPr/>
        </p:nvCxnSpPr>
        <p:spPr>
          <a:xfrm rot="10800000">
            <a:off x="3619500" y="3429000"/>
            <a:ext cx="1784350" cy="772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8606AB-0967-82C1-F28D-545BCB16E94E}"/>
              </a:ext>
            </a:extLst>
          </p:cNvPr>
          <p:cNvCxnSpPr>
            <a:stCxn id="16" idx="2"/>
            <a:endCxn id="10" idx="3"/>
          </p:cNvCxnSpPr>
          <p:nvPr/>
        </p:nvCxnSpPr>
        <p:spPr>
          <a:xfrm flipH="1">
            <a:off x="2089150" y="3143250"/>
            <a:ext cx="62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4EA14-C008-393A-6A35-B4FBF345F845}"/>
              </a:ext>
            </a:extLst>
          </p:cNvPr>
          <p:cNvCxnSpPr>
            <a:stCxn id="13" idx="5"/>
            <a:endCxn id="11" idx="1"/>
          </p:cNvCxnSpPr>
          <p:nvPr/>
        </p:nvCxnSpPr>
        <p:spPr>
          <a:xfrm>
            <a:off x="9406255" y="3185103"/>
            <a:ext cx="448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2ECCFF-CF98-4882-A6B1-38EBD022311F}"/>
              </a:ext>
            </a:extLst>
          </p:cNvPr>
          <p:cNvSpPr txBox="1"/>
          <p:nvPr/>
        </p:nvSpPr>
        <p:spPr>
          <a:xfrm>
            <a:off x="323850" y="2488168"/>
            <a:ext cx="27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a good A sentences?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4B573E-3B40-075B-0B97-3361342B365E}"/>
              </a:ext>
            </a:extLst>
          </p:cNvPr>
          <p:cNvSpPr txBox="1"/>
          <p:nvPr/>
        </p:nvSpPr>
        <p:spPr>
          <a:xfrm>
            <a:off x="9630727" y="2530021"/>
            <a:ext cx="27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a good B sentences?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63DAA3-CF3D-8210-E170-FE6765F99EE2}"/>
              </a:ext>
            </a:extLst>
          </p:cNvPr>
          <p:cNvSpPr txBox="1"/>
          <p:nvPr/>
        </p:nvSpPr>
        <p:spPr>
          <a:xfrm>
            <a:off x="584200" y="4888468"/>
            <a:ext cx="97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Discriminator make sure the sentences are fluent and high-quality sentences in that domain</a:t>
            </a:r>
          </a:p>
          <a:p>
            <a:r>
              <a:rPr lang="en-US" dirty="0"/>
              <a:t>Consistency loss (A-&gt;B-&gt;A) make sure the information are remained in the translated sentences.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9C317A-BDC4-8157-33AD-9127EA14B403}"/>
              </a:ext>
            </a:extLst>
          </p:cNvPr>
          <p:cNvSpPr txBox="1"/>
          <p:nvPr/>
        </p:nvSpPr>
        <p:spPr>
          <a:xfrm>
            <a:off x="1212850" y="734324"/>
            <a:ext cx="976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CycleGAN</a:t>
            </a:r>
            <a:r>
              <a:rPr lang="en-US" sz="2400" dirty="0"/>
              <a:t> + Machine Translation + Pretrained Transformer + Semi-supervised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4D3F1-C4C1-6FF1-9ECA-DFC45D57292A}"/>
              </a:ext>
            </a:extLst>
          </p:cNvPr>
          <p:cNvSpPr txBox="1"/>
          <p:nvPr/>
        </p:nvSpPr>
        <p:spPr>
          <a:xfrm>
            <a:off x="515300" y="6106637"/>
            <a:ext cx="1162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 try to fool the discriminator, Discriminator try to </a:t>
            </a:r>
            <a:r>
              <a:rPr lang="en-US" altLang="zh-CN" dirty="0"/>
              <a:t>discriminate</a:t>
            </a:r>
            <a:r>
              <a:rPr lang="en-US" dirty="0"/>
              <a:t> the generated sentences from the real sentences.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4A746-3C59-2A95-8DE8-3665214FA8C0}"/>
              </a:ext>
            </a:extLst>
          </p:cNvPr>
          <p:cNvSpPr txBox="1"/>
          <p:nvPr/>
        </p:nvSpPr>
        <p:spPr>
          <a:xfrm>
            <a:off x="612525" y="3349234"/>
            <a:ext cx="1740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Transformer encoder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09F5AC-7FFA-3B0F-141F-AA8EB33143CD}"/>
              </a:ext>
            </a:extLst>
          </p:cNvPr>
          <p:cNvSpPr txBox="1"/>
          <p:nvPr/>
        </p:nvSpPr>
        <p:spPr>
          <a:xfrm>
            <a:off x="5238666" y="1846057"/>
            <a:ext cx="1740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Transformer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83E67F-F71C-883E-1FAE-9E595B00AEFB}"/>
              </a:ext>
            </a:extLst>
          </p:cNvPr>
          <p:cNvSpPr txBox="1"/>
          <p:nvPr/>
        </p:nvSpPr>
        <p:spPr>
          <a:xfrm>
            <a:off x="5625933" y="4481841"/>
            <a:ext cx="1740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Transformer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BFC7C-5359-15BC-C7CE-966B35D91797}"/>
              </a:ext>
            </a:extLst>
          </p:cNvPr>
          <p:cNvSpPr txBox="1"/>
          <p:nvPr/>
        </p:nvSpPr>
        <p:spPr>
          <a:xfrm>
            <a:off x="10109116" y="3443618"/>
            <a:ext cx="1740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Transformer encoder</a:t>
            </a:r>
          </a:p>
        </p:txBody>
      </p:sp>
    </p:spTree>
    <p:extLst>
      <p:ext uri="{BB962C8B-B14F-4D97-AF65-F5344CB8AC3E}">
        <p14:creationId xmlns:p14="http://schemas.microsoft.com/office/powerpoint/2010/main" val="92192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E4F0-A4B2-57E5-ED6D-1B29F62F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Baseline: 2016 dual learning (https://arxiv.org/abs/1611.00179)</a:t>
            </a:r>
          </a:p>
          <a:p>
            <a:r>
              <a:rPr lang="en-US" dirty="0"/>
              <a:t>Which use RL and consistency loss </a:t>
            </a:r>
          </a:p>
        </p:txBody>
      </p:sp>
    </p:spTree>
    <p:extLst>
      <p:ext uri="{BB962C8B-B14F-4D97-AF65-F5344CB8AC3E}">
        <p14:creationId xmlns:p14="http://schemas.microsoft.com/office/powerpoint/2010/main" val="415899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452-EFC6-EBB8-3981-6883ED6B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390" y="-198648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0783E-8E23-5F6E-0785-C9D25FBEFCF2}"/>
              </a:ext>
            </a:extLst>
          </p:cNvPr>
          <p:cNvSpPr txBox="1"/>
          <p:nvPr/>
        </p:nvSpPr>
        <p:spPr>
          <a:xfrm>
            <a:off x="838200" y="2024896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 you have time?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B48F0-B9BF-AD8D-DA5F-280FB5725891}"/>
              </a:ext>
            </a:extLst>
          </p:cNvPr>
          <p:cNvSpPr/>
          <p:nvPr/>
        </p:nvSpPr>
        <p:spPr>
          <a:xfrm>
            <a:off x="3180080" y="2024896"/>
            <a:ext cx="14097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  <a:p>
            <a:pPr algn="ctr"/>
            <a:r>
              <a:rPr lang="en-US" dirty="0"/>
              <a:t>A-&gt;B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3C7D-661D-7A74-C588-C63BC31C7D5A}"/>
              </a:ext>
            </a:extLst>
          </p:cNvPr>
          <p:cNvSpPr/>
          <p:nvPr/>
        </p:nvSpPr>
        <p:spPr>
          <a:xfrm>
            <a:off x="3180080" y="4608774"/>
            <a:ext cx="14097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  <a:p>
            <a:pPr algn="ctr"/>
            <a:r>
              <a:rPr lang="en-US" dirty="0"/>
              <a:t>B-&gt;A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6ADDF-5A0A-BCF0-D336-2D758F3A10F6}"/>
              </a:ext>
            </a:extLst>
          </p:cNvPr>
          <p:cNvSpPr txBox="1"/>
          <p:nvPr/>
        </p:nvSpPr>
        <p:spPr>
          <a:xfrm>
            <a:off x="4922520" y="3358634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你有时间吗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1617-BD25-5E34-0206-1AA4C76999B2}"/>
              </a:ext>
            </a:extLst>
          </p:cNvPr>
          <p:cNvSpPr/>
          <p:nvPr/>
        </p:nvSpPr>
        <p:spPr>
          <a:xfrm>
            <a:off x="6502400" y="3257550"/>
            <a:ext cx="18034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D0D28-D108-0956-50D9-8FA4897CBAE3}"/>
              </a:ext>
            </a:extLst>
          </p:cNvPr>
          <p:cNvSpPr txBox="1"/>
          <p:nvPr/>
        </p:nvSpPr>
        <p:spPr>
          <a:xfrm>
            <a:off x="6299200" y="4022467"/>
            <a:ext cx="359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你有空吗 </a:t>
            </a:r>
            <a:r>
              <a:rPr lang="en-US" altLang="zh-CN" dirty="0"/>
              <a:t>is a better sentence for the discriminator, </a:t>
            </a:r>
          </a:p>
          <a:p>
            <a:r>
              <a:rPr lang="en-US" altLang="zh-CN" dirty="0"/>
              <a:t>It will motivate the generator to generate </a:t>
            </a:r>
            <a:r>
              <a:rPr lang="zh-CN" altLang="en-US" dirty="0"/>
              <a:t>你有空吗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339A5E-3DE8-1552-F194-D7A0C1080954}"/>
              </a:ext>
            </a:extLst>
          </p:cNvPr>
          <p:cNvCxnSpPr>
            <a:endCxn id="4" idx="3"/>
          </p:cNvCxnSpPr>
          <p:nvPr/>
        </p:nvCxnSpPr>
        <p:spPr>
          <a:xfrm>
            <a:off x="2682240" y="2209562"/>
            <a:ext cx="335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EACEA1-C249-69D5-A80D-8A33E4D1E04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48200" y="2310646"/>
            <a:ext cx="1032510" cy="104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CCF197-AA03-8FFD-7140-C548DBC8386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96000" y="35433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9EC3B4-7BB4-34FA-C222-212EC03B6D75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flipH="1">
            <a:off x="4589780" y="3727966"/>
            <a:ext cx="1090930" cy="116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2625DF-2A41-CB86-2392-D85BB139CE16}"/>
              </a:ext>
            </a:extLst>
          </p:cNvPr>
          <p:cNvSpPr txBox="1"/>
          <p:nvPr/>
        </p:nvSpPr>
        <p:spPr>
          <a:xfrm>
            <a:off x="6299200" y="2795885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Quality:  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87B25F-7A97-B2AF-6AA2-432778DC12E3}"/>
              </a:ext>
            </a:extLst>
          </p:cNvPr>
          <p:cNvSpPr txBox="1"/>
          <p:nvPr/>
        </p:nvSpPr>
        <p:spPr>
          <a:xfrm>
            <a:off x="904239" y="471904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 you have time?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AFE20A-271E-F5D9-2D4C-D51902EB897B}"/>
              </a:ext>
            </a:extLst>
          </p:cNvPr>
          <p:cNvCxnSpPr>
            <a:stCxn id="6" idx="1"/>
          </p:cNvCxnSpPr>
          <p:nvPr/>
        </p:nvCxnSpPr>
        <p:spPr>
          <a:xfrm flipH="1">
            <a:off x="2795270" y="4894524"/>
            <a:ext cx="38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85C539-081E-59A8-AAD3-A55AD51E024B}"/>
              </a:ext>
            </a:extLst>
          </p:cNvPr>
          <p:cNvCxnSpPr>
            <a:stCxn id="36" idx="0"/>
            <a:endCxn id="4" idx="2"/>
          </p:cNvCxnSpPr>
          <p:nvPr/>
        </p:nvCxnSpPr>
        <p:spPr>
          <a:xfrm flipH="1" flipV="1">
            <a:off x="1927860" y="2394228"/>
            <a:ext cx="66039" cy="232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A7F2D7-3FB4-FCD2-941E-8636FED427F2}"/>
              </a:ext>
            </a:extLst>
          </p:cNvPr>
          <p:cNvSpPr txBox="1"/>
          <p:nvPr/>
        </p:nvSpPr>
        <p:spPr>
          <a:xfrm>
            <a:off x="1273804" y="3395289"/>
            <a:ext cx="218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Consistency loss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A2637-48AE-11E9-CEEB-21AFD8315E3B}"/>
              </a:ext>
            </a:extLst>
          </p:cNvPr>
          <p:cNvCxnSpPr/>
          <p:nvPr/>
        </p:nvCxnSpPr>
        <p:spPr>
          <a:xfrm>
            <a:off x="335280" y="1333500"/>
            <a:ext cx="624840" cy="69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2605DAD-C5A6-DB2D-7EEF-6400631A4818}"/>
              </a:ext>
            </a:extLst>
          </p:cNvPr>
          <p:cNvSpPr txBox="1"/>
          <p:nvPr/>
        </p:nvSpPr>
        <p:spPr>
          <a:xfrm>
            <a:off x="335280" y="147066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54CBEB-FA82-0EC5-5405-AA02CFE43AA2}"/>
              </a:ext>
            </a:extLst>
          </p:cNvPr>
          <p:cNvSpPr txBox="1"/>
          <p:nvPr/>
        </p:nvSpPr>
        <p:spPr>
          <a:xfrm>
            <a:off x="7094220" y="1118234"/>
            <a:ext cx="485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for each iteration are: </a:t>
            </a:r>
          </a:p>
          <a:p>
            <a:r>
              <a:rPr lang="en-US" dirty="0"/>
              <a:t>Unrelated </a:t>
            </a:r>
            <a:r>
              <a:rPr lang="en-US" altLang="zh-CN" dirty="0"/>
              <a:t>Chinese (monolingual)+</a:t>
            </a:r>
            <a:r>
              <a:rPr lang="en-US" dirty="0"/>
              <a:t>English (monolingual) sentences pair</a:t>
            </a:r>
          </a:p>
        </p:txBody>
      </p:sp>
    </p:spTree>
    <p:extLst>
      <p:ext uri="{BB962C8B-B14F-4D97-AF65-F5344CB8AC3E}">
        <p14:creationId xmlns:p14="http://schemas.microsoft.com/office/powerpoint/2010/main" val="25227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9A9A-9358-2A72-66BD-9564D4E5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well only for the first 30k data</a:t>
            </a:r>
            <a:br>
              <a:rPr lang="en-US" dirty="0"/>
            </a:br>
            <a:r>
              <a:rPr lang="en-US" dirty="0"/>
              <a:t>wmt16-en-de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F497-8BE4-5686-C633-7E3AC9CB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83240" cy="53066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3AA0-FE96-81F5-F38F-ED5FE2C4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334"/>
            <a:ext cx="8747760" cy="419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C59AE-88A8-1E41-20BB-64A0430F2C07}"/>
              </a:ext>
            </a:extLst>
          </p:cNvPr>
          <p:cNvSpPr txBox="1"/>
          <p:nvPr/>
        </p:nvSpPr>
        <p:spPr>
          <a:xfrm>
            <a:off x="838200" y="6246954"/>
            <a:ext cx="989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https://github.com/KevinZhoutianyi/cycleMT</a:t>
            </a:r>
          </a:p>
        </p:txBody>
      </p:sp>
    </p:spTree>
    <p:extLst>
      <p:ext uri="{BB962C8B-B14F-4D97-AF65-F5344CB8AC3E}">
        <p14:creationId xmlns:p14="http://schemas.microsoft.com/office/powerpoint/2010/main" val="235204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Example</vt:lpstr>
      <vt:lpstr>Works well only for the first 30k data wmt16-en-de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kevin</dc:creator>
  <cp:lastModifiedBy>zhou kevin</cp:lastModifiedBy>
  <cp:revision>4</cp:revision>
  <dcterms:created xsi:type="dcterms:W3CDTF">2022-05-04T02:21:13Z</dcterms:created>
  <dcterms:modified xsi:type="dcterms:W3CDTF">2022-05-04T03:17:16Z</dcterms:modified>
</cp:coreProperties>
</file>