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8" r:id="rId3"/>
    <p:sldId id="349" r:id="rId4"/>
    <p:sldId id="347" r:id="rId5"/>
    <p:sldId id="355" r:id="rId6"/>
    <p:sldId id="335" r:id="rId7"/>
    <p:sldId id="275" r:id="rId8"/>
    <p:sldId id="356" r:id="rId9"/>
    <p:sldId id="341" r:id="rId10"/>
    <p:sldId id="357" r:id="rId11"/>
    <p:sldId id="354" r:id="rId12"/>
    <p:sldId id="320" r:id="rId13"/>
    <p:sldId id="352" r:id="rId14"/>
    <p:sldId id="353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50" r:id="rId23"/>
    <p:sldId id="351" r:id="rId24"/>
    <p:sldId id="366" r:id="rId25"/>
    <p:sldId id="336" r:id="rId26"/>
    <p:sldId id="367" r:id="rId27"/>
    <p:sldId id="368" r:id="rId28"/>
    <p:sldId id="369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7" r:id="rId45"/>
    <p:sldId id="389" r:id="rId46"/>
    <p:sldId id="393" r:id="rId47"/>
    <p:sldId id="390" r:id="rId48"/>
    <p:sldId id="391" r:id="rId49"/>
    <p:sldId id="392" r:id="rId50"/>
    <p:sldId id="260" r:id="rId5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2" autoAdjust="0"/>
    <p:restoredTop sz="80105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1456" y="88"/>
      </p:cViewPr>
      <p:guideLst>
        <p:guide orient="horz" pos="320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D9FB4-A28D-4DC4-81A8-C114F35C0E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F7C24F-9C50-4A77-827A-B02278E35199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开发步骤</a:t>
          </a:r>
          <a:endParaRPr lang="zh-CN" altLang="en-US" sz="32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92F99F-C4F7-4F39-AAFB-40D1642EC523}" type="parTrans" cxnId="{E6999E5E-CEDB-4493-910F-B4F69DA82096}">
      <dgm:prSet/>
      <dgm:spPr/>
      <dgm:t>
        <a:bodyPr/>
        <a:lstStyle/>
        <a:p>
          <a:endParaRPr lang="zh-CN" altLang="en-US"/>
        </a:p>
      </dgm:t>
    </dgm:pt>
    <dgm:pt modelId="{57A25E3A-6008-4715-94D4-89CB86B74674}" type="sibTrans" cxnId="{E6999E5E-CEDB-4493-910F-B4F69DA82096}">
      <dgm:prSet/>
      <dgm:spPr/>
      <dgm:t>
        <a:bodyPr/>
        <a:lstStyle/>
        <a:p>
          <a:endParaRPr lang="zh-CN" altLang="en-US"/>
        </a:p>
      </dgm:t>
    </dgm:pt>
    <dgm:pt modelId="{C05C25C1-0EE9-4755-A06F-49D4F1E54EB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dirty="0" err="1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onnx</a:t>
          </a:r>
          <a:r>
            <a:rPr lang="zh-CN" alt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模型导出</a:t>
          </a:r>
          <a:endParaRPr lang="zh-CN" altLang="en-US" dirty="0">
            <a:solidFill>
              <a:schemeClr val="accent2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17795A-3452-42DD-B3FA-3BD36DF0AC8A}" type="parTrans" cxnId="{6D23C365-24AD-4547-B7FA-2DE18E4F5D53}">
      <dgm:prSet/>
      <dgm:spPr/>
      <dgm:t>
        <a:bodyPr/>
        <a:lstStyle/>
        <a:p>
          <a:endParaRPr lang="zh-CN" altLang="en-US"/>
        </a:p>
      </dgm:t>
    </dgm:pt>
    <dgm:pt modelId="{C4377A16-73B0-4179-BFFF-C1335A3C2773}" type="sibTrans" cxnId="{6D23C365-24AD-4547-B7FA-2DE18E4F5D53}">
      <dgm:prSet/>
      <dgm:spPr/>
      <dgm:t>
        <a:bodyPr/>
        <a:lstStyle/>
        <a:p>
          <a:endParaRPr lang="zh-CN" altLang="en-US"/>
        </a:p>
      </dgm:t>
    </dgm:pt>
    <dgm:pt modelId="{B1BB5389-236E-459F-91F3-1AF8AA95B51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静态图推导</a:t>
          </a:r>
          <a:endParaRPr lang="zh-CN" altLang="en-US" dirty="0">
            <a:solidFill>
              <a:schemeClr val="accent6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B4B7B7-E5B7-4045-8FCB-C1F50A955AE3}" type="parTrans" cxnId="{92FC4705-BB2C-4906-A9DC-0E9E1D3D95A0}">
      <dgm:prSet/>
      <dgm:spPr/>
      <dgm:t>
        <a:bodyPr/>
        <a:lstStyle/>
        <a:p>
          <a:endParaRPr lang="zh-CN" altLang="en-US"/>
        </a:p>
      </dgm:t>
    </dgm:pt>
    <dgm:pt modelId="{AB71D6C7-9E4B-4627-87B5-C54A8C15FF39}" type="sibTrans" cxnId="{92FC4705-BB2C-4906-A9DC-0E9E1D3D95A0}">
      <dgm:prSet/>
      <dgm:spPr/>
      <dgm:t>
        <a:bodyPr/>
        <a:lstStyle/>
        <a:p>
          <a:endParaRPr lang="zh-CN" altLang="en-US"/>
        </a:p>
      </dgm:t>
    </dgm:pt>
    <dgm:pt modelId="{0C7852B2-FA1E-41E4-B1AB-089477F4073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en-US" altLang="zh-CN" dirty="0" err="1" smtClean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BatchBuilder</a:t>
          </a:r>
          <a:r>
            <a:rPr lang="zh-CN" alt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solidFill>
              <a:schemeClr val="accent3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867F-FFB9-4E2F-A6AC-145B74CD737B}" type="parTrans" cxnId="{6061655C-4B2C-41A8-B5C7-A6C7EFEAE483}">
      <dgm:prSet/>
      <dgm:spPr/>
      <dgm:t>
        <a:bodyPr/>
        <a:lstStyle/>
        <a:p>
          <a:endParaRPr lang="zh-CN" altLang="en-US"/>
        </a:p>
      </dgm:t>
    </dgm:pt>
    <dgm:pt modelId="{8F54923E-0010-4A27-A027-E70DE82CA106}" type="sibTrans" cxnId="{6061655C-4B2C-41A8-B5C7-A6C7EFEAE483}">
      <dgm:prSet/>
      <dgm:spPr/>
      <dgm:t>
        <a:bodyPr/>
        <a:lstStyle/>
        <a:p>
          <a:endParaRPr lang="zh-CN" altLang="en-US"/>
        </a:p>
      </dgm:t>
    </dgm:pt>
    <dgm:pt modelId="{F67571A2-F017-457C-BB1E-964607DDCE9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 </a:t>
          </a:r>
          <a:r>
            <a:rPr lang="en-US" altLang="zh-CN" dirty="0" err="1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BatchFlow</a:t>
          </a:r>
          <a:r>
            <a:rPr lang="zh-CN" alt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单模型验证</a:t>
          </a:r>
          <a:endParaRPr lang="zh-CN" altLang="en-US" dirty="0">
            <a:solidFill>
              <a:schemeClr val="accent5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278F1-DBBC-48CC-8F8A-F5951ECCE262}" type="parTrans" cxnId="{A0AF5AF4-17E3-44E5-808E-44F5AA2DF7F8}">
      <dgm:prSet/>
      <dgm:spPr/>
      <dgm:t>
        <a:bodyPr/>
        <a:lstStyle/>
        <a:p>
          <a:endParaRPr lang="zh-CN" altLang="en-US"/>
        </a:p>
      </dgm:t>
    </dgm:pt>
    <dgm:pt modelId="{BAD409B6-CC32-44E3-BE44-854D4032F30F}" type="sibTrans" cxnId="{A0AF5AF4-17E3-44E5-808E-44F5AA2DF7F8}">
      <dgm:prSet/>
      <dgm:spPr/>
      <dgm:t>
        <a:bodyPr/>
        <a:lstStyle/>
        <a:p>
          <a:endParaRPr lang="zh-CN" altLang="en-US"/>
        </a:p>
      </dgm:t>
    </dgm:pt>
    <dgm:pt modelId="{4C0F8506-4796-48D3-851A-CC346042F75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 </a:t>
          </a:r>
          <a:r>
            <a:rPr lang="en-US" altLang="zh-CN" dirty="0" err="1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BeamSearch</a:t>
          </a:r>
          <a:r>
            <a: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solidFill>
              <a:schemeClr val="accent1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75E660-FDC1-4048-B656-CDA754901CB4}" type="parTrans" cxnId="{AD01F037-53EA-46FB-9543-E8C74D90DAA9}">
      <dgm:prSet/>
      <dgm:spPr/>
      <dgm:t>
        <a:bodyPr/>
        <a:lstStyle/>
        <a:p>
          <a:endParaRPr lang="zh-CN" altLang="en-US"/>
        </a:p>
      </dgm:t>
    </dgm:pt>
    <dgm:pt modelId="{AD0A1E96-7839-4B98-AEE6-801FD5D7F447}" type="sibTrans" cxnId="{AD01F037-53EA-46FB-9543-E8C74D90DAA9}">
      <dgm:prSet/>
      <dgm:spPr/>
      <dgm:t>
        <a:bodyPr/>
        <a:lstStyle/>
        <a:p>
          <a:endParaRPr lang="zh-CN" altLang="en-US"/>
        </a:p>
      </dgm:t>
    </dgm:pt>
    <dgm:pt modelId="{2D3C0EA3-218A-4756-84A2-B3306BD626F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 </a:t>
          </a:r>
          <a:r>
            <a:rPr lang="en-US" altLang="zh-CN" dirty="0" err="1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BatchFlow</a:t>
          </a:r>
          <a:r>
            <a:rPr lang="zh-CN" alt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整体串连</a:t>
          </a:r>
          <a:endParaRPr lang="zh-CN" altLang="en-US" dirty="0">
            <a:solidFill>
              <a:schemeClr val="accent4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0B5CA9-3D4A-4A3A-B8FD-5B4A6C6EE3C9}" type="parTrans" cxnId="{EF35AAA6-987B-48BF-A0D2-290B6061F3ED}">
      <dgm:prSet/>
      <dgm:spPr/>
      <dgm:t>
        <a:bodyPr/>
        <a:lstStyle/>
        <a:p>
          <a:endParaRPr lang="zh-CN" altLang="en-US"/>
        </a:p>
      </dgm:t>
    </dgm:pt>
    <dgm:pt modelId="{0EEB1ED7-6EF3-4208-BD62-65D51273764D}" type="sibTrans" cxnId="{EF35AAA6-987B-48BF-A0D2-290B6061F3ED}">
      <dgm:prSet/>
      <dgm:spPr/>
      <dgm:t>
        <a:bodyPr/>
        <a:lstStyle/>
        <a:p>
          <a:endParaRPr lang="zh-CN" altLang="en-US"/>
        </a:p>
      </dgm:t>
    </dgm:pt>
    <dgm:pt modelId="{DAF84979-E950-48D6-905D-C9C09FEEFF51}" type="pres">
      <dgm:prSet presAssocID="{2A5D9FB4-A28D-4DC4-81A8-C114F35C0E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012366F-96FC-47DD-BE18-EAED1A5A9555}" type="pres">
      <dgm:prSet presAssocID="{7DF7C24F-9C50-4A77-827A-B02278E35199}" presName="thickLine" presStyleLbl="alignNode1" presStyleIdx="0" presStyleCnt="1"/>
      <dgm:spPr/>
    </dgm:pt>
    <dgm:pt modelId="{73219857-DC84-4D19-B3FE-48CFF6778DBE}" type="pres">
      <dgm:prSet presAssocID="{7DF7C24F-9C50-4A77-827A-B02278E35199}" presName="horz1" presStyleCnt="0"/>
      <dgm:spPr/>
    </dgm:pt>
    <dgm:pt modelId="{419743E5-8BA4-44BC-B4BA-2860D1C63143}" type="pres">
      <dgm:prSet presAssocID="{7DF7C24F-9C50-4A77-827A-B02278E35199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1877FD6E-CB26-40DC-B969-A21155381EB3}" type="pres">
      <dgm:prSet presAssocID="{7DF7C24F-9C50-4A77-827A-B02278E35199}" presName="vert1" presStyleCnt="0"/>
      <dgm:spPr/>
    </dgm:pt>
    <dgm:pt modelId="{874A6286-559A-40C3-9026-ACE7481CF7BD}" type="pres">
      <dgm:prSet presAssocID="{C05C25C1-0EE9-4755-A06F-49D4F1E54EBD}" presName="vertSpace2a" presStyleCnt="0"/>
      <dgm:spPr/>
    </dgm:pt>
    <dgm:pt modelId="{7008311F-B07F-4B25-B366-469D1DED4AE1}" type="pres">
      <dgm:prSet presAssocID="{C05C25C1-0EE9-4755-A06F-49D4F1E54EBD}" presName="horz2" presStyleCnt="0"/>
      <dgm:spPr/>
    </dgm:pt>
    <dgm:pt modelId="{6BC2C358-5CA9-41BD-9EAA-95E0DC3D63FA}" type="pres">
      <dgm:prSet presAssocID="{C05C25C1-0EE9-4755-A06F-49D4F1E54EBD}" presName="horzSpace2" presStyleCnt="0"/>
      <dgm:spPr/>
    </dgm:pt>
    <dgm:pt modelId="{EB7C7EE6-3564-479D-9857-06933BBBCEB0}" type="pres">
      <dgm:prSet presAssocID="{C05C25C1-0EE9-4755-A06F-49D4F1E54EBD}" presName="tx2" presStyleLbl="revTx" presStyleIdx="1" presStyleCnt="7"/>
      <dgm:spPr/>
      <dgm:t>
        <a:bodyPr/>
        <a:lstStyle/>
        <a:p>
          <a:endParaRPr lang="zh-CN" altLang="en-US"/>
        </a:p>
      </dgm:t>
    </dgm:pt>
    <dgm:pt modelId="{2796D0BD-4848-4948-8E7A-F7EC9FF3ED56}" type="pres">
      <dgm:prSet presAssocID="{C05C25C1-0EE9-4755-A06F-49D4F1E54EBD}" presName="vert2" presStyleCnt="0"/>
      <dgm:spPr/>
    </dgm:pt>
    <dgm:pt modelId="{A63BC0C4-5A1D-49C0-ADD9-1D09A2107774}" type="pres">
      <dgm:prSet presAssocID="{C05C25C1-0EE9-4755-A06F-49D4F1E54EBD}" presName="thinLine2b" presStyleLbl="callout" presStyleIdx="0" presStyleCnt="6"/>
      <dgm:spPr/>
    </dgm:pt>
    <dgm:pt modelId="{27CE9E59-8698-4EF8-9888-70182A67FE18}" type="pres">
      <dgm:prSet presAssocID="{C05C25C1-0EE9-4755-A06F-49D4F1E54EBD}" presName="vertSpace2b" presStyleCnt="0"/>
      <dgm:spPr/>
    </dgm:pt>
    <dgm:pt modelId="{6A88DF4D-D63C-4088-826E-F57171E970BE}" type="pres">
      <dgm:prSet presAssocID="{B1BB5389-236E-459F-91F3-1AF8AA95B511}" presName="horz2" presStyleCnt="0"/>
      <dgm:spPr/>
    </dgm:pt>
    <dgm:pt modelId="{75005723-B2C5-43FE-881A-A6445A903759}" type="pres">
      <dgm:prSet presAssocID="{B1BB5389-236E-459F-91F3-1AF8AA95B511}" presName="horzSpace2" presStyleCnt="0"/>
      <dgm:spPr/>
    </dgm:pt>
    <dgm:pt modelId="{FB20F46A-2C0F-4623-8254-F0BD1D055AFD}" type="pres">
      <dgm:prSet presAssocID="{B1BB5389-236E-459F-91F3-1AF8AA95B511}" presName="tx2" presStyleLbl="revTx" presStyleIdx="2" presStyleCnt="7"/>
      <dgm:spPr/>
      <dgm:t>
        <a:bodyPr/>
        <a:lstStyle/>
        <a:p>
          <a:endParaRPr lang="zh-CN" altLang="en-US"/>
        </a:p>
      </dgm:t>
    </dgm:pt>
    <dgm:pt modelId="{A57BF8A7-2D57-4B2A-BE04-E68FE19ECB8F}" type="pres">
      <dgm:prSet presAssocID="{B1BB5389-236E-459F-91F3-1AF8AA95B511}" presName="vert2" presStyleCnt="0"/>
      <dgm:spPr/>
    </dgm:pt>
    <dgm:pt modelId="{2B8A4AD0-C3D8-47B7-9B6C-2E9D67EC5B6F}" type="pres">
      <dgm:prSet presAssocID="{B1BB5389-236E-459F-91F3-1AF8AA95B511}" presName="thinLine2b" presStyleLbl="callout" presStyleIdx="1" presStyleCnt="6"/>
      <dgm:spPr/>
    </dgm:pt>
    <dgm:pt modelId="{FF473DDE-DF1C-4C90-8D82-CD6D37C3FA99}" type="pres">
      <dgm:prSet presAssocID="{B1BB5389-236E-459F-91F3-1AF8AA95B511}" presName="vertSpace2b" presStyleCnt="0"/>
      <dgm:spPr/>
    </dgm:pt>
    <dgm:pt modelId="{69D24B87-6A4F-4E4C-91B4-D3DB34A52853}" type="pres">
      <dgm:prSet presAssocID="{0C7852B2-FA1E-41E4-B1AB-089477F4073D}" presName="horz2" presStyleCnt="0"/>
      <dgm:spPr/>
    </dgm:pt>
    <dgm:pt modelId="{72D48BE1-4BBC-43C3-A854-6D0ADB87C05D}" type="pres">
      <dgm:prSet presAssocID="{0C7852B2-FA1E-41E4-B1AB-089477F4073D}" presName="horzSpace2" presStyleCnt="0"/>
      <dgm:spPr/>
    </dgm:pt>
    <dgm:pt modelId="{E9713B4B-93EB-4997-939D-8219651F378D}" type="pres">
      <dgm:prSet presAssocID="{0C7852B2-FA1E-41E4-B1AB-089477F4073D}" presName="tx2" presStyleLbl="revTx" presStyleIdx="3" presStyleCnt="7"/>
      <dgm:spPr/>
      <dgm:t>
        <a:bodyPr/>
        <a:lstStyle/>
        <a:p>
          <a:endParaRPr lang="zh-CN" altLang="en-US"/>
        </a:p>
      </dgm:t>
    </dgm:pt>
    <dgm:pt modelId="{95F59D11-346B-498F-AEA6-484A74FC6239}" type="pres">
      <dgm:prSet presAssocID="{0C7852B2-FA1E-41E4-B1AB-089477F4073D}" presName="vert2" presStyleCnt="0"/>
      <dgm:spPr/>
    </dgm:pt>
    <dgm:pt modelId="{92F43351-F3CB-4205-A3C9-E6B3062B92E0}" type="pres">
      <dgm:prSet presAssocID="{0C7852B2-FA1E-41E4-B1AB-089477F4073D}" presName="thinLine2b" presStyleLbl="callout" presStyleIdx="2" presStyleCnt="6"/>
      <dgm:spPr/>
    </dgm:pt>
    <dgm:pt modelId="{F2E46116-6D6F-4CE7-A42B-7820CBDBD4CB}" type="pres">
      <dgm:prSet presAssocID="{0C7852B2-FA1E-41E4-B1AB-089477F4073D}" presName="vertSpace2b" presStyleCnt="0"/>
      <dgm:spPr/>
    </dgm:pt>
    <dgm:pt modelId="{28356427-CAE0-43A8-A20B-03C212EB9D49}" type="pres">
      <dgm:prSet presAssocID="{F67571A2-F017-457C-BB1E-964607DDCE91}" presName="horz2" presStyleCnt="0"/>
      <dgm:spPr/>
    </dgm:pt>
    <dgm:pt modelId="{60ECE8CD-6C88-453A-A2A4-9A96E0D92875}" type="pres">
      <dgm:prSet presAssocID="{F67571A2-F017-457C-BB1E-964607DDCE91}" presName="horzSpace2" presStyleCnt="0"/>
      <dgm:spPr/>
    </dgm:pt>
    <dgm:pt modelId="{6DD1998C-2038-45DD-91B5-FC75D5DD452D}" type="pres">
      <dgm:prSet presAssocID="{F67571A2-F017-457C-BB1E-964607DDCE91}" presName="tx2" presStyleLbl="revTx" presStyleIdx="4" presStyleCnt="7"/>
      <dgm:spPr/>
      <dgm:t>
        <a:bodyPr/>
        <a:lstStyle/>
        <a:p>
          <a:endParaRPr lang="zh-CN" altLang="en-US"/>
        </a:p>
      </dgm:t>
    </dgm:pt>
    <dgm:pt modelId="{AEEEE5C2-F6D1-4652-9412-11B435337DAE}" type="pres">
      <dgm:prSet presAssocID="{F67571A2-F017-457C-BB1E-964607DDCE91}" presName="vert2" presStyleCnt="0"/>
      <dgm:spPr/>
    </dgm:pt>
    <dgm:pt modelId="{C09BD9EF-B233-45A4-BC8F-F29A5E5C218B}" type="pres">
      <dgm:prSet presAssocID="{F67571A2-F017-457C-BB1E-964607DDCE91}" presName="thinLine2b" presStyleLbl="callout" presStyleIdx="3" presStyleCnt="6"/>
      <dgm:spPr/>
    </dgm:pt>
    <dgm:pt modelId="{B8C95A76-251D-4F2F-9457-4ED10FBD5AEE}" type="pres">
      <dgm:prSet presAssocID="{F67571A2-F017-457C-BB1E-964607DDCE91}" presName="vertSpace2b" presStyleCnt="0"/>
      <dgm:spPr/>
    </dgm:pt>
    <dgm:pt modelId="{D6A21127-0FC0-438D-A84D-21BB6BA771F3}" type="pres">
      <dgm:prSet presAssocID="{4C0F8506-4796-48D3-851A-CC346042F752}" presName="horz2" presStyleCnt="0"/>
      <dgm:spPr/>
    </dgm:pt>
    <dgm:pt modelId="{2B0B8F2F-BF59-4965-82BD-C8FF00F8269E}" type="pres">
      <dgm:prSet presAssocID="{4C0F8506-4796-48D3-851A-CC346042F752}" presName="horzSpace2" presStyleCnt="0"/>
      <dgm:spPr/>
    </dgm:pt>
    <dgm:pt modelId="{2475496E-F669-4B9F-A415-F436A92BD7B6}" type="pres">
      <dgm:prSet presAssocID="{4C0F8506-4796-48D3-851A-CC346042F752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0FE8E539-0790-4EE9-99C6-AB224422B6D2}" type="pres">
      <dgm:prSet presAssocID="{4C0F8506-4796-48D3-851A-CC346042F752}" presName="vert2" presStyleCnt="0"/>
      <dgm:spPr/>
    </dgm:pt>
    <dgm:pt modelId="{80F3910D-E02F-4AEF-B37F-1303ECB0A576}" type="pres">
      <dgm:prSet presAssocID="{4C0F8506-4796-48D3-851A-CC346042F752}" presName="thinLine2b" presStyleLbl="callout" presStyleIdx="4" presStyleCnt="6"/>
      <dgm:spPr/>
    </dgm:pt>
    <dgm:pt modelId="{4257488C-EDC3-416E-B590-600CBCADB3DA}" type="pres">
      <dgm:prSet presAssocID="{4C0F8506-4796-48D3-851A-CC346042F752}" presName="vertSpace2b" presStyleCnt="0"/>
      <dgm:spPr/>
    </dgm:pt>
    <dgm:pt modelId="{A9BB1736-D8A3-4B86-ACD5-CEC6DF947CCA}" type="pres">
      <dgm:prSet presAssocID="{2D3C0EA3-218A-4756-84A2-B3306BD626F6}" presName="horz2" presStyleCnt="0"/>
      <dgm:spPr/>
    </dgm:pt>
    <dgm:pt modelId="{4E7FE71A-F40D-4F8F-89FD-3FBFAE35E549}" type="pres">
      <dgm:prSet presAssocID="{2D3C0EA3-218A-4756-84A2-B3306BD626F6}" presName="horzSpace2" presStyleCnt="0"/>
      <dgm:spPr/>
    </dgm:pt>
    <dgm:pt modelId="{DDF48677-8D04-4E49-9051-093DE150CA5E}" type="pres">
      <dgm:prSet presAssocID="{2D3C0EA3-218A-4756-84A2-B3306BD626F6}" presName="tx2" presStyleLbl="revTx" presStyleIdx="6" presStyleCnt="7"/>
      <dgm:spPr/>
      <dgm:t>
        <a:bodyPr/>
        <a:lstStyle/>
        <a:p>
          <a:endParaRPr lang="zh-CN" altLang="en-US"/>
        </a:p>
      </dgm:t>
    </dgm:pt>
    <dgm:pt modelId="{CD815108-9CBD-4429-8BC8-1B7504D6F074}" type="pres">
      <dgm:prSet presAssocID="{2D3C0EA3-218A-4756-84A2-B3306BD626F6}" presName="vert2" presStyleCnt="0"/>
      <dgm:spPr/>
    </dgm:pt>
    <dgm:pt modelId="{0FFCD90F-19C3-4019-842E-74B700EC3089}" type="pres">
      <dgm:prSet presAssocID="{2D3C0EA3-218A-4756-84A2-B3306BD626F6}" presName="thinLine2b" presStyleLbl="callout" presStyleIdx="5" presStyleCnt="6"/>
      <dgm:spPr/>
    </dgm:pt>
    <dgm:pt modelId="{7F6FE37F-CC89-4040-A003-D6AE841A4574}" type="pres">
      <dgm:prSet presAssocID="{2D3C0EA3-218A-4756-84A2-B3306BD626F6}" presName="vertSpace2b" presStyleCnt="0"/>
      <dgm:spPr/>
    </dgm:pt>
  </dgm:ptLst>
  <dgm:cxnLst>
    <dgm:cxn modelId="{A0AF5AF4-17E3-44E5-808E-44F5AA2DF7F8}" srcId="{7DF7C24F-9C50-4A77-827A-B02278E35199}" destId="{F67571A2-F017-457C-BB1E-964607DDCE91}" srcOrd="3" destOrd="0" parTransId="{117278F1-DBBC-48CC-8F8A-F5951ECCE262}" sibTransId="{BAD409B6-CC32-44E3-BE44-854D4032F30F}"/>
    <dgm:cxn modelId="{6D23C365-24AD-4547-B7FA-2DE18E4F5D53}" srcId="{7DF7C24F-9C50-4A77-827A-B02278E35199}" destId="{C05C25C1-0EE9-4755-A06F-49D4F1E54EBD}" srcOrd="0" destOrd="0" parTransId="{0217795A-3452-42DD-B3FA-3BD36DF0AC8A}" sibTransId="{C4377A16-73B0-4179-BFFF-C1335A3C2773}"/>
    <dgm:cxn modelId="{B10A2D83-60DA-403E-A3F0-F78942BBABD6}" type="presOf" srcId="{B1BB5389-236E-459F-91F3-1AF8AA95B511}" destId="{FB20F46A-2C0F-4623-8254-F0BD1D055AFD}" srcOrd="0" destOrd="0" presId="urn:microsoft.com/office/officeart/2008/layout/LinedList"/>
    <dgm:cxn modelId="{297724C7-EA39-4CE5-B490-F4F4C3C78E92}" type="presOf" srcId="{4C0F8506-4796-48D3-851A-CC346042F752}" destId="{2475496E-F669-4B9F-A415-F436A92BD7B6}" srcOrd="0" destOrd="0" presId="urn:microsoft.com/office/officeart/2008/layout/LinedList"/>
    <dgm:cxn modelId="{E6999E5E-CEDB-4493-910F-B4F69DA82096}" srcId="{2A5D9FB4-A28D-4DC4-81A8-C114F35C0E4D}" destId="{7DF7C24F-9C50-4A77-827A-B02278E35199}" srcOrd="0" destOrd="0" parTransId="{0992F99F-C4F7-4F39-AAFB-40D1642EC523}" sibTransId="{57A25E3A-6008-4715-94D4-89CB86B74674}"/>
    <dgm:cxn modelId="{AD01F037-53EA-46FB-9543-E8C74D90DAA9}" srcId="{7DF7C24F-9C50-4A77-827A-B02278E35199}" destId="{4C0F8506-4796-48D3-851A-CC346042F752}" srcOrd="4" destOrd="0" parTransId="{C375E660-FDC1-4048-B656-CDA754901CB4}" sibTransId="{AD0A1E96-7839-4B98-AEE6-801FD5D7F447}"/>
    <dgm:cxn modelId="{2BB6F065-A64A-44E3-BC29-9AE002F90ACA}" type="presOf" srcId="{C05C25C1-0EE9-4755-A06F-49D4F1E54EBD}" destId="{EB7C7EE6-3564-479D-9857-06933BBBCEB0}" srcOrd="0" destOrd="0" presId="urn:microsoft.com/office/officeart/2008/layout/LinedList"/>
    <dgm:cxn modelId="{EF35AAA6-987B-48BF-A0D2-290B6061F3ED}" srcId="{7DF7C24F-9C50-4A77-827A-B02278E35199}" destId="{2D3C0EA3-218A-4756-84A2-B3306BD626F6}" srcOrd="5" destOrd="0" parTransId="{210B5CA9-3D4A-4A3A-B8FD-5B4A6C6EE3C9}" sibTransId="{0EEB1ED7-6EF3-4208-BD62-65D51273764D}"/>
    <dgm:cxn modelId="{0AD8DD2E-533A-43B2-A14A-8C33B8DED57B}" type="presOf" srcId="{2D3C0EA3-218A-4756-84A2-B3306BD626F6}" destId="{DDF48677-8D04-4E49-9051-093DE150CA5E}" srcOrd="0" destOrd="0" presId="urn:microsoft.com/office/officeart/2008/layout/LinedList"/>
    <dgm:cxn modelId="{0A3F2644-FF48-4524-8F8F-E44962661D3B}" type="presOf" srcId="{2A5D9FB4-A28D-4DC4-81A8-C114F35C0E4D}" destId="{DAF84979-E950-48D6-905D-C9C09FEEFF51}" srcOrd="0" destOrd="0" presId="urn:microsoft.com/office/officeart/2008/layout/LinedList"/>
    <dgm:cxn modelId="{C275678F-B80E-42CE-BCC6-11AB4610B00C}" type="presOf" srcId="{F67571A2-F017-457C-BB1E-964607DDCE91}" destId="{6DD1998C-2038-45DD-91B5-FC75D5DD452D}" srcOrd="0" destOrd="0" presId="urn:microsoft.com/office/officeart/2008/layout/LinedList"/>
    <dgm:cxn modelId="{99659CDC-72B0-43ED-8FF3-667E9C1B2CDF}" type="presOf" srcId="{0C7852B2-FA1E-41E4-B1AB-089477F4073D}" destId="{E9713B4B-93EB-4997-939D-8219651F378D}" srcOrd="0" destOrd="0" presId="urn:microsoft.com/office/officeart/2008/layout/LinedList"/>
    <dgm:cxn modelId="{955FCD44-4667-44C6-B7DC-F33B81E83125}" type="presOf" srcId="{7DF7C24F-9C50-4A77-827A-B02278E35199}" destId="{419743E5-8BA4-44BC-B4BA-2860D1C63143}" srcOrd="0" destOrd="0" presId="urn:microsoft.com/office/officeart/2008/layout/LinedList"/>
    <dgm:cxn modelId="{92FC4705-BB2C-4906-A9DC-0E9E1D3D95A0}" srcId="{7DF7C24F-9C50-4A77-827A-B02278E35199}" destId="{B1BB5389-236E-459F-91F3-1AF8AA95B511}" srcOrd="1" destOrd="0" parTransId="{72B4B7B7-E5B7-4045-8FCB-C1F50A955AE3}" sibTransId="{AB71D6C7-9E4B-4627-87B5-C54A8C15FF39}"/>
    <dgm:cxn modelId="{6061655C-4B2C-41A8-B5C7-A6C7EFEAE483}" srcId="{7DF7C24F-9C50-4A77-827A-B02278E35199}" destId="{0C7852B2-FA1E-41E4-B1AB-089477F4073D}" srcOrd="2" destOrd="0" parTransId="{CBA3867F-FFB9-4E2F-A6AC-145B74CD737B}" sibTransId="{8F54923E-0010-4A27-A027-E70DE82CA106}"/>
    <dgm:cxn modelId="{17B40D29-C720-448F-9345-24A6A8184BE1}" type="presParOf" srcId="{DAF84979-E950-48D6-905D-C9C09FEEFF51}" destId="{5012366F-96FC-47DD-BE18-EAED1A5A9555}" srcOrd="0" destOrd="0" presId="urn:microsoft.com/office/officeart/2008/layout/LinedList"/>
    <dgm:cxn modelId="{D58FA750-671B-490F-B4FC-F96F740D6D50}" type="presParOf" srcId="{DAF84979-E950-48D6-905D-C9C09FEEFF51}" destId="{73219857-DC84-4D19-B3FE-48CFF6778DBE}" srcOrd="1" destOrd="0" presId="urn:microsoft.com/office/officeart/2008/layout/LinedList"/>
    <dgm:cxn modelId="{6E52AF76-3211-478C-810C-11DC3F9AE57E}" type="presParOf" srcId="{73219857-DC84-4D19-B3FE-48CFF6778DBE}" destId="{419743E5-8BA4-44BC-B4BA-2860D1C63143}" srcOrd="0" destOrd="0" presId="urn:microsoft.com/office/officeart/2008/layout/LinedList"/>
    <dgm:cxn modelId="{06887666-8FC7-4622-8633-5F4E3B7466B9}" type="presParOf" srcId="{73219857-DC84-4D19-B3FE-48CFF6778DBE}" destId="{1877FD6E-CB26-40DC-B969-A21155381EB3}" srcOrd="1" destOrd="0" presId="urn:microsoft.com/office/officeart/2008/layout/LinedList"/>
    <dgm:cxn modelId="{7DB501ED-3E20-4FC3-AA12-04F4C1500F28}" type="presParOf" srcId="{1877FD6E-CB26-40DC-B969-A21155381EB3}" destId="{874A6286-559A-40C3-9026-ACE7481CF7BD}" srcOrd="0" destOrd="0" presId="urn:microsoft.com/office/officeart/2008/layout/LinedList"/>
    <dgm:cxn modelId="{0C1B6FC1-6094-4639-A0E4-1161FB425E8F}" type="presParOf" srcId="{1877FD6E-CB26-40DC-B969-A21155381EB3}" destId="{7008311F-B07F-4B25-B366-469D1DED4AE1}" srcOrd="1" destOrd="0" presId="urn:microsoft.com/office/officeart/2008/layout/LinedList"/>
    <dgm:cxn modelId="{42F59018-7C4F-4381-A7AF-926741BBE0EF}" type="presParOf" srcId="{7008311F-B07F-4B25-B366-469D1DED4AE1}" destId="{6BC2C358-5CA9-41BD-9EAA-95E0DC3D63FA}" srcOrd="0" destOrd="0" presId="urn:microsoft.com/office/officeart/2008/layout/LinedList"/>
    <dgm:cxn modelId="{B240C083-F2BF-48B3-BEE7-CD8C97880C38}" type="presParOf" srcId="{7008311F-B07F-4B25-B366-469D1DED4AE1}" destId="{EB7C7EE6-3564-479D-9857-06933BBBCEB0}" srcOrd="1" destOrd="0" presId="urn:microsoft.com/office/officeart/2008/layout/LinedList"/>
    <dgm:cxn modelId="{DC473AB9-049B-412C-99C8-F3763DCDDAE0}" type="presParOf" srcId="{7008311F-B07F-4B25-B366-469D1DED4AE1}" destId="{2796D0BD-4848-4948-8E7A-F7EC9FF3ED56}" srcOrd="2" destOrd="0" presId="urn:microsoft.com/office/officeart/2008/layout/LinedList"/>
    <dgm:cxn modelId="{694AEE48-03E2-4497-AFAD-35B3CAA6836D}" type="presParOf" srcId="{1877FD6E-CB26-40DC-B969-A21155381EB3}" destId="{A63BC0C4-5A1D-49C0-ADD9-1D09A2107774}" srcOrd="2" destOrd="0" presId="urn:microsoft.com/office/officeart/2008/layout/LinedList"/>
    <dgm:cxn modelId="{18B6A871-79E3-4F54-90A8-CEC4F11B72BC}" type="presParOf" srcId="{1877FD6E-CB26-40DC-B969-A21155381EB3}" destId="{27CE9E59-8698-4EF8-9888-70182A67FE18}" srcOrd="3" destOrd="0" presId="urn:microsoft.com/office/officeart/2008/layout/LinedList"/>
    <dgm:cxn modelId="{CA7BB192-38FE-42B6-A8CF-B2C558448B72}" type="presParOf" srcId="{1877FD6E-CB26-40DC-B969-A21155381EB3}" destId="{6A88DF4D-D63C-4088-826E-F57171E970BE}" srcOrd="4" destOrd="0" presId="urn:microsoft.com/office/officeart/2008/layout/LinedList"/>
    <dgm:cxn modelId="{55D42DAD-65B8-4A83-B7E2-E7FB582CD655}" type="presParOf" srcId="{6A88DF4D-D63C-4088-826E-F57171E970BE}" destId="{75005723-B2C5-43FE-881A-A6445A903759}" srcOrd="0" destOrd="0" presId="urn:microsoft.com/office/officeart/2008/layout/LinedList"/>
    <dgm:cxn modelId="{DC9542F8-B7DA-40D1-9BC4-DD18B53B00CC}" type="presParOf" srcId="{6A88DF4D-D63C-4088-826E-F57171E970BE}" destId="{FB20F46A-2C0F-4623-8254-F0BD1D055AFD}" srcOrd="1" destOrd="0" presId="urn:microsoft.com/office/officeart/2008/layout/LinedList"/>
    <dgm:cxn modelId="{35FFC393-9567-4D48-9B96-BB7D4498DFB6}" type="presParOf" srcId="{6A88DF4D-D63C-4088-826E-F57171E970BE}" destId="{A57BF8A7-2D57-4B2A-BE04-E68FE19ECB8F}" srcOrd="2" destOrd="0" presId="urn:microsoft.com/office/officeart/2008/layout/LinedList"/>
    <dgm:cxn modelId="{784C7724-C85C-4C1D-AEC1-C7D00FFBBDA1}" type="presParOf" srcId="{1877FD6E-CB26-40DC-B969-A21155381EB3}" destId="{2B8A4AD0-C3D8-47B7-9B6C-2E9D67EC5B6F}" srcOrd="5" destOrd="0" presId="urn:microsoft.com/office/officeart/2008/layout/LinedList"/>
    <dgm:cxn modelId="{AE57FFAD-5855-4DF6-AB7E-AABAD60E41B3}" type="presParOf" srcId="{1877FD6E-CB26-40DC-B969-A21155381EB3}" destId="{FF473DDE-DF1C-4C90-8D82-CD6D37C3FA99}" srcOrd="6" destOrd="0" presId="urn:microsoft.com/office/officeart/2008/layout/LinedList"/>
    <dgm:cxn modelId="{37C13875-7E02-4D64-9059-EF8B00D38875}" type="presParOf" srcId="{1877FD6E-CB26-40DC-B969-A21155381EB3}" destId="{69D24B87-6A4F-4E4C-91B4-D3DB34A52853}" srcOrd="7" destOrd="0" presId="urn:microsoft.com/office/officeart/2008/layout/LinedList"/>
    <dgm:cxn modelId="{1642E74D-97DC-4E07-95C9-3F2DB2E0B596}" type="presParOf" srcId="{69D24B87-6A4F-4E4C-91B4-D3DB34A52853}" destId="{72D48BE1-4BBC-43C3-A854-6D0ADB87C05D}" srcOrd="0" destOrd="0" presId="urn:microsoft.com/office/officeart/2008/layout/LinedList"/>
    <dgm:cxn modelId="{D51AC840-BC43-4FA8-A20A-F75680FD8498}" type="presParOf" srcId="{69D24B87-6A4F-4E4C-91B4-D3DB34A52853}" destId="{E9713B4B-93EB-4997-939D-8219651F378D}" srcOrd="1" destOrd="0" presId="urn:microsoft.com/office/officeart/2008/layout/LinedList"/>
    <dgm:cxn modelId="{B1CB1327-B48C-4D82-97CC-D9974B5F3837}" type="presParOf" srcId="{69D24B87-6A4F-4E4C-91B4-D3DB34A52853}" destId="{95F59D11-346B-498F-AEA6-484A74FC6239}" srcOrd="2" destOrd="0" presId="urn:microsoft.com/office/officeart/2008/layout/LinedList"/>
    <dgm:cxn modelId="{3D135A98-E7E9-47B4-ADF8-8FBA6A745C13}" type="presParOf" srcId="{1877FD6E-CB26-40DC-B969-A21155381EB3}" destId="{92F43351-F3CB-4205-A3C9-E6B3062B92E0}" srcOrd="8" destOrd="0" presId="urn:microsoft.com/office/officeart/2008/layout/LinedList"/>
    <dgm:cxn modelId="{DF88F988-E307-4826-9171-B6A18D30C692}" type="presParOf" srcId="{1877FD6E-CB26-40DC-B969-A21155381EB3}" destId="{F2E46116-6D6F-4CE7-A42B-7820CBDBD4CB}" srcOrd="9" destOrd="0" presId="urn:microsoft.com/office/officeart/2008/layout/LinedList"/>
    <dgm:cxn modelId="{2FAD0541-8965-4BDC-95AC-3A553D81E56A}" type="presParOf" srcId="{1877FD6E-CB26-40DC-B969-A21155381EB3}" destId="{28356427-CAE0-43A8-A20B-03C212EB9D49}" srcOrd="10" destOrd="0" presId="urn:microsoft.com/office/officeart/2008/layout/LinedList"/>
    <dgm:cxn modelId="{F33E1FC2-407C-4D47-A532-12543E7D6996}" type="presParOf" srcId="{28356427-CAE0-43A8-A20B-03C212EB9D49}" destId="{60ECE8CD-6C88-453A-A2A4-9A96E0D92875}" srcOrd="0" destOrd="0" presId="urn:microsoft.com/office/officeart/2008/layout/LinedList"/>
    <dgm:cxn modelId="{92DA3FF5-44E2-4556-9C44-766160A06CF3}" type="presParOf" srcId="{28356427-CAE0-43A8-A20B-03C212EB9D49}" destId="{6DD1998C-2038-45DD-91B5-FC75D5DD452D}" srcOrd="1" destOrd="0" presId="urn:microsoft.com/office/officeart/2008/layout/LinedList"/>
    <dgm:cxn modelId="{7F64C8B1-3C76-4937-89BE-21992408E033}" type="presParOf" srcId="{28356427-CAE0-43A8-A20B-03C212EB9D49}" destId="{AEEEE5C2-F6D1-4652-9412-11B435337DAE}" srcOrd="2" destOrd="0" presId="urn:microsoft.com/office/officeart/2008/layout/LinedList"/>
    <dgm:cxn modelId="{FD818667-90E7-41B6-B3C3-79217B850FF5}" type="presParOf" srcId="{1877FD6E-CB26-40DC-B969-A21155381EB3}" destId="{C09BD9EF-B233-45A4-BC8F-F29A5E5C218B}" srcOrd="11" destOrd="0" presId="urn:microsoft.com/office/officeart/2008/layout/LinedList"/>
    <dgm:cxn modelId="{C4B5EA63-439A-4D60-94EA-53B4DF0A8780}" type="presParOf" srcId="{1877FD6E-CB26-40DC-B969-A21155381EB3}" destId="{B8C95A76-251D-4F2F-9457-4ED10FBD5AEE}" srcOrd="12" destOrd="0" presId="urn:microsoft.com/office/officeart/2008/layout/LinedList"/>
    <dgm:cxn modelId="{35E7064F-ECA3-4807-B6A6-F891850E114E}" type="presParOf" srcId="{1877FD6E-CB26-40DC-B969-A21155381EB3}" destId="{D6A21127-0FC0-438D-A84D-21BB6BA771F3}" srcOrd="13" destOrd="0" presId="urn:microsoft.com/office/officeart/2008/layout/LinedList"/>
    <dgm:cxn modelId="{49C3B02A-B571-4C0E-BAF6-01F4C1D5B8B9}" type="presParOf" srcId="{D6A21127-0FC0-438D-A84D-21BB6BA771F3}" destId="{2B0B8F2F-BF59-4965-82BD-C8FF00F8269E}" srcOrd="0" destOrd="0" presId="urn:microsoft.com/office/officeart/2008/layout/LinedList"/>
    <dgm:cxn modelId="{EB1D6F65-33EB-4651-8A8D-0C6DD194FD24}" type="presParOf" srcId="{D6A21127-0FC0-438D-A84D-21BB6BA771F3}" destId="{2475496E-F669-4B9F-A415-F436A92BD7B6}" srcOrd="1" destOrd="0" presId="urn:microsoft.com/office/officeart/2008/layout/LinedList"/>
    <dgm:cxn modelId="{035F9932-E2F7-46A4-B2EA-398B58286F19}" type="presParOf" srcId="{D6A21127-0FC0-438D-A84D-21BB6BA771F3}" destId="{0FE8E539-0790-4EE9-99C6-AB224422B6D2}" srcOrd="2" destOrd="0" presId="urn:microsoft.com/office/officeart/2008/layout/LinedList"/>
    <dgm:cxn modelId="{3F384758-DCB3-4D8B-99A2-DF1B84908C7B}" type="presParOf" srcId="{1877FD6E-CB26-40DC-B969-A21155381EB3}" destId="{80F3910D-E02F-4AEF-B37F-1303ECB0A576}" srcOrd="14" destOrd="0" presId="urn:microsoft.com/office/officeart/2008/layout/LinedList"/>
    <dgm:cxn modelId="{48718263-560B-4A9E-9719-7B24D600C80F}" type="presParOf" srcId="{1877FD6E-CB26-40DC-B969-A21155381EB3}" destId="{4257488C-EDC3-416E-B590-600CBCADB3DA}" srcOrd="15" destOrd="0" presId="urn:microsoft.com/office/officeart/2008/layout/LinedList"/>
    <dgm:cxn modelId="{5CE17777-A1E7-4B2D-8635-2B3D5FE3564F}" type="presParOf" srcId="{1877FD6E-CB26-40DC-B969-A21155381EB3}" destId="{A9BB1736-D8A3-4B86-ACD5-CEC6DF947CCA}" srcOrd="16" destOrd="0" presId="urn:microsoft.com/office/officeart/2008/layout/LinedList"/>
    <dgm:cxn modelId="{D1F6D68A-01E8-46C0-87BD-E547A5319A49}" type="presParOf" srcId="{A9BB1736-D8A3-4B86-ACD5-CEC6DF947CCA}" destId="{4E7FE71A-F40D-4F8F-89FD-3FBFAE35E549}" srcOrd="0" destOrd="0" presId="urn:microsoft.com/office/officeart/2008/layout/LinedList"/>
    <dgm:cxn modelId="{A8494639-BE18-44DA-8461-281B39B623EE}" type="presParOf" srcId="{A9BB1736-D8A3-4B86-ACD5-CEC6DF947CCA}" destId="{DDF48677-8D04-4E49-9051-093DE150CA5E}" srcOrd="1" destOrd="0" presId="urn:microsoft.com/office/officeart/2008/layout/LinedList"/>
    <dgm:cxn modelId="{EA5C1A50-86F2-487A-999A-0A8864080251}" type="presParOf" srcId="{A9BB1736-D8A3-4B86-ACD5-CEC6DF947CCA}" destId="{CD815108-9CBD-4429-8BC8-1B7504D6F074}" srcOrd="2" destOrd="0" presId="urn:microsoft.com/office/officeart/2008/layout/LinedList"/>
    <dgm:cxn modelId="{62581DF8-EE22-4BBC-8EAB-70C40F017A89}" type="presParOf" srcId="{1877FD6E-CB26-40DC-B969-A21155381EB3}" destId="{0FFCD90F-19C3-4019-842E-74B700EC3089}" srcOrd="17" destOrd="0" presId="urn:microsoft.com/office/officeart/2008/layout/LinedList"/>
    <dgm:cxn modelId="{0AE3CAA4-7D23-48CF-BDA2-5F517EAC00BB}" type="presParOf" srcId="{1877FD6E-CB26-40DC-B969-A21155381EB3}" destId="{7F6FE37F-CC89-4040-A003-D6AE841A457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ACD4E-741A-4CD8-B812-F82104E1D1A0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15BEABFC-92C7-4050-9694-34517E578139}">
      <dgm:prSet/>
      <dgm:spPr/>
      <dgm:t>
        <a:bodyPr/>
        <a:lstStyle/>
        <a:p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输入数据的维度大于等于</a:t>
          </a:r>
          <a:r>
            <a:rPr kumimoji="1" lang="en-US" altLang="zh-CN" dirty="0" smtClean="0">
              <a:latin typeface="微软雅黑"/>
              <a:ea typeface="微软雅黑"/>
              <a:cs typeface="微软雅黑"/>
            </a:rPr>
            <a:t>2</a:t>
          </a:r>
        </a:p>
      </dgm:t>
    </dgm:pt>
    <dgm:pt modelId="{E8E76426-DA73-47AB-ADE8-DC66BCBCC99A}" type="parTrans" cxnId="{51C1042C-6661-40E2-8A0A-9354F989E51E}">
      <dgm:prSet/>
      <dgm:spPr/>
      <dgm:t>
        <a:bodyPr/>
        <a:lstStyle/>
        <a:p>
          <a:endParaRPr lang="zh-CN" altLang="en-US"/>
        </a:p>
      </dgm:t>
    </dgm:pt>
    <dgm:pt modelId="{6B4B0B39-3F85-4BB1-8BDC-337BF018C680}" type="sibTrans" cxnId="{51C1042C-6661-40E2-8A0A-9354F989E51E}">
      <dgm:prSet/>
      <dgm:spPr/>
      <dgm:t>
        <a:bodyPr/>
        <a:lstStyle/>
        <a:p>
          <a:endParaRPr lang="zh-CN" altLang="en-US"/>
        </a:p>
      </dgm:t>
    </dgm:pt>
    <dgm:pt modelId="{8C6B1A7F-493D-4F5D-8A84-FF4544C83966}">
      <dgm:prSet/>
      <dgm:spPr/>
      <dgm:t>
        <a:bodyPr/>
        <a:lstStyle/>
        <a:p>
          <a:r>
            <a:rPr kumimoji="1" lang="en-US" altLang="zh-CN" dirty="0" smtClean="0">
              <a:latin typeface="微软雅黑"/>
              <a:ea typeface="微软雅黑"/>
              <a:cs typeface="微软雅黑"/>
            </a:rPr>
            <a:t>recursive</a:t>
          </a:r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形状固定</a:t>
          </a:r>
          <a:endParaRPr kumimoji="1" lang="en-US" altLang="zh-CN" dirty="0" smtClean="0">
            <a:latin typeface="微软雅黑"/>
            <a:ea typeface="微软雅黑"/>
            <a:cs typeface="微软雅黑"/>
          </a:endParaRPr>
        </a:p>
      </dgm:t>
    </dgm:pt>
    <dgm:pt modelId="{2DAAD87D-231F-4C45-969F-468C18F05E4F}" type="parTrans" cxnId="{73510066-2789-4CB9-8D1F-DA94ECF36698}">
      <dgm:prSet/>
      <dgm:spPr/>
      <dgm:t>
        <a:bodyPr/>
        <a:lstStyle/>
        <a:p>
          <a:endParaRPr lang="zh-CN" altLang="en-US"/>
        </a:p>
      </dgm:t>
    </dgm:pt>
    <dgm:pt modelId="{E4B2CC05-0E7D-4721-AB53-08F941A98635}" type="sibTrans" cxnId="{73510066-2789-4CB9-8D1F-DA94ECF36698}">
      <dgm:prSet/>
      <dgm:spPr/>
      <dgm:t>
        <a:bodyPr/>
        <a:lstStyle/>
        <a:p>
          <a:endParaRPr lang="zh-CN" altLang="en-US"/>
        </a:p>
      </dgm:t>
    </dgm:pt>
    <dgm:pt modelId="{47C71223-F2D3-486B-A2E0-767A3C31300D}">
      <dgm:prSet/>
      <dgm:spPr/>
      <dgm:t>
        <a:bodyPr/>
        <a:lstStyle/>
        <a:p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图输出都能够和某个图输入的任务划分一致</a:t>
          </a:r>
          <a:endParaRPr kumimoji="1" lang="en-US" altLang="zh-CN" dirty="0" smtClean="0">
            <a:latin typeface="微软雅黑"/>
            <a:ea typeface="微软雅黑"/>
            <a:cs typeface="微软雅黑"/>
          </a:endParaRPr>
        </a:p>
      </dgm:t>
    </dgm:pt>
    <dgm:pt modelId="{D62DF545-5268-4497-AB60-117BC17A54D7}" type="parTrans" cxnId="{3B9B310D-6E69-4FAC-8C61-EFA666FB1BCB}">
      <dgm:prSet/>
      <dgm:spPr/>
      <dgm:t>
        <a:bodyPr/>
        <a:lstStyle/>
        <a:p>
          <a:endParaRPr lang="zh-CN" altLang="en-US"/>
        </a:p>
      </dgm:t>
    </dgm:pt>
    <dgm:pt modelId="{2399B7DA-7232-4BB4-8DCE-CD2E0DE67842}" type="sibTrans" cxnId="{3B9B310D-6E69-4FAC-8C61-EFA666FB1BCB}">
      <dgm:prSet/>
      <dgm:spPr/>
      <dgm:t>
        <a:bodyPr/>
        <a:lstStyle/>
        <a:p>
          <a:endParaRPr lang="zh-CN" altLang="en-US"/>
        </a:p>
      </dgm:t>
    </dgm:pt>
    <dgm:pt modelId="{D7487915-468B-4C94-A16E-E3F94A7F7375}">
      <dgm:prSet phldrT="[文本]"/>
      <dgm:spPr/>
      <dgm:t>
        <a:bodyPr/>
        <a:lstStyle/>
        <a:p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静态图可推导</a:t>
          </a:r>
          <a:endParaRPr lang="zh-CN" altLang="en-US" dirty="0"/>
        </a:p>
      </dgm:t>
    </dgm:pt>
    <dgm:pt modelId="{01D85CB8-E2C0-4192-9086-85B7B7485460}" type="parTrans" cxnId="{303A185A-A75A-4ED8-8B00-1F8877E9C342}">
      <dgm:prSet/>
      <dgm:spPr/>
      <dgm:t>
        <a:bodyPr/>
        <a:lstStyle/>
        <a:p>
          <a:endParaRPr lang="zh-CN" altLang="en-US"/>
        </a:p>
      </dgm:t>
    </dgm:pt>
    <dgm:pt modelId="{971A4983-60B6-4554-924D-C543CB52E829}" type="sibTrans" cxnId="{303A185A-A75A-4ED8-8B00-1F8877E9C342}">
      <dgm:prSet/>
      <dgm:spPr/>
      <dgm:t>
        <a:bodyPr/>
        <a:lstStyle/>
        <a:p>
          <a:endParaRPr lang="zh-CN" altLang="en-US"/>
        </a:p>
      </dgm:t>
    </dgm:pt>
    <dgm:pt modelId="{9DA33C9C-0AA2-437D-8052-A7E99138544D}" type="pres">
      <dgm:prSet presAssocID="{82DACD4E-741A-4CD8-B812-F82104E1D1A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75B138-59D3-49D6-BECF-956E8050E9CE}" type="pres">
      <dgm:prSet presAssocID="{82DACD4E-741A-4CD8-B812-F82104E1D1A0}" presName="Name1" presStyleCnt="0"/>
      <dgm:spPr/>
    </dgm:pt>
    <dgm:pt modelId="{F007D2E0-9B0F-455B-8BAD-F1384A7CEF4D}" type="pres">
      <dgm:prSet presAssocID="{82DACD4E-741A-4CD8-B812-F82104E1D1A0}" presName="cycle" presStyleCnt="0"/>
      <dgm:spPr/>
    </dgm:pt>
    <dgm:pt modelId="{9E054728-18D4-4DA7-806B-F482107FD0DC}" type="pres">
      <dgm:prSet presAssocID="{82DACD4E-741A-4CD8-B812-F82104E1D1A0}" presName="srcNode" presStyleLbl="node1" presStyleIdx="0" presStyleCnt="4"/>
      <dgm:spPr/>
    </dgm:pt>
    <dgm:pt modelId="{653248E0-422A-494B-833F-08D77EBCA149}" type="pres">
      <dgm:prSet presAssocID="{82DACD4E-741A-4CD8-B812-F82104E1D1A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640A6F6-BFFD-454B-B083-FC47DAD1E99C}" type="pres">
      <dgm:prSet presAssocID="{82DACD4E-741A-4CD8-B812-F82104E1D1A0}" presName="extraNode" presStyleLbl="node1" presStyleIdx="0" presStyleCnt="4"/>
      <dgm:spPr/>
    </dgm:pt>
    <dgm:pt modelId="{B5E7EA4A-129E-455C-9559-1C46F222161E}" type="pres">
      <dgm:prSet presAssocID="{82DACD4E-741A-4CD8-B812-F82104E1D1A0}" presName="dstNode" presStyleLbl="node1" presStyleIdx="0" presStyleCnt="4"/>
      <dgm:spPr/>
    </dgm:pt>
    <dgm:pt modelId="{7D7C6216-70F5-4991-B54E-5539AEBAC36C}" type="pres">
      <dgm:prSet presAssocID="{D7487915-468B-4C94-A16E-E3F94A7F737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F81DC-FE5A-4D4B-ACD4-4FC6B501DF1E}" type="pres">
      <dgm:prSet presAssocID="{D7487915-468B-4C94-A16E-E3F94A7F7375}" presName="accent_1" presStyleCnt="0"/>
      <dgm:spPr/>
    </dgm:pt>
    <dgm:pt modelId="{74A06623-F7B1-4197-9F51-1B0D02E6CF2F}" type="pres">
      <dgm:prSet presAssocID="{D7487915-468B-4C94-A16E-E3F94A7F7375}" presName="accentRepeatNode" presStyleLbl="solidFgAcc1" presStyleIdx="0" presStyleCnt="4"/>
      <dgm:spPr/>
    </dgm:pt>
    <dgm:pt modelId="{12CFF93C-D8FA-425D-985B-DC6DCB265649}" type="pres">
      <dgm:prSet presAssocID="{15BEABFC-92C7-4050-9694-34517E57813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C3AEE-E380-4860-B53F-14DCB6997B75}" type="pres">
      <dgm:prSet presAssocID="{15BEABFC-92C7-4050-9694-34517E578139}" presName="accent_2" presStyleCnt="0"/>
      <dgm:spPr/>
    </dgm:pt>
    <dgm:pt modelId="{D6D04F41-6BBD-4A4A-B37B-2BFCDA29C76B}" type="pres">
      <dgm:prSet presAssocID="{15BEABFC-92C7-4050-9694-34517E578139}" presName="accentRepeatNode" presStyleLbl="solidFgAcc1" presStyleIdx="1" presStyleCnt="4"/>
      <dgm:spPr/>
    </dgm:pt>
    <dgm:pt modelId="{B8F31D49-6A33-45B9-962B-60622F264D1C}" type="pres">
      <dgm:prSet presAssocID="{8C6B1A7F-493D-4F5D-8A84-FF4544C8396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58F48-9285-4737-958C-8FB4A71888E8}" type="pres">
      <dgm:prSet presAssocID="{8C6B1A7F-493D-4F5D-8A84-FF4544C83966}" presName="accent_3" presStyleCnt="0"/>
      <dgm:spPr/>
    </dgm:pt>
    <dgm:pt modelId="{BC24DDE0-AAE3-4D54-AD5B-56AF009D6EAA}" type="pres">
      <dgm:prSet presAssocID="{8C6B1A7F-493D-4F5D-8A84-FF4544C83966}" presName="accentRepeatNode" presStyleLbl="solidFgAcc1" presStyleIdx="2" presStyleCnt="4"/>
      <dgm:spPr/>
    </dgm:pt>
    <dgm:pt modelId="{803642BD-3E6B-46A7-8B92-06E2E0A0E1A6}" type="pres">
      <dgm:prSet presAssocID="{47C71223-F2D3-486B-A2E0-767A3C31300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64FE2-35B1-4525-8B8D-17F9D049C8B6}" type="pres">
      <dgm:prSet presAssocID="{47C71223-F2D3-486B-A2E0-767A3C31300D}" presName="accent_4" presStyleCnt="0"/>
      <dgm:spPr/>
    </dgm:pt>
    <dgm:pt modelId="{672C76C1-BC5D-4E25-A85C-4206DBCE7497}" type="pres">
      <dgm:prSet presAssocID="{47C71223-F2D3-486B-A2E0-767A3C31300D}" presName="accentRepeatNode" presStyleLbl="solidFgAcc1" presStyleIdx="3" presStyleCnt="4"/>
      <dgm:spPr/>
    </dgm:pt>
  </dgm:ptLst>
  <dgm:cxnLst>
    <dgm:cxn modelId="{9254071F-26FD-4673-A235-FA53F69AA6EC}" type="presOf" srcId="{82DACD4E-741A-4CD8-B812-F82104E1D1A0}" destId="{9DA33C9C-0AA2-437D-8052-A7E99138544D}" srcOrd="0" destOrd="0" presId="urn:microsoft.com/office/officeart/2008/layout/VerticalCurvedList"/>
    <dgm:cxn modelId="{A38ABB91-92E5-4B24-BB9D-19AC5C91670C}" type="presOf" srcId="{971A4983-60B6-4554-924D-C543CB52E829}" destId="{653248E0-422A-494B-833F-08D77EBCA149}" srcOrd="0" destOrd="0" presId="urn:microsoft.com/office/officeart/2008/layout/VerticalCurvedList"/>
    <dgm:cxn modelId="{9AD1258F-66C8-4CB2-B751-F982727754CA}" type="presOf" srcId="{8C6B1A7F-493D-4F5D-8A84-FF4544C83966}" destId="{B8F31D49-6A33-45B9-962B-60622F264D1C}" srcOrd="0" destOrd="0" presId="urn:microsoft.com/office/officeart/2008/layout/VerticalCurvedList"/>
    <dgm:cxn modelId="{303A185A-A75A-4ED8-8B00-1F8877E9C342}" srcId="{82DACD4E-741A-4CD8-B812-F82104E1D1A0}" destId="{D7487915-468B-4C94-A16E-E3F94A7F7375}" srcOrd="0" destOrd="0" parTransId="{01D85CB8-E2C0-4192-9086-85B7B7485460}" sibTransId="{971A4983-60B6-4554-924D-C543CB52E829}"/>
    <dgm:cxn modelId="{3B9B310D-6E69-4FAC-8C61-EFA666FB1BCB}" srcId="{82DACD4E-741A-4CD8-B812-F82104E1D1A0}" destId="{47C71223-F2D3-486B-A2E0-767A3C31300D}" srcOrd="3" destOrd="0" parTransId="{D62DF545-5268-4497-AB60-117BC17A54D7}" sibTransId="{2399B7DA-7232-4BB4-8DCE-CD2E0DE67842}"/>
    <dgm:cxn modelId="{73510066-2789-4CB9-8D1F-DA94ECF36698}" srcId="{82DACD4E-741A-4CD8-B812-F82104E1D1A0}" destId="{8C6B1A7F-493D-4F5D-8A84-FF4544C83966}" srcOrd="2" destOrd="0" parTransId="{2DAAD87D-231F-4C45-969F-468C18F05E4F}" sibTransId="{E4B2CC05-0E7D-4721-AB53-08F941A98635}"/>
    <dgm:cxn modelId="{FE82291D-DF85-4BA0-8F77-B702DE44ADE8}" type="presOf" srcId="{47C71223-F2D3-486B-A2E0-767A3C31300D}" destId="{803642BD-3E6B-46A7-8B92-06E2E0A0E1A6}" srcOrd="0" destOrd="0" presId="urn:microsoft.com/office/officeart/2008/layout/VerticalCurvedList"/>
    <dgm:cxn modelId="{51C1042C-6661-40E2-8A0A-9354F989E51E}" srcId="{82DACD4E-741A-4CD8-B812-F82104E1D1A0}" destId="{15BEABFC-92C7-4050-9694-34517E578139}" srcOrd="1" destOrd="0" parTransId="{E8E76426-DA73-47AB-ADE8-DC66BCBCC99A}" sibTransId="{6B4B0B39-3F85-4BB1-8BDC-337BF018C680}"/>
    <dgm:cxn modelId="{1F4DEC0E-5798-4C41-A67E-81CD63DB0D79}" type="presOf" srcId="{D7487915-468B-4C94-A16E-E3F94A7F7375}" destId="{7D7C6216-70F5-4991-B54E-5539AEBAC36C}" srcOrd="0" destOrd="0" presId="urn:microsoft.com/office/officeart/2008/layout/VerticalCurvedList"/>
    <dgm:cxn modelId="{F0964C82-491F-4453-82FD-7231E90E5731}" type="presOf" srcId="{15BEABFC-92C7-4050-9694-34517E578139}" destId="{12CFF93C-D8FA-425D-985B-DC6DCB265649}" srcOrd="0" destOrd="0" presId="urn:microsoft.com/office/officeart/2008/layout/VerticalCurvedList"/>
    <dgm:cxn modelId="{92CDD7C1-76A9-4728-9735-90E2654F2064}" type="presParOf" srcId="{9DA33C9C-0AA2-437D-8052-A7E99138544D}" destId="{B975B138-59D3-49D6-BECF-956E8050E9CE}" srcOrd="0" destOrd="0" presId="urn:microsoft.com/office/officeart/2008/layout/VerticalCurvedList"/>
    <dgm:cxn modelId="{5F58BF01-151A-4422-BB15-5CACD84DB9A6}" type="presParOf" srcId="{B975B138-59D3-49D6-BECF-956E8050E9CE}" destId="{F007D2E0-9B0F-455B-8BAD-F1384A7CEF4D}" srcOrd="0" destOrd="0" presId="urn:microsoft.com/office/officeart/2008/layout/VerticalCurvedList"/>
    <dgm:cxn modelId="{073CAA88-C2C3-4D5F-8B01-9E05370C296B}" type="presParOf" srcId="{F007D2E0-9B0F-455B-8BAD-F1384A7CEF4D}" destId="{9E054728-18D4-4DA7-806B-F482107FD0DC}" srcOrd="0" destOrd="0" presId="urn:microsoft.com/office/officeart/2008/layout/VerticalCurvedList"/>
    <dgm:cxn modelId="{16F1A49F-0944-4EFD-8C43-AA35DC25E209}" type="presParOf" srcId="{F007D2E0-9B0F-455B-8BAD-F1384A7CEF4D}" destId="{653248E0-422A-494B-833F-08D77EBCA149}" srcOrd="1" destOrd="0" presId="urn:microsoft.com/office/officeart/2008/layout/VerticalCurvedList"/>
    <dgm:cxn modelId="{FB5B4F83-1C67-45F7-A2E3-6ACC6E14FE21}" type="presParOf" srcId="{F007D2E0-9B0F-455B-8BAD-F1384A7CEF4D}" destId="{7640A6F6-BFFD-454B-B083-FC47DAD1E99C}" srcOrd="2" destOrd="0" presId="urn:microsoft.com/office/officeart/2008/layout/VerticalCurvedList"/>
    <dgm:cxn modelId="{457218E2-AC4A-4A65-8729-0D748E46614D}" type="presParOf" srcId="{F007D2E0-9B0F-455B-8BAD-F1384A7CEF4D}" destId="{B5E7EA4A-129E-455C-9559-1C46F222161E}" srcOrd="3" destOrd="0" presId="urn:microsoft.com/office/officeart/2008/layout/VerticalCurvedList"/>
    <dgm:cxn modelId="{BB0D6C4C-A81A-4379-94B7-2DAC5A3561A1}" type="presParOf" srcId="{B975B138-59D3-49D6-BECF-956E8050E9CE}" destId="{7D7C6216-70F5-4991-B54E-5539AEBAC36C}" srcOrd="1" destOrd="0" presId="urn:microsoft.com/office/officeart/2008/layout/VerticalCurvedList"/>
    <dgm:cxn modelId="{2CC5443F-61BC-4405-B767-D44B8A589462}" type="presParOf" srcId="{B975B138-59D3-49D6-BECF-956E8050E9CE}" destId="{62FF81DC-FE5A-4D4B-ACD4-4FC6B501DF1E}" srcOrd="2" destOrd="0" presId="urn:microsoft.com/office/officeart/2008/layout/VerticalCurvedList"/>
    <dgm:cxn modelId="{6D07913A-FEB2-41B7-BB21-49111A1A32DC}" type="presParOf" srcId="{62FF81DC-FE5A-4D4B-ACD4-4FC6B501DF1E}" destId="{74A06623-F7B1-4197-9F51-1B0D02E6CF2F}" srcOrd="0" destOrd="0" presId="urn:microsoft.com/office/officeart/2008/layout/VerticalCurvedList"/>
    <dgm:cxn modelId="{BFC4E14C-274C-4E41-A69D-9BC175230A01}" type="presParOf" srcId="{B975B138-59D3-49D6-BECF-956E8050E9CE}" destId="{12CFF93C-D8FA-425D-985B-DC6DCB265649}" srcOrd="3" destOrd="0" presId="urn:microsoft.com/office/officeart/2008/layout/VerticalCurvedList"/>
    <dgm:cxn modelId="{D7E4804A-6207-472F-80B8-BC1F70FFBE35}" type="presParOf" srcId="{B975B138-59D3-49D6-BECF-956E8050E9CE}" destId="{D68C3AEE-E380-4860-B53F-14DCB6997B75}" srcOrd="4" destOrd="0" presId="urn:microsoft.com/office/officeart/2008/layout/VerticalCurvedList"/>
    <dgm:cxn modelId="{A3D0D6B2-3D62-491E-8E79-597993340567}" type="presParOf" srcId="{D68C3AEE-E380-4860-B53F-14DCB6997B75}" destId="{D6D04F41-6BBD-4A4A-B37B-2BFCDA29C76B}" srcOrd="0" destOrd="0" presId="urn:microsoft.com/office/officeart/2008/layout/VerticalCurvedList"/>
    <dgm:cxn modelId="{F8A55C55-1211-459F-A49A-900142FF6107}" type="presParOf" srcId="{B975B138-59D3-49D6-BECF-956E8050E9CE}" destId="{B8F31D49-6A33-45B9-962B-60622F264D1C}" srcOrd="5" destOrd="0" presId="urn:microsoft.com/office/officeart/2008/layout/VerticalCurvedList"/>
    <dgm:cxn modelId="{EA8E9E28-1C44-4E2A-A09D-2B0041A99011}" type="presParOf" srcId="{B975B138-59D3-49D6-BECF-956E8050E9CE}" destId="{A8A58F48-9285-4737-958C-8FB4A71888E8}" srcOrd="6" destOrd="0" presId="urn:microsoft.com/office/officeart/2008/layout/VerticalCurvedList"/>
    <dgm:cxn modelId="{8BA2B052-6617-4E8A-B6C6-D95738A14B90}" type="presParOf" srcId="{A8A58F48-9285-4737-958C-8FB4A71888E8}" destId="{BC24DDE0-AAE3-4D54-AD5B-56AF009D6EAA}" srcOrd="0" destOrd="0" presId="urn:microsoft.com/office/officeart/2008/layout/VerticalCurvedList"/>
    <dgm:cxn modelId="{5425DDE8-5807-47B4-A667-1B24B4DB14B4}" type="presParOf" srcId="{B975B138-59D3-49D6-BECF-956E8050E9CE}" destId="{803642BD-3E6B-46A7-8B92-06E2E0A0E1A6}" srcOrd="7" destOrd="0" presId="urn:microsoft.com/office/officeart/2008/layout/VerticalCurvedList"/>
    <dgm:cxn modelId="{27F212A3-0F63-4CE0-8791-17C0AEF75228}" type="presParOf" srcId="{B975B138-59D3-49D6-BECF-956E8050E9CE}" destId="{96964FE2-35B1-4525-8B8D-17F9D049C8B6}" srcOrd="8" destOrd="0" presId="urn:microsoft.com/office/officeart/2008/layout/VerticalCurvedList"/>
    <dgm:cxn modelId="{D286B6B7-AE11-4936-86ED-BC237C6321FB}" type="presParOf" srcId="{96964FE2-35B1-4525-8B8D-17F9D049C8B6}" destId="{672C76C1-BC5D-4E25-A85C-4206DBCE74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4E6B1F-A3B5-4268-B27A-14DEDB317D5B}" type="doc">
      <dgm:prSet loTypeId="urn:microsoft.com/office/officeart/2005/8/layout/list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74AF3102-71FF-4C71-897E-A701CBCB67E1}">
      <dgm:prSet phldrT="[文本]"/>
      <dgm:spPr/>
      <dgm:t>
        <a:bodyPr/>
        <a:lstStyle/>
        <a:p>
          <a:r>
            <a:rPr lang="zh-CN" altLang="en-US" dirty="0" smtClean="0"/>
            <a:t>图输入如果不满足</a:t>
          </a:r>
          <a:r>
            <a:rPr lang="en-US" altLang="zh-CN" dirty="0" err="1" smtClean="0"/>
            <a:t>bt</a:t>
          </a:r>
          <a:r>
            <a:rPr lang="zh-CN" altLang="en-US" dirty="0" smtClean="0"/>
            <a:t>格式但第一维仍然可以代表</a:t>
          </a:r>
          <a:r>
            <a:rPr lang="en-US" altLang="zh-CN" dirty="0" smtClean="0"/>
            <a:t>batch</a:t>
          </a:r>
          <a:r>
            <a:rPr lang="zh-CN" altLang="en-US" dirty="0" smtClean="0"/>
            <a:t>数，可以设置</a:t>
          </a:r>
          <a:r>
            <a:rPr lang="en-US" altLang="zh-CN" dirty="0" err="1" smtClean="0"/>
            <a:t>as_bt</a:t>
          </a:r>
          <a:r>
            <a:rPr lang="en-US" altLang="zh-CN" dirty="0" smtClean="0"/>
            <a:t>=False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66B88BEF-A60C-4BC0-9643-B1B4D5715753}" type="parTrans" cxnId="{9F9B5ACC-D1BB-4BC4-A8C2-CD6C45529705}">
      <dgm:prSet/>
      <dgm:spPr/>
      <dgm:t>
        <a:bodyPr/>
        <a:lstStyle/>
        <a:p>
          <a:endParaRPr lang="zh-CN" altLang="en-US"/>
        </a:p>
      </dgm:t>
    </dgm:pt>
    <dgm:pt modelId="{6970C424-17D6-4B4B-8CAC-264DC53B03A1}" type="sibTrans" cxnId="{9F9B5ACC-D1BB-4BC4-A8C2-CD6C45529705}">
      <dgm:prSet/>
      <dgm:spPr/>
      <dgm:t>
        <a:bodyPr/>
        <a:lstStyle/>
        <a:p>
          <a:endParaRPr lang="zh-CN" altLang="en-US"/>
        </a:p>
      </dgm:t>
    </dgm:pt>
    <dgm:pt modelId="{F9F3F7AF-B3B0-4B67-9556-CCA7E6A53759}">
      <dgm:prSet phldrT="[文本]"/>
      <dgm:spPr/>
      <dgm:t>
        <a:bodyPr/>
        <a:lstStyle/>
        <a:p>
          <a:r>
            <a:rPr lang="zh-CN" altLang="en-US" dirty="0" smtClean="0"/>
            <a:t>如果</a:t>
          </a:r>
          <a:r>
            <a:rPr lang="en-US" altLang="zh-CN" dirty="0" err="1" smtClean="0"/>
            <a:t>onnx</a:t>
          </a:r>
          <a:r>
            <a:rPr lang="zh-CN" altLang="en-US" dirty="0" smtClean="0"/>
            <a:t>模型连第一维是</a:t>
          </a:r>
          <a:r>
            <a:rPr lang="en-US" altLang="zh-CN" dirty="0" err="1" smtClean="0"/>
            <a:t>batch_size</a:t>
          </a:r>
          <a:r>
            <a:rPr lang="zh-CN" altLang="en-US" dirty="0" smtClean="0"/>
            <a:t>都无法满足，也可以通过</a:t>
          </a:r>
          <a:r>
            <a:rPr lang="zh-CN" altLang="en-US" b="0" dirty="0" smtClean="0"/>
            <a:t>对</a:t>
          </a:r>
          <a:endParaRPr lang="en-US" altLang="zh-CN" b="0" dirty="0" smtClean="0"/>
        </a:p>
        <a:p>
          <a:r>
            <a:rPr lang="en-US" b="0" dirty="0" err="1" smtClean="0"/>
            <a:t>batchcontext.check_skip</a:t>
          </a:r>
          <a:r>
            <a:rPr lang="en-US" b="0" dirty="0" smtClean="0"/>
            <a:t>_</a:t>
          </a:r>
          <a:r>
            <a:rPr lang="zh-CN" altLang="en-US" b="0" dirty="0" smtClean="0"/>
            <a:t>设置非</a:t>
          </a:r>
          <a:r>
            <a:rPr lang="en-US" altLang="zh-CN" b="0" dirty="0" smtClean="0"/>
            <a:t>0</a:t>
          </a:r>
          <a:r>
            <a:rPr lang="zh-CN" altLang="en-US" b="0" dirty="0" smtClean="0"/>
            <a:t>值来跳过</a:t>
          </a:r>
          <a:r>
            <a:rPr lang="en-US" b="0" dirty="0" err="1" smtClean="0"/>
            <a:t>BatchFlow</a:t>
          </a:r>
          <a:r>
            <a:rPr lang="zh-CN" altLang="en-US" b="0" dirty="0" smtClean="0"/>
            <a:t>的形状检查，</a:t>
          </a:r>
          <a:r>
            <a:rPr lang="en-US" altLang="zh-CN" b="0" dirty="0" smtClean="0"/>
            <a:t>recursive</a:t>
          </a:r>
          <a:r>
            <a:rPr lang="zh-CN" altLang="en-US" b="0" dirty="0" smtClean="0"/>
            <a:t>会取该</a:t>
          </a:r>
          <a:endParaRPr lang="en-US" altLang="zh-CN" b="0" dirty="0" smtClean="0"/>
        </a:p>
        <a:p>
          <a:r>
            <a:rPr lang="zh-CN" altLang="en-US" b="0" dirty="0" smtClean="0"/>
            <a:t>值作为自己的</a:t>
          </a:r>
          <a:r>
            <a:rPr lang="en-US" altLang="zh-CN" b="0" dirty="0" err="1" smtClean="0"/>
            <a:t>batch_size</a:t>
          </a:r>
          <a:r>
            <a:rPr lang="zh-CN" altLang="en-US" b="0" dirty="0" smtClean="0"/>
            <a:t>。</a:t>
          </a:r>
          <a:endParaRPr lang="en-US" altLang="zh-CN" dirty="0" smtClean="0"/>
        </a:p>
      </dgm:t>
    </dgm:pt>
    <dgm:pt modelId="{046BE318-0EA0-468B-93E8-4456794F3D30}" type="parTrans" cxnId="{0C374DFE-0DFB-4020-B855-96D911D553EA}">
      <dgm:prSet/>
      <dgm:spPr/>
      <dgm:t>
        <a:bodyPr/>
        <a:lstStyle/>
        <a:p>
          <a:endParaRPr lang="zh-CN" altLang="en-US"/>
        </a:p>
      </dgm:t>
    </dgm:pt>
    <dgm:pt modelId="{B8A50AE4-F3D2-4BF0-9E4E-D4484BFC193A}" type="sibTrans" cxnId="{0C374DFE-0DFB-4020-B855-96D911D553EA}">
      <dgm:prSet/>
      <dgm:spPr/>
      <dgm:t>
        <a:bodyPr/>
        <a:lstStyle/>
        <a:p>
          <a:endParaRPr lang="zh-CN" altLang="en-US"/>
        </a:p>
      </dgm:t>
    </dgm:pt>
    <dgm:pt modelId="{FFBC85C2-9679-4AA4-912B-08ACEC2F173B}" type="pres">
      <dgm:prSet presAssocID="{2C4E6B1F-A3B5-4268-B27A-14DEDB317D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F1639F-C806-4D29-A008-F14000BECC6A}" type="pres">
      <dgm:prSet presAssocID="{74AF3102-71FF-4C71-897E-A701CBCB67E1}" presName="parentLin" presStyleCnt="0"/>
      <dgm:spPr/>
    </dgm:pt>
    <dgm:pt modelId="{7E59E384-B69C-4C14-8808-E9C578D1B334}" type="pres">
      <dgm:prSet presAssocID="{74AF3102-71FF-4C71-897E-A701CBCB67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E4C131B-2A84-4B6B-BEEC-D49266D37F21}" type="pres">
      <dgm:prSet presAssocID="{74AF3102-71FF-4C71-897E-A701CBCB67E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073A52-69FF-4C81-9E86-63B8FA329789}" type="pres">
      <dgm:prSet presAssocID="{74AF3102-71FF-4C71-897E-A701CBCB67E1}" presName="negativeSpace" presStyleCnt="0"/>
      <dgm:spPr/>
    </dgm:pt>
    <dgm:pt modelId="{2C29BFDB-F7B0-410B-8EC0-E9F25E6B35B1}" type="pres">
      <dgm:prSet presAssocID="{74AF3102-71FF-4C71-897E-A701CBCB67E1}" presName="childText" presStyleLbl="conFgAcc1" presStyleIdx="0" presStyleCnt="2">
        <dgm:presLayoutVars>
          <dgm:bulletEnabled val="1"/>
        </dgm:presLayoutVars>
      </dgm:prSet>
      <dgm:spPr/>
    </dgm:pt>
    <dgm:pt modelId="{B46F4BDD-7B74-41DF-A69A-37CF8815B321}" type="pres">
      <dgm:prSet presAssocID="{6970C424-17D6-4B4B-8CAC-264DC53B03A1}" presName="spaceBetweenRectangles" presStyleCnt="0"/>
      <dgm:spPr/>
    </dgm:pt>
    <dgm:pt modelId="{E48CE4A0-6391-405F-A499-799383355A1C}" type="pres">
      <dgm:prSet presAssocID="{F9F3F7AF-B3B0-4B67-9556-CCA7E6A53759}" presName="parentLin" presStyleCnt="0"/>
      <dgm:spPr/>
    </dgm:pt>
    <dgm:pt modelId="{576BEB1D-6C9A-44F7-AF52-46C16063B28C}" type="pres">
      <dgm:prSet presAssocID="{F9F3F7AF-B3B0-4B67-9556-CCA7E6A5375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57F6562-C864-4C76-8EA2-63E4E211C40C}" type="pres">
      <dgm:prSet presAssocID="{F9F3F7AF-B3B0-4B67-9556-CCA7E6A53759}" presName="parentText" presStyleLbl="node1" presStyleIdx="1" presStyleCnt="2" custScaleY="2447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CA97A-D0AA-4249-9D1B-D9124833338D}" type="pres">
      <dgm:prSet presAssocID="{F9F3F7AF-B3B0-4B67-9556-CCA7E6A53759}" presName="negativeSpace" presStyleCnt="0"/>
      <dgm:spPr/>
    </dgm:pt>
    <dgm:pt modelId="{5CFDD4DB-918E-4B1E-B557-6BD64447A5BB}" type="pres">
      <dgm:prSet presAssocID="{F9F3F7AF-B3B0-4B67-9556-CCA7E6A537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814872-14F3-4889-BEA9-4F65112F1325}" type="presOf" srcId="{F9F3F7AF-B3B0-4B67-9556-CCA7E6A53759}" destId="{576BEB1D-6C9A-44F7-AF52-46C16063B28C}" srcOrd="0" destOrd="0" presId="urn:microsoft.com/office/officeart/2005/8/layout/list1"/>
    <dgm:cxn modelId="{0C374DFE-0DFB-4020-B855-96D911D553EA}" srcId="{2C4E6B1F-A3B5-4268-B27A-14DEDB317D5B}" destId="{F9F3F7AF-B3B0-4B67-9556-CCA7E6A53759}" srcOrd="1" destOrd="0" parTransId="{046BE318-0EA0-468B-93E8-4456794F3D30}" sibTransId="{B8A50AE4-F3D2-4BF0-9E4E-D4484BFC193A}"/>
    <dgm:cxn modelId="{D52DBE41-AB98-41A3-AAEC-299C8ADD3584}" type="presOf" srcId="{2C4E6B1F-A3B5-4268-B27A-14DEDB317D5B}" destId="{FFBC85C2-9679-4AA4-912B-08ACEC2F173B}" srcOrd="0" destOrd="0" presId="urn:microsoft.com/office/officeart/2005/8/layout/list1"/>
    <dgm:cxn modelId="{D84F0232-A62C-4337-B052-85F5B1DC3942}" type="presOf" srcId="{74AF3102-71FF-4C71-897E-A701CBCB67E1}" destId="{7E59E384-B69C-4C14-8808-E9C578D1B334}" srcOrd="0" destOrd="0" presId="urn:microsoft.com/office/officeart/2005/8/layout/list1"/>
    <dgm:cxn modelId="{A19311BB-52FD-4D21-B73E-E49C5A8E93D2}" type="presOf" srcId="{74AF3102-71FF-4C71-897E-A701CBCB67E1}" destId="{8E4C131B-2A84-4B6B-BEEC-D49266D37F21}" srcOrd="1" destOrd="0" presId="urn:microsoft.com/office/officeart/2005/8/layout/list1"/>
    <dgm:cxn modelId="{9F9B5ACC-D1BB-4BC4-A8C2-CD6C45529705}" srcId="{2C4E6B1F-A3B5-4268-B27A-14DEDB317D5B}" destId="{74AF3102-71FF-4C71-897E-A701CBCB67E1}" srcOrd="0" destOrd="0" parTransId="{66B88BEF-A60C-4BC0-9643-B1B4D5715753}" sibTransId="{6970C424-17D6-4B4B-8CAC-264DC53B03A1}"/>
    <dgm:cxn modelId="{6925B351-D6EC-4C4D-B912-72BFEAA09364}" type="presOf" srcId="{F9F3F7AF-B3B0-4B67-9556-CCA7E6A53759}" destId="{157F6562-C864-4C76-8EA2-63E4E211C40C}" srcOrd="1" destOrd="0" presId="urn:microsoft.com/office/officeart/2005/8/layout/list1"/>
    <dgm:cxn modelId="{D48485A9-ACEF-4FAB-98E3-1F3ECA07E104}" type="presParOf" srcId="{FFBC85C2-9679-4AA4-912B-08ACEC2F173B}" destId="{62F1639F-C806-4D29-A008-F14000BECC6A}" srcOrd="0" destOrd="0" presId="urn:microsoft.com/office/officeart/2005/8/layout/list1"/>
    <dgm:cxn modelId="{23813C9F-F3D3-4DCD-8C9F-264F5706536A}" type="presParOf" srcId="{62F1639F-C806-4D29-A008-F14000BECC6A}" destId="{7E59E384-B69C-4C14-8808-E9C578D1B334}" srcOrd="0" destOrd="0" presId="urn:microsoft.com/office/officeart/2005/8/layout/list1"/>
    <dgm:cxn modelId="{1DA55277-824B-401B-8B09-6F5CE2D4FD51}" type="presParOf" srcId="{62F1639F-C806-4D29-A008-F14000BECC6A}" destId="{8E4C131B-2A84-4B6B-BEEC-D49266D37F21}" srcOrd="1" destOrd="0" presId="urn:microsoft.com/office/officeart/2005/8/layout/list1"/>
    <dgm:cxn modelId="{FCC50EF9-4F9D-482E-8D33-56F165F14C9C}" type="presParOf" srcId="{FFBC85C2-9679-4AA4-912B-08ACEC2F173B}" destId="{61073A52-69FF-4C81-9E86-63B8FA329789}" srcOrd="1" destOrd="0" presId="urn:microsoft.com/office/officeart/2005/8/layout/list1"/>
    <dgm:cxn modelId="{DE3C7245-AB3A-4101-A083-3CB14BBFB0AC}" type="presParOf" srcId="{FFBC85C2-9679-4AA4-912B-08ACEC2F173B}" destId="{2C29BFDB-F7B0-410B-8EC0-E9F25E6B35B1}" srcOrd="2" destOrd="0" presId="urn:microsoft.com/office/officeart/2005/8/layout/list1"/>
    <dgm:cxn modelId="{B61218CF-1104-4DAE-9688-5397D676FC5F}" type="presParOf" srcId="{FFBC85C2-9679-4AA4-912B-08ACEC2F173B}" destId="{B46F4BDD-7B74-41DF-A69A-37CF8815B321}" srcOrd="3" destOrd="0" presId="urn:microsoft.com/office/officeart/2005/8/layout/list1"/>
    <dgm:cxn modelId="{A1E326FE-E677-400C-8E35-6C8332E52FC1}" type="presParOf" srcId="{FFBC85C2-9679-4AA4-912B-08ACEC2F173B}" destId="{E48CE4A0-6391-405F-A499-799383355A1C}" srcOrd="4" destOrd="0" presId="urn:microsoft.com/office/officeart/2005/8/layout/list1"/>
    <dgm:cxn modelId="{95067EEB-DB61-4929-9DA6-77940267E182}" type="presParOf" srcId="{E48CE4A0-6391-405F-A499-799383355A1C}" destId="{576BEB1D-6C9A-44F7-AF52-46C16063B28C}" srcOrd="0" destOrd="0" presId="urn:microsoft.com/office/officeart/2005/8/layout/list1"/>
    <dgm:cxn modelId="{E05D0A2D-10D0-495D-AC9D-983619B9959A}" type="presParOf" srcId="{E48CE4A0-6391-405F-A499-799383355A1C}" destId="{157F6562-C864-4C76-8EA2-63E4E211C40C}" srcOrd="1" destOrd="0" presId="urn:microsoft.com/office/officeart/2005/8/layout/list1"/>
    <dgm:cxn modelId="{B26FC6CC-4FBA-49CC-A200-B50358D9219E}" type="presParOf" srcId="{FFBC85C2-9679-4AA4-912B-08ACEC2F173B}" destId="{021CA97A-D0AA-4249-9D1B-D9124833338D}" srcOrd="5" destOrd="0" presId="urn:microsoft.com/office/officeart/2005/8/layout/list1"/>
    <dgm:cxn modelId="{54F1D5CE-B98B-4F96-B528-57E835CB40C5}" type="presParOf" srcId="{FFBC85C2-9679-4AA4-912B-08ACEC2F173B}" destId="{5CFDD4DB-918E-4B1E-B557-6BD64447A5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3F2279-F5BC-4345-8E1E-96B08B73103F}" type="doc">
      <dgm:prSet loTypeId="urn:microsoft.com/office/officeart/2005/8/layout/vList5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A3F45522-872C-40B9-80F2-D5067AB62750}">
      <dgm:prSet phldrT="[文本]"/>
      <dgm:spPr/>
      <dgm:t>
        <a:bodyPr/>
        <a:lstStyle/>
        <a:p>
          <a:r>
            <a:rPr lang="en-US" altLang="zh-CN" dirty="0" smtClean="0"/>
            <a:t>C++</a:t>
          </a:r>
          <a:endParaRPr lang="zh-CN" altLang="en-US" dirty="0"/>
        </a:p>
      </dgm:t>
    </dgm:pt>
    <dgm:pt modelId="{0138216C-C1DF-40B5-95E9-42678C2E4FCE}" type="parTrans" cxnId="{9D62B6C6-E018-4E72-A64D-FBF652959CB3}">
      <dgm:prSet/>
      <dgm:spPr/>
      <dgm:t>
        <a:bodyPr/>
        <a:lstStyle/>
        <a:p>
          <a:endParaRPr lang="zh-CN" altLang="en-US"/>
        </a:p>
      </dgm:t>
    </dgm:pt>
    <dgm:pt modelId="{B529B146-13D4-40E3-B633-5EAC3067B6D5}" type="sibTrans" cxnId="{9D62B6C6-E018-4E72-A64D-FBF652959CB3}">
      <dgm:prSet/>
      <dgm:spPr/>
      <dgm:t>
        <a:bodyPr/>
        <a:lstStyle/>
        <a:p>
          <a:endParaRPr lang="zh-CN" altLang="en-US"/>
        </a:p>
      </dgm:t>
    </dgm:pt>
    <dgm:pt modelId="{505D5ED6-8779-4FC5-9051-38CB60CF17EF}">
      <dgm:prSet phldrT="[文本]"/>
      <dgm:spPr/>
      <dgm:t>
        <a:bodyPr/>
        <a:lstStyle/>
        <a:p>
          <a:r>
            <a:rPr lang="en-US" altLang="zh-CN" dirty="0" err="1" smtClean="0"/>
            <a:t>BatchBuilder</a:t>
          </a:r>
          <a:r>
            <a:rPr lang="zh-CN" altLang="en-US" dirty="0" smtClean="0"/>
            <a:t>的</a:t>
          </a:r>
          <a:r>
            <a:rPr lang="en-US" altLang="zh-CN" dirty="0" smtClean="0"/>
            <a:t>C++</a:t>
          </a:r>
          <a:r>
            <a:rPr lang="zh-CN" altLang="en-US" dirty="0" smtClean="0"/>
            <a:t>代码用于</a:t>
          </a:r>
          <a:r>
            <a:rPr lang="en-US" altLang="zh-CN" dirty="0" err="1" smtClean="0"/>
            <a:t>BatchFlow</a:t>
          </a:r>
          <a:r>
            <a:rPr lang="zh-CN" altLang="en-US" dirty="0" smtClean="0"/>
            <a:t>执行流程，收集数据，将来自不同</a:t>
          </a:r>
          <a:r>
            <a:rPr lang="en-US" altLang="zh-CN" dirty="0" err="1" smtClean="0"/>
            <a:t>inst</a:t>
          </a:r>
          <a:r>
            <a:rPr lang="zh-CN" altLang="en-US" dirty="0" smtClean="0"/>
            <a:t>的数据重组为一个</a:t>
          </a:r>
          <a:r>
            <a:rPr lang="en-US" altLang="zh-CN" dirty="0" smtClean="0"/>
            <a:t>batch</a:t>
          </a:r>
          <a:r>
            <a:rPr lang="zh-CN" altLang="en-US" dirty="0" smtClean="0"/>
            <a:t>后交给下一个执行器计算。</a:t>
          </a:r>
          <a:endParaRPr lang="zh-CN" altLang="en-US" dirty="0"/>
        </a:p>
      </dgm:t>
    </dgm:pt>
    <dgm:pt modelId="{E44DC290-E079-4573-8ED1-C1010EF26BAD}" type="parTrans" cxnId="{C339CD6E-4D4E-491D-8F48-FE6B181F1C6D}">
      <dgm:prSet/>
      <dgm:spPr/>
      <dgm:t>
        <a:bodyPr/>
        <a:lstStyle/>
        <a:p>
          <a:endParaRPr lang="zh-CN" altLang="en-US"/>
        </a:p>
      </dgm:t>
    </dgm:pt>
    <dgm:pt modelId="{266F38D3-A2C9-4A68-93F0-417DB6170C39}" type="sibTrans" cxnId="{C339CD6E-4D4E-491D-8F48-FE6B181F1C6D}">
      <dgm:prSet/>
      <dgm:spPr/>
      <dgm:t>
        <a:bodyPr/>
        <a:lstStyle/>
        <a:p>
          <a:endParaRPr lang="zh-CN" altLang="en-US"/>
        </a:p>
      </dgm:t>
    </dgm:pt>
    <dgm:pt modelId="{3ADA7437-EC03-4DD7-AF26-EE8F6370BF68}">
      <dgm:prSet phldrT="[文本]"/>
      <dgm:spPr/>
      <dgm:t>
        <a:bodyPr/>
        <a:lstStyle/>
        <a:p>
          <a:r>
            <a:rPr lang="en-US" altLang="zh-CN" smtClean="0"/>
            <a:t>Python</a:t>
          </a:r>
          <a:endParaRPr lang="zh-CN" altLang="en-US" dirty="0"/>
        </a:p>
      </dgm:t>
    </dgm:pt>
    <dgm:pt modelId="{802B68E7-2E2B-4F72-ACF9-F6429669867B}" type="parTrans" cxnId="{950E63B5-0E8A-44E6-A15A-C6EB96F6B3D5}">
      <dgm:prSet/>
      <dgm:spPr/>
      <dgm:t>
        <a:bodyPr/>
        <a:lstStyle/>
        <a:p>
          <a:endParaRPr lang="zh-CN" altLang="en-US"/>
        </a:p>
      </dgm:t>
    </dgm:pt>
    <dgm:pt modelId="{F3DBC61E-0AA3-47DA-9D51-4FE8FA96B50B}" type="sibTrans" cxnId="{950E63B5-0E8A-44E6-A15A-C6EB96F6B3D5}">
      <dgm:prSet/>
      <dgm:spPr/>
      <dgm:t>
        <a:bodyPr/>
        <a:lstStyle/>
        <a:p>
          <a:endParaRPr lang="zh-CN" altLang="en-US"/>
        </a:p>
      </dgm:t>
    </dgm:pt>
    <dgm:pt modelId="{C34C5017-4B99-4FE3-8868-9C33373B3509}">
      <dgm:prSet phldrT="[文本]"/>
      <dgm:spPr/>
      <dgm:t>
        <a:bodyPr/>
        <a:lstStyle/>
        <a:p>
          <a:r>
            <a:rPr lang="en-US" altLang="zh-CN" dirty="0" err="1" smtClean="0"/>
            <a:t>BatchBuilder</a:t>
          </a:r>
          <a:r>
            <a:rPr lang="zh-CN" altLang="en-US" dirty="0" smtClean="0"/>
            <a:t>的</a:t>
          </a:r>
          <a:r>
            <a:rPr lang="en-US" altLang="zh-CN" dirty="0" smtClean="0"/>
            <a:t>Python</a:t>
          </a:r>
          <a:r>
            <a:rPr lang="zh-CN" altLang="en-US" dirty="0" smtClean="0"/>
            <a:t>代码用于</a:t>
          </a:r>
          <a:r>
            <a:rPr lang="en-US" altLang="zh-CN" dirty="0" err="1" smtClean="0"/>
            <a:t>BatchFlow</a:t>
          </a:r>
          <a:r>
            <a:rPr lang="zh-CN" altLang="en-US" dirty="0" smtClean="0"/>
            <a:t>模型打包，将</a:t>
          </a:r>
          <a:r>
            <a:rPr lang="en-US" altLang="zh-CN" dirty="0" err="1" smtClean="0"/>
            <a:t>onnx</a:t>
          </a:r>
          <a:r>
            <a:rPr lang="zh-CN" altLang="en-US" dirty="0" smtClean="0"/>
            <a:t>模型通过</a:t>
          </a:r>
          <a:r>
            <a:rPr lang="en-US" altLang="zh-CN" dirty="0" err="1" smtClean="0"/>
            <a:t>BatchBuilder</a:t>
          </a:r>
          <a:r>
            <a:rPr lang="zh-CN" altLang="en-US" dirty="0" smtClean="0"/>
            <a:t>串连起来。</a:t>
          </a:r>
          <a:endParaRPr lang="zh-CN" altLang="en-US" dirty="0"/>
        </a:p>
      </dgm:t>
    </dgm:pt>
    <dgm:pt modelId="{5AA3A21B-CDC5-4020-9900-7D3F9ADE6C2B}" type="parTrans" cxnId="{0AED54B1-01E1-4C87-A851-8CABCBDCC0C1}">
      <dgm:prSet/>
      <dgm:spPr/>
      <dgm:t>
        <a:bodyPr/>
        <a:lstStyle/>
        <a:p>
          <a:endParaRPr lang="zh-CN" altLang="en-US"/>
        </a:p>
      </dgm:t>
    </dgm:pt>
    <dgm:pt modelId="{0FCE1603-458E-4A34-804A-7123AD96E26F}" type="sibTrans" cxnId="{0AED54B1-01E1-4C87-A851-8CABCBDCC0C1}">
      <dgm:prSet/>
      <dgm:spPr/>
      <dgm:t>
        <a:bodyPr/>
        <a:lstStyle/>
        <a:p>
          <a:endParaRPr lang="zh-CN" altLang="en-US"/>
        </a:p>
      </dgm:t>
    </dgm:pt>
    <dgm:pt modelId="{8EAF255E-AEC1-4A4E-A2F0-3B93E4B4B825}" type="pres">
      <dgm:prSet presAssocID="{593F2279-F5BC-4345-8E1E-96B08B7310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C9EB4-86AD-4E67-8051-94BD17F7FB33}" type="pres">
      <dgm:prSet presAssocID="{A3F45522-872C-40B9-80F2-D5067AB62750}" presName="linNode" presStyleCnt="0"/>
      <dgm:spPr/>
    </dgm:pt>
    <dgm:pt modelId="{9FE51561-49C5-445C-9BD4-7C2D2FD5D1F7}" type="pres">
      <dgm:prSet presAssocID="{A3F45522-872C-40B9-80F2-D5067AB6275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46E243-2FA9-437D-B516-C169A18A22C9}" type="pres">
      <dgm:prSet presAssocID="{A3F45522-872C-40B9-80F2-D5067AB6275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E70FE-9B99-4786-9C62-7D3323D9A030}" type="pres">
      <dgm:prSet presAssocID="{B529B146-13D4-40E3-B633-5EAC3067B6D5}" presName="sp" presStyleCnt="0"/>
      <dgm:spPr/>
    </dgm:pt>
    <dgm:pt modelId="{88D00694-9C26-4409-9DE7-740111B804F9}" type="pres">
      <dgm:prSet presAssocID="{3ADA7437-EC03-4DD7-AF26-EE8F6370BF68}" presName="linNode" presStyleCnt="0"/>
      <dgm:spPr/>
    </dgm:pt>
    <dgm:pt modelId="{D1E413F4-E90F-43DE-B751-39A583F6B9BA}" type="pres">
      <dgm:prSet presAssocID="{3ADA7437-EC03-4DD7-AF26-EE8F6370BF6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D2463-97C4-4504-AD6E-3B1B18FDBD07}" type="pres">
      <dgm:prSet presAssocID="{3ADA7437-EC03-4DD7-AF26-EE8F6370BF6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39CD6E-4D4E-491D-8F48-FE6B181F1C6D}" srcId="{A3F45522-872C-40B9-80F2-D5067AB62750}" destId="{505D5ED6-8779-4FC5-9051-38CB60CF17EF}" srcOrd="0" destOrd="0" parTransId="{E44DC290-E079-4573-8ED1-C1010EF26BAD}" sibTransId="{266F38D3-A2C9-4A68-93F0-417DB6170C39}"/>
    <dgm:cxn modelId="{9D62B6C6-E018-4E72-A64D-FBF652959CB3}" srcId="{593F2279-F5BC-4345-8E1E-96B08B73103F}" destId="{A3F45522-872C-40B9-80F2-D5067AB62750}" srcOrd="0" destOrd="0" parTransId="{0138216C-C1DF-40B5-95E9-42678C2E4FCE}" sibTransId="{B529B146-13D4-40E3-B633-5EAC3067B6D5}"/>
    <dgm:cxn modelId="{950E63B5-0E8A-44E6-A15A-C6EB96F6B3D5}" srcId="{593F2279-F5BC-4345-8E1E-96B08B73103F}" destId="{3ADA7437-EC03-4DD7-AF26-EE8F6370BF68}" srcOrd="1" destOrd="0" parTransId="{802B68E7-2E2B-4F72-ACF9-F6429669867B}" sibTransId="{F3DBC61E-0AA3-47DA-9D51-4FE8FA96B50B}"/>
    <dgm:cxn modelId="{73BEE7F5-0AA5-4E61-B967-0AFE696CDFCB}" type="presOf" srcId="{593F2279-F5BC-4345-8E1E-96B08B73103F}" destId="{8EAF255E-AEC1-4A4E-A2F0-3B93E4B4B825}" srcOrd="0" destOrd="0" presId="urn:microsoft.com/office/officeart/2005/8/layout/vList5"/>
    <dgm:cxn modelId="{A1570C4B-1AD8-4649-9289-F7C336FC69E8}" type="presOf" srcId="{3ADA7437-EC03-4DD7-AF26-EE8F6370BF68}" destId="{D1E413F4-E90F-43DE-B751-39A583F6B9BA}" srcOrd="0" destOrd="0" presId="urn:microsoft.com/office/officeart/2005/8/layout/vList5"/>
    <dgm:cxn modelId="{0AED54B1-01E1-4C87-A851-8CABCBDCC0C1}" srcId="{3ADA7437-EC03-4DD7-AF26-EE8F6370BF68}" destId="{C34C5017-4B99-4FE3-8868-9C33373B3509}" srcOrd="0" destOrd="0" parTransId="{5AA3A21B-CDC5-4020-9900-7D3F9ADE6C2B}" sibTransId="{0FCE1603-458E-4A34-804A-7123AD96E26F}"/>
    <dgm:cxn modelId="{232BC6BB-C64E-4C6C-928D-FED323AB2D73}" type="presOf" srcId="{505D5ED6-8779-4FC5-9051-38CB60CF17EF}" destId="{C146E243-2FA9-437D-B516-C169A18A22C9}" srcOrd="0" destOrd="0" presId="urn:microsoft.com/office/officeart/2005/8/layout/vList5"/>
    <dgm:cxn modelId="{F12A2FA8-0B64-4F73-942C-B0DC8265864C}" type="presOf" srcId="{C34C5017-4B99-4FE3-8868-9C33373B3509}" destId="{3E3D2463-97C4-4504-AD6E-3B1B18FDBD07}" srcOrd="0" destOrd="0" presId="urn:microsoft.com/office/officeart/2005/8/layout/vList5"/>
    <dgm:cxn modelId="{E2888369-B580-43CF-9190-5818523D3525}" type="presOf" srcId="{A3F45522-872C-40B9-80F2-D5067AB62750}" destId="{9FE51561-49C5-445C-9BD4-7C2D2FD5D1F7}" srcOrd="0" destOrd="0" presId="urn:microsoft.com/office/officeart/2005/8/layout/vList5"/>
    <dgm:cxn modelId="{4F1D759B-520D-4B57-A409-238290815552}" type="presParOf" srcId="{8EAF255E-AEC1-4A4E-A2F0-3B93E4B4B825}" destId="{6E2C9EB4-86AD-4E67-8051-94BD17F7FB33}" srcOrd="0" destOrd="0" presId="urn:microsoft.com/office/officeart/2005/8/layout/vList5"/>
    <dgm:cxn modelId="{FAEC6F8A-B51B-4853-8645-B07D9E3B8F3D}" type="presParOf" srcId="{6E2C9EB4-86AD-4E67-8051-94BD17F7FB33}" destId="{9FE51561-49C5-445C-9BD4-7C2D2FD5D1F7}" srcOrd="0" destOrd="0" presId="urn:microsoft.com/office/officeart/2005/8/layout/vList5"/>
    <dgm:cxn modelId="{AE14F008-EB70-4EC3-A865-EA1A0EAC4401}" type="presParOf" srcId="{6E2C9EB4-86AD-4E67-8051-94BD17F7FB33}" destId="{C146E243-2FA9-437D-B516-C169A18A22C9}" srcOrd="1" destOrd="0" presId="urn:microsoft.com/office/officeart/2005/8/layout/vList5"/>
    <dgm:cxn modelId="{8D83C420-F66C-4B53-A50A-513163BEDF32}" type="presParOf" srcId="{8EAF255E-AEC1-4A4E-A2F0-3B93E4B4B825}" destId="{A06E70FE-9B99-4786-9C62-7D3323D9A030}" srcOrd="1" destOrd="0" presId="urn:microsoft.com/office/officeart/2005/8/layout/vList5"/>
    <dgm:cxn modelId="{43D1304F-CF98-49F4-9258-B81525B7B950}" type="presParOf" srcId="{8EAF255E-AEC1-4A4E-A2F0-3B93E4B4B825}" destId="{88D00694-9C26-4409-9DE7-740111B804F9}" srcOrd="2" destOrd="0" presId="urn:microsoft.com/office/officeart/2005/8/layout/vList5"/>
    <dgm:cxn modelId="{528E451D-27BA-4272-9447-ED51B244FD26}" type="presParOf" srcId="{88D00694-9C26-4409-9DE7-740111B804F9}" destId="{D1E413F4-E90F-43DE-B751-39A583F6B9BA}" srcOrd="0" destOrd="0" presId="urn:microsoft.com/office/officeart/2005/8/layout/vList5"/>
    <dgm:cxn modelId="{DC88165A-8783-44C6-BDE4-41CB751EA559}" type="presParOf" srcId="{88D00694-9C26-4409-9DE7-740111B804F9}" destId="{3E3D2463-97C4-4504-AD6E-3B1B18FDBD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366F-96FC-47DD-BE18-EAED1A5A9555}">
      <dsp:nvSpPr>
        <dsp:cNvPr id="0" name=""/>
        <dsp:cNvSpPr/>
      </dsp:nvSpPr>
      <dsp:spPr>
        <a:xfrm>
          <a:off x="0" y="0"/>
          <a:ext cx="4843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743E5-8BA4-44BC-B4BA-2860D1C63143}">
      <dsp:nvSpPr>
        <dsp:cNvPr id="0" name=""/>
        <dsp:cNvSpPr/>
      </dsp:nvSpPr>
      <dsp:spPr>
        <a:xfrm>
          <a:off x="0" y="0"/>
          <a:ext cx="968617" cy="283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开发步骤</a:t>
          </a:r>
          <a:endParaRPr lang="zh-CN" altLang="en-US" sz="3200" kern="12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968617" cy="2838156"/>
      </dsp:txXfrm>
    </dsp:sp>
    <dsp:sp modelId="{EB7C7EE6-3564-479D-9857-06933BBBCEB0}">
      <dsp:nvSpPr>
        <dsp:cNvPr id="0" name=""/>
        <dsp:cNvSpPr/>
      </dsp:nvSpPr>
      <dsp:spPr>
        <a:xfrm>
          <a:off x="1041264" y="22346"/>
          <a:ext cx="3801824" cy="44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1600" kern="1200" dirty="0" err="1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onnx</a:t>
          </a:r>
          <a:r>
            <a:rPr lang="zh-CN" altLang="en-US" sz="16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模型导出</a:t>
          </a:r>
          <a:endParaRPr lang="zh-CN" altLang="en-US" sz="1600" kern="1200" dirty="0">
            <a:solidFill>
              <a:schemeClr val="accent2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1264" y="22346"/>
        <a:ext cx="3801824" cy="446926"/>
      </dsp:txXfrm>
    </dsp:sp>
    <dsp:sp modelId="{A63BC0C4-5A1D-49C0-ADD9-1D09A2107774}">
      <dsp:nvSpPr>
        <dsp:cNvPr id="0" name=""/>
        <dsp:cNvSpPr/>
      </dsp:nvSpPr>
      <dsp:spPr>
        <a:xfrm>
          <a:off x="968617" y="469272"/>
          <a:ext cx="38744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0F46A-2C0F-4623-8254-F0BD1D055AFD}">
      <dsp:nvSpPr>
        <dsp:cNvPr id="0" name=""/>
        <dsp:cNvSpPr/>
      </dsp:nvSpPr>
      <dsp:spPr>
        <a:xfrm>
          <a:off x="1041264" y="491619"/>
          <a:ext cx="3801824" cy="44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16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静态图推导</a:t>
          </a:r>
          <a:endParaRPr lang="zh-CN" altLang="en-US" sz="1600" kern="1200" dirty="0">
            <a:solidFill>
              <a:schemeClr val="accent6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1264" y="491619"/>
        <a:ext cx="3801824" cy="446926"/>
      </dsp:txXfrm>
    </dsp:sp>
    <dsp:sp modelId="{2B8A4AD0-C3D8-47B7-9B6C-2E9D67EC5B6F}">
      <dsp:nvSpPr>
        <dsp:cNvPr id="0" name=""/>
        <dsp:cNvSpPr/>
      </dsp:nvSpPr>
      <dsp:spPr>
        <a:xfrm>
          <a:off x="968617" y="938545"/>
          <a:ext cx="38744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13B4B-93EB-4997-939D-8219651F378D}">
      <dsp:nvSpPr>
        <dsp:cNvPr id="0" name=""/>
        <dsp:cNvSpPr/>
      </dsp:nvSpPr>
      <dsp:spPr>
        <a:xfrm>
          <a:off x="1041264" y="960892"/>
          <a:ext cx="3801824" cy="44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 </a:t>
          </a:r>
          <a:r>
            <a:rPr lang="en-US" altLang="zh-CN" sz="1600" kern="1200" dirty="0" err="1" smtClean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BatchBuilder</a:t>
          </a:r>
          <a:r>
            <a:rPr lang="zh-CN" altLang="en-US" sz="1600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1600" kern="1200" dirty="0">
            <a:solidFill>
              <a:schemeClr val="accent3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1264" y="960892"/>
        <a:ext cx="3801824" cy="446926"/>
      </dsp:txXfrm>
    </dsp:sp>
    <dsp:sp modelId="{92F43351-F3CB-4205-A3C9-E6B3062B92E0}">
      <dsp:nvSpPr>
        <dsp:cNvPr id="0" name=""/>
        <dsp:cNvSpPr/>
      </dsp:nvSpPr>
      <dsp:spPr>
        <a:xfrm>
          <a:off x="968617" y="1407818"/>
          <a:ext cx="38744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998C-2038-45DD-91B5-FC75D5DD452D}">
      <dsp:nvSpPr>
        <dsp:cNvPr id="0" name=""/>
        <dsp:cNvSpPr/>
      </dsp:nvSpPr>
      <dsp:spPr>
        <a:xfrm>
          <a:off x="1041264" y="1430165"/>
          <a:ext cx="3801824" cy="44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 </a:t>
          </a:r>
          <a:r>
            <a:rPr lang="en-US" altLang="zh-CN" sz="1600" kern="1200" dirty="0" err="1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BatchFlow</a:t>
          </a:r>
          <a:r>
            <a:rPr lang="zh-CN" altLang="en-US" sz="16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单模型验证</a:t>
          </a:r>
          <a:endParaRPr lang="zh-CN" altLang="en-US" sz="1600" kern="1200" dirty="0">
            <a:solidFill>
              <a:schemeClr val="accent5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1264" y="1430165"/>
        <a:ext cx="3801824" cy="446926"/>
      </dsp:txXfrm>
    </dsp:sp>
    <dsp:sp modelId="{C09BD9EF-B233-45A4-BC8F-F29A5E5C218B}">
      <dsp:nvSpPr>
        <dsp:cNvPr id="0" name=""/>
        <dsp:cNvSpPr/>
      </dsp:nvSpPr>
      <dsp:spPr>
        <a:xfrm>
          <a:off x="968617" y="1877091"/>
          <a:ext cx="38744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5496E-F669-4B9F-A415-F436A92BD7B6}">
      <dsp:nvSpPr>
        <dsp:cNvPr id="0" name=""/>
        <dsp:cNvSpPr/>
      </dsp:nvSpPr>
      <dsp:spPr>
        <a:xfrm>
          <a:off x="1041264" y="1899437"/>
          <a:ext cx="3801824" cy="44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 </a:t>
          </a:r>
          <a:r>
            <a:rPr lang="en-US" altLang="zh-CN" sz="1600" kern="1200" dirty="0" err="1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BeamSearch</a:t>
          </a:r>
          <a:r>
            <a:rPr lang="zh-CN" altLang="en-US" sz="1600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1600" kern="1200" dirty="0">
            <a:solidFill>
              <a:schemeClr val="accent1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1264" y="1899437"/>
        <a:ext cx="3801824" cy="446926"/>
      </dsp:txXfrm>
    </dsp:sp>
    <dsp:sp modelId="{80F3910D-E02F-4AEF-B37F-1303ECB0A576}">
      <dsp:nvSpPr>
        <dsp:cNvPr id="0" name=""/>
        <dsp:cNvSpPr/>
      </dsp:nvSpPr>
      <dsp:spPr>
        <a:xfrm>
          <a:off x="968617" y="2346364"/>
          <a:ext cx="38744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48677-8D04-4E49-9051-093DE150CA5E}">
      <dsp:nvSpPr>
        <dsp:cNvPr id="0" name=""/>
        <dsp:cNvSpPr/>
      </dsp:nvSpPr>
      <dsp:spPr>
        <a:xfrm>
          <a:off x="1041264" y="2368710"/>
          <a:ext cx="3801824" cy="44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 </a:t>
          </a:r>
          <a:r>
            <a:rPr lang="en-US" altLang="zh-CN" sz="1600" kern="1200" dirty="0" err="1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BatchFlow</a:t>
          </a:r>
          <a:r>
            <a:rPr lang="zh-CN" altLang="en-US" sz="1600" kern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整体串连</a:t>
          </a:r>
          <a:endParaRPr lang="zh-CN" altLang="en-US" sz="1600" kern="1200" dirty="0">
            <a:solidFill>
              <a:schemeClr val="accent4">
                <a:lumMod val="20000"/>
                <a:lumOff val="8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1264" y="2368710"/>
        <a:ext cx="3801824" cy="446926"/>
      </dsp:txXfrm>
    </dsp:sp>
    <dsp:sp modelId="{0FFCD90F-19C3-4019-842E-74B700EC3089}">
      <dsp:nvSpPr>
        <dsp:cNvPr id="0" name=""/>
        <dsp:cNvSpPr/>
      </dsp:nvSpPr>
      <dsp:spPr>
        <a:xfrm>
          <a:off x="968617" y="2815637"/>
          <a:ext cx="38744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248E0-422A-494B-833F-08D77EBCA149}">
      <dsp:nvSpPr>
        <dsp:cNvPr id="0" name=""/>
        <dsp:cNvSpPr/>
      </dsp:nvSpPr>
      <dsp:spPr>
        <a:xfrm>
          <a:off x="-2771963" y="-427359"/>
          <a:ext cx="3307969" cy="3307969"/>
        </a:xfrm>
        <a:prstGeom prst="blockArc">
          <a:avLst>
            <a:gd name="adj1" fmla="val 18900000"/>
            <a:gd name="adj2" fmla="val 2700000"/>
            <a:gd name="adj3" fmla="val 653"/>
          </a:avLst>
        </a:pr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C6216-70F5-4991-B54E-5539AEBAC36C}">
      <dsp:nvSpPr>
        <dsp:cNvPr id="0" name=""/>
        <dsp:cNvSpPr/>
      </dsp:nvSpPr>
      <dsp:spPr>
        <a:xfrm>
          <a:off x="281325" y="188605"/>
          <a:ext cx="3944194" cy="377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dirty="0" smtClean="0">
              <a:latin typeface="微软雅黑"/>
              <a:ea typeface="微软雅黑"/>
              <a:cs typeface="微软雅黑"/>
            </a:rPr>
            <a:t>静态图可推导</a:t>
          </a:r>
          <a:endParaRPr lang="zh-CN" altLang="en-US" sz="1400" kern="1200" dirty="0"/>
        </a:p>
      </dsp:txBody>
      <dsp:txXfrm>
        <a:off x="281325" y="188605"/>
        <a:ext cx="3944194" cy="377408"/>
      </dsp:txXfrm>
    </dsp:sp>
    <dsp:sp modelId="{74A06623-F7B1-4197-9F51-1B0D02E6CF2F}">
      <dsp:nvSpPr>
        <dsp:cNvPr id="0" name=""/>
        <dsp:cNvSpPr/>
      </dsp:nvSpPr>
      <dsp:spPr>
        <a:xfrm>
          <a:off x="45445" y="141429"/>
          <a:ext cx="471760" cy="4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FF93C-D8FA-425D-985B-DC6DCB265649}">
      <dsp:nvSpPr>
        <dsp:cNvPr id="0" name=""/>
        <dsp:cNvSpPr/>
      </dsp:nvSpPr>
      <dsp:spPr>
        <a:xfrm>
          <a:off x="497702" y="754816"/>
          <a:ext cx="3727818" cy="377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dirty="0" smtClean="0">
              <a:latin typeface="微软雅黑"/>
              <a:ea typeface="微软雅黑"/>
              <a:cs typeface="微软雅黑"/>
            </a:rPr>
            <a:t>输入数据的维度大于等于</a:t>
          </a:r>
          <a:r>
            <a:rPr kumimoji="1" lang="en-US" altLang="zh-CN" sz="1400" kern="1200" dirty="0" smtClean="0">
              <a:latin typeface="微软雅黑"/>
              <a:ea typeface="微软雅黑"/>
              <a:cs typeface="微软雅黑"/>
            </a:rPr>
            <a:t>2</a:t>
          </a:r>
        </a:p>
      </dsp:txBody>
      <dsp:txXfrm>
        <a:off x="497702" y="754816"/>
        <a:ext cx="3727818" cy="377408"/>
      </dsp:txXfrm>
    </dsp:sp>
    <dsp:sp modelId="{D6D04F41-6BBD-4A4A-B37B-2BFCDA29C76B}">
      <dsp:nvSpPr>
        <dsp:cNvPr id="0" name=""/>
        <dsp:cNvSpPr/>
      </dsp:nvSpPr>
      <dsp:spPr>
        <a:xfrm>
          <a:off x="261822" y="707640"/>
          <a:ext cx="471760" cy="4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31D49-6A33-45B9-962B-60622F264D1C}">
      <dsp:nvSpPr>
        <dsp:cNvPr id="0" name=""/>
        <dsp:cNvSpPr/>
      </dsp:nvSpPr>
      <dsp:spPr>
        <a:xfrm>
          <a:off x="497702" y="1321026"/>
          <a:ext cx="3727818" cy="377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400" kern="1200" dirty="0" smtClean="0">
              <a:latin typeface="微软雅黑"/>
              <a:ea typeface="微软雅黑"/>
              <a:cs typeface="微软雅黑"/>
            </a:rPr>
            <a:t>recursive</a:t>
          </a:r>
          <a:r>
            <a:rPr kumimoji="1" lang="zh-CN" altLang="en-US" sz="1400" kern="1200" dirty="0" smtClean="0">
              <a:latin typeface="微软雅黑"/>
              <a:ea typeface="微软雅黑"/>
              <a:cs typeface="微软雅黑"/>
            </a:rPr>
            <a:t>形状固定</a:t>
          </a:r>
          <a:endParaRPr kumimoji="1" lang="en-US" altLang="zh-CN" sz="1400" kern="1200" dirty="0" smtClean="0">
            <a:latin typeface="微软雅黑"/>
            <a:ea typeface="微软雅黑"/>
            <a:cs typeface="微软雅黑"/>
          </a:endParaRPr>
        </a:p>
      </dsp:txBody>
      <dsp:txXfrm>
        <a:off x="497702" y="1321026"/>
        <a:ext cx="3727818" cy="377408"/>
      </dsp:txXfrm>
    </dsp:sp>
    <dsp:sp modelId="{BC24DDE0-AAE3-4D54-AD5B-56AF009D6EAA}">
      <dsp:nvSpPr>
        <dsp:cNvPr id="0" name=""/>
        <dsp:cNvSpPr/>
      </dsp:nvSpPr>
      <dsp:spPr>
        <a:xfrm>
          <a:off x="261822" y="1273850"/>
          <a:ext cx="471760" cy="4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642BD-3E6B-46A7-8B92-06E2E0A0E1A6}">
      <dsp:nvSpPr>
        <dsp:cNvPr id="0" name=""/>
        <dsp:cNvSpPr/>
      </dsp:nvSpPr>
      <dsp:spPr>
        <a:xfrm>
          <a:off x="281325" y="1887236"/>
          <a:ext cx="3944194" cy="377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dirty="0" smtClean="0">
              <a:latin typeface="微软雅黑"/>
              <a:ea typeface="微软雅黑"/>
              <a:cs typeface="微软雅黑"/>
            </a:rPr>
            <a:t>图输出都能够和某个图输入的任务划分一致</a:t>
          </a:r>
          <a:endParaRPr kumimoji="1" lang="en-US" altLang="zh-CN" sz="1400" kern="1200" dirty="0" smtClean="0">
            <a:latin typeface="微软雅黑"/>
            <a:ea typeface="微软雅黑"/>
            <a:cs typeface="微软雅黑"/>
          </a:endParaRPr>
        </a:p>
      </dsp:txBody>
      <dsp:txXfrm>
        <a:off x="281325" y="1887236"/>
        <a:ext cx="3944194" cy="377408"/>
      </dsp:txXfrm>
    </dsp:sp>
    <dsp:sp modelId="{672C76C1-BC5D-4E25-A85C-4206DBCE7497}">
      <dsp:nvSpPr>
        <dsp:cNvPr id="0" name=""/>
        <dsp:cNvSpPr/>
      </dsp:nvSpPr>
      <dsp:spPr>
        <a:xfrm>
          <a:off x="45445" y="1840060"/>
          <a:ext cx="471760" cy="4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9BFDB-F7B0-410B-8EC0-E9F25E6B35B1}">
      <dsp:nvSpPr>
        <dsp:cNvPr id="0" name=""/>
        <dsp:cNvSpPr/>
      </dsp:nvSpPr>
      <dsp:spPr>
        <a:xfrm>
          <a:off x="0" y="285061"/>
          <a:ext cx="632878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C131B-2A84-4B6B-BEEC-D49266D37F21}">
      <dsp:nvSpPr>
        <dsp:cNvPr id="0" name=""/>
        <dsp:cNvSpPr/>
      </dsp:nvSpPr>
      <dsp:spPr>
        <a:xfrm>
          <a:off x="316439" y="152221"/>
          <a:ext cx="4430150" cy="2656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449" tIns="0" rIns="167449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图输入如果不满足</a:t>
          </a:r>
          <a:r>
            <a:rPr lang="en-US" altLang="zh-CN" sz="900" kern="1200" dirty="0" err="1" smtClean="0"/>
            <a:t>bt</a:t>
          </a:r>
          <a:r>
            <a:rPr lang="zh-CN" altLang="en-US" sz="900" kern="1200" dirty="0" smtClean="0"/>
            <a:t>格式但第一维仍然可以代表</a:t>
          </a:r>
          <a:r>
            <a:rPr lang="en-US" altLang="zh-CN" sz="900" kern="1200" dirty="0" smtClean="0"/>
            <a:t>batch</a:t>
          </a:r>
          <a:r>
            <a:rPr lang="zh-CN" altLang="en-US" sz="900" kern="1200" dirty="0" smtClean="0"/>
            <a:t>数，可以设置</a:t>
          </a:r>
          <a:r>
            <a:rPr lang="en-US" altLang="zh-CN" sz="900" kern="1200" dirty="0" err="1" smtClean="0"/>
            <a:t>as_bt</a:t>
          </a:r>
          <a:r>
            <a:rPr lang="en-US" altLang="zh-CN" sz="900" kern="1200" dirty="0" smtClean="0"/>
            <a:t>=False</a:t>
          </a:r>
          <a:r>
            <a:rPr lang="zh-CN" altLang="en-US" sz="900" kern="1200" dirty="0" smtClean="0"/>
            <a:t>。</a:t>
          </a:r>
          <a:endParaRPr lang="zh-CN" altLang="en-US" sz="900" kern="1200" dirty="0"/>
        </a:p>
      </dsp:txBody>
      <dsp:txXfrm>
        <a:off x="329408" y="165190"/>
        <a:ext cx="4404212" cy="239742"/>
      </dsp:txXfrm>
    </dsp:sp>
    <dsp:sp modelId="{5CFDD4DB-918E-4B1E-B557-6BD64447A5BB}">
      <dsp:nvSpPr>
        <dsp:cNvPr id="0" name=""/>
        <dsp:cNvSpPr/>
      </dsp:nvSpPr>
      <dsp:spPr>
        <a:xfrm>
          <a:off x="0" y="1077989"/>
          <a:ext cx="632878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F6562-C864-4C76-8EA2-63E4E211C40C}">
      <dsp:nvSpPr>
        <dsp:cNvPr id="0" name=""/>
        <dsp:cNvSpPr/>
      </dsp:nvSpPr>
      <dsp:spPr>
        <a:xfrm>
          <a:off x="316130" y="560461"/>
          <a:ext cx="4425823" cy="65036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449" tIns="0" rIns="167449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如果</a:t>
          </a:r>
          <a:r>
            <a:rPr lang="en-US" altLang="zh-CN" sz="900" kern="1200" dirty="0" err="1" smtClean="0"/>
            <a:t>onnx</a:t>
          </a:r>
          <a:r>
            <a:rPr lang="zh-CN" altLang="en-US" sz="900" kern="1200" dirty="0" smtClean="0"/>
            <a:t>模型连第一维是</a:t>
          </a:r>
          <a:r>
            <a:rPr lang="en-US" altLang="zh-CN" sz="900" kern="1200" dirty="0" err="1" smtClean="0"/>
            <a:t>batch_size</a:t>
          </a:r>
          <a:r>
            <a:rPr lang="zh-CN" altLang="en-US" sz="900" kern="1200" dirty="0" smtClean="0"/>
            <a:t>都无法满足，也可以通过</a:t>
          </a:r>
          <a:r>
            <a:rPr lang="zh-CN" altLang="en-US" sz="900" b="0" kern="1200" dirty="0" smtClean="0"/>
            <a:t>对</a:t>
          </a:r>
          <a:endParaRPr lang="en-US" altLang="zh-CN" sz="900" b="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/>
            <a:t>batchcontext.check_skip</a:t>
          </a:r>
          <a:r>
            <a:rPr lang="en-US" sz="900" b="0" kern="1200" dirty="0" smtClean="0"/>
            <a:t>_</a:t>
          </a:r>
          <a:r>
            <a:rPr lang="zh-CN" altLang="en-US" sz="900" b="0" kern="1200" dirty="0" smtClean="0"/>
            <a:t>设置非</a:t>
          </a:r>
          <a:r>
            <a:rPr lang="en-US" altLang="zh-CN" sz="900" b="0" kern="1200" dirty="0" smtClean="0"/>
            <a:t>0</a:t>
          </a:r>
          <a:r>
            <a:rPr lang="zh-CN" altLang="en-US" sz="900" b="0" kern="1200" dirty="0" smtClean="0"/>
            <a:t>值来跳过</a:t>
          </a:r>
          <a:r>
            <a:rPr lang="en-US" sz="900" b="0" kern="1200" dirty="0" err="1" smtClean="0"/>
            <a:t>BatchFlow</a:t>
          </a:r>
          <a:r>
            <a:rPr lang="zh-CN" altLang="en-US" sz="900" b="0" kern="1200" dirty="0" smtClean="0"/>
            <a:t>的形状检查，</a:t>
          </a:r>
          <a:r>
            <a:rPr lang="en-US" altLang="zh-CN" sz="900" b="0" kern="1200" dirty="0" smtClean="0"/>
            <a:t>recursive</a:t>
          </a:r>
          <a:r>
            <a:rPr lang="zh-CN" altLang="en-US" sz="900" b="0" kern="1200" dirty="0" smtClean="0"/>
            <a:t>会取该</a:t>
          </a:r>
          <a:endParaRPr lang="en-US" altLang="zh-CN" sz="900" b="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0" kern="1200" dirty="0" smtClean="0"/>
            <a:t>值作为自己的</a:t>
          </a:r>
          <a:r>
            <a:rPr lang="en-US" altLang="zh-CN" sz="900" b="0" kern="1200" dirty="0" err="1" smtClean="0"/>
            <a:t>batch_size</a:t>
          </a:r>
          <a:r>
            <a:rPr lang="zh-CN" altLang="en-US" sz="900" b="0" kern="1200" dirty="0" smtClean="0"/>
            <a:t>。</a:t>
          </a:r>
          <a:endParaRPr lang="en-US" altLang="zh-CN" sz="900" kern="1200" dirty="0" smtClean="0"/>
        </a:p>
      </dsp:txBody>
      <dsp:txXfrm>
        <a:off x="347878" y="592209"/>
        <a:ext cx="4362327" cy="586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E243-2FA9-437D-B516-C169A18A22C9}">
      <dsp:nvSpPr>
        <dsp:cNvPr id="0" name=""/>
        <dsp:cNvSpPr/>
      </dsp:nvSpPr>
      <dsp:spPr>
        <a:xfrm rot="5400000">
          <a:off x="3646751" y="-1257401"/>
          <a:ext cx="1176989" cy="39861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BatchBuilder</a:t>
          </a:r>
          <a:r>
            <a:rPr lang="zh-CN" altLang="en-US" sz="1600" kern="1200" dirty="0" smtClean="0"/>
            <a:t>的</a:t>
          </a:r>
          <a:r>
            <a:rPr lang="en-US" altLang="zh-CN" sz="1600" kern="1200" dirty="0" smtClean="0"/>
            <a:t>C++</a:t>
          </a:r>
          <a:r>
            <a:rPr lang="zh-CN" altLang="en-US" sz="1600" kern="1200" dirty="0" smtClean="0"/>
            <a:t>代码用于</a:t>
          </a:r>
          <a:r>
            <a:rPr lang="en-US" altLang="zh-CN" sz="1600" kern="1200" dirty="0" err="1" smtClean="0"/>
            <a:t>BatchFlow</a:t>
          </a:r>
          <a:r>
            <a:rPr lang="zh-CN" altLang="en-US" sz="1600" kern="1200" dirty="0" smtClean="0"/>
            <a:t>执行流程，收集数据，将来自不同</a:t>
          </a:r>
          <a:r>
            <a:rPr lang="en-US" altLang="zh-CN" sz="1600" kern="1200" dirty="0" err="1" smtClean="0"/>
            <a:t>inst</a:t>
          </a:r>
          <a:r>
            <a:rPr lang="zh-CN" altLang="en-US" sz="1600" kern="1200" dirty="0" smtClean="0"/>
            <a:t>的数据重组为一个</a:t>
          </a:r>
          <a:r>
            <a:rPr lang="en-US" altLang="zh-CN" sz="1600" kern="1200" dirty="0" smtClean="0"/>
            <a:t>batch</a:t>
          </a:r>
          <a:r>
            <a:rPr lang="zh-CN" altLang="en-US" sz="1600" kern="1200" dirty="0" smtClean="0"/>
            <a:t>后交给下一个执行器计算。</a:t>
          </a:r>
          <a:endParaRPr lang="zh-CN" altLang="en-US" sz="1600" kern="1200" dirty="0"/>
        </a:p>
      </dsp:txBody>
      <dsp:txXfrm rot="-5400000">
        <a:off x="2242189" y="204617"/>
        <a:ext cx="3928657" cy="1062077"/>
      </dsp:txXfrm>
    </dsp:sp>
    <dsp:sp modelId="{9FE51561-49C5-445C-9BD4-7C2D2FD5D1F7}">
      <dsp:nvSpPr>
        <dsp:cNvPr id="0" name=""/>
        <dsp:cNvSpPr/>
      </dsp:nvSpPr>
      <dsp:spPr>
        <a:xfrm>
          <a:off x="0" y="36"/>
          <a:ext cx="2242189" cy="14712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C++</a:t>
          </a:r>
          <a:endParaRPr lang="zh-CN" altLang="en-US" sz="4500" kern="1200" dirty="0"/>
        </a:p>
      </dsp:txBody>
      <dsp:txXfrm>
        <a:off x="71820" y="71856"/>
        <a:ext cx="2098549" cy="1327596"/>
      </dsp:txXfrm>
    </dsp:sp>
    <dsp:sp modelId="{3E3D2463-97C4-4504-AD6E-3B1B18FDBD07}">
      <dsp:nvSpPr>
        <dsp:cNvPr id="0" name=""/>
        <dsp:cNvSpPr/>
      </dsp:nvSpPr>
      <dsp:spPr>
        <a:xfrm rot="5400000">
          <a:off x="3646751" y="287396"/>
          <a:ext cx="1176989" cy="398611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BatchBuilder</a:t>
          </a:r>
          <a:r>
            <a:rPr lang="zh-CN" altLang="en-US" sz="1600" kern="1200" dirty="0" smtClean="0"/>
            <a:t>的</a:t>
          </a:r>
          <a:r>
            <a:rPr lang="en-US" altLang="zh-CN" sz="1600" kern="1200" dirty="0" smtClean="0"/>
            <a:t>Python</a:t>
          </a:r>
          <a:r>
            <a:rPr lang="zh-CN" altLang="en-US" sz="1600" kern="1200" dirty="0" smtClean="0"/>
            <a:t>代码用于</a:t>
          </a:r>
          <a:r>
            <a:rPr lang="en-US" altLang="zh-CN" sz="1600" kern="1200" dirty="0" err="1" smtClean="0"/>
            <a:t>BatchFlow</a:t>
          </a:r>
          <a:r>
            <a:rPr lang="zh-CN" altLang="en-US" sz="1600" kern="1200" dirty="0" smtClean="0"/>
            <a:t>模型打包，将</a:t>
          </a:r>
          <a:r>
            <a:rPr lang="en-US" altLang="zh-CN" sz="1600" kern="1200" dirty="0" err="1" smtClean="0"/>
            <a:t>onnx</a:t>
          </a:r>
          <a:r>
            <a:rPr lang="zh-CN" altLang="en-US" sz="1600" kern="1200" dirty="0" smtClean="0"/>
            <a:t>模型通过</a:t>
          </a:r>
          <a:r>
            <a:rPr lang="en-US" altLang="zh-CN" sz="1600" kern="1200" dirty="0" err="1" smtClean="0"/>
            <a:t>BatchBuilder</a:t>
          </a:r>
          <a:r>
            <a:rPr lang="zh-CN" altLang="en-US" sz="1600" kern="1200" dirty="0" smtClean="0"/>
            <a:t>串连起来。</a:t>
          </a:r>
          <a:endParaRPr lang="zh-CN" altLang="en-US" sz="1600" kern="1200" dirty="0"/>
        </a:p>
      </dsp:txBody>
      <dsp:txXfrm rot="-5400000">
        <a:off x="2242189" y="1749414"/>
        <a:ext cx="3928657" cy="1062077"/>
      </dsp:txXfrm>
    </dsp:sp>
    <dsp:sp modelId="{D1E413F4-E90F-43DE-B751-39A583F6B9BA}">
      <dsp:nvSpPr>
        <dsp:cNvPr id="0" name=""/>
        <dsp:cNvSpPr/>
      </dsp:nvSpPr>
      <dsp:spPr>
        <a:xfrm>
          <a:off x="0" y="1544835"/>
          <a:ext cx="2242189" cy="14712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smtClean="0"/>
            <a:t>Python</a:t>
          </a:r>
          <a:endParaRPr lang="zh-CN" altLang="en-US" sz="4500" kern="1200" dirty="0"/>
        </a:p>
      </dsp:txBody>
      <dsp:txXfrm>
        <a:off x="71820" y="1616655"/>
        <a:ext cx="2098549" cy="132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1B86-93EB-4894-8A2B-42B8E23179C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CF3-E2D8-4B4E-A96D-F38A82A61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96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7446-2996-7245-AEC9-8CA712C18DA5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8CCD-5220-0B44-B03B-8060159D5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5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61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BatchBuilder</a:t>
            </a:r>
            <a:r>
              <a:rPr lang="zh-CN" altLang="en-US" dirty="0" smtClean="0"/>
              <a:t>的输入和输出不一定是对应的。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在打包时使用的名字、类型、形状不一定作数，如果该模型与其他模型相连接，使用其他模型的输出作为输入，则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相关信息以实际运行得到的输出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为准，名字取上一个模型的输出名</a:t>
            </a:r>
            <a:r>
              <a:rPr lang="en-US" altLang="zh-CN" dirty="0" smtClean="0"/>
              <a:t>[Executor</a:t>
            </a:r>
            <a:r>
              <a:rPr lang="zh-CN" altLang="en-US" dirty="0" smtClean="0"/>
              <a:t>名</a:t>
            </a:r>
            <a:r>
              <a:rPr lang="en-US" altLang="zh-CN" dirty="0" smtClean="0"/>
              <a:t>/Tensor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onnx</a:t>
            </a:r>
            <a:r>
              <a:rPr lang="zh-CN" altLang="en-US" dirty="0" smtClean="0"/>
              <a:t>名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860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BatchBuilder</a:t>
            </a:r>
            <a:r>
              <a:rPr lang="en-US" altLang="zh-CN" dirty="0" smtClean="0"/>
              <a:t> Python</a:t>
            </a:r>
            <a:r>
              <a:rPr lang="zh-CN" altLang="en-US" dirty="0" smtClean="0"/>
              <a:t>注册在</a:t>
            </a:r>
            <a:r>
              <a:rPr lang="en-US" altLang="zh-CN" dirty="0" smtClean="0"/>
              <a:t>batchflow/batchflow/batchbuilder/__init__.py</a:t>
            </a:r>
            <a:r>
              <a:rPr lang="zh-CN" altLang="en-US" dirty="0" smtClean="0"/>
              <a:t>中完成。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9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31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输入的</a:t>
            </a:r>
            <a:r>
              <a:rPr lang="en-US" altLang="zh-CN" dirty="0" err="1" smtClean="0"/>
              <a:t>as_bt</a:t>
            </a:r>
            <a:r>
              <a:rPr lang="zh-CN" altLang="en-US" dirty="0" smtClean="0"/>
              <a:t>和执行器的</a:t>
            </a:r>
            <a:r>
              <a:rPr lang="en-US" altLang="zh-CN" dirty="0" err="1" smtClean="0"/>
              <a:t>bt_input</a:t>
            </a:r>
            <a:r>
              <a:rPr lang="zh-CN" altLang="en-US" dirty="0" smtClean="0"/>
              <a:t>是相对应的参数，如果输入全部设置为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，则执行器也应该设置为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as_bt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，输入数据会根据第二维自动进行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划分。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as_bt</a:t>
            </a:r>
            <a:r>
              <a:rPr lang="en-US" altLang="zh-CN" dirty="0" smtClean="0"/>
              <a:t>=False</a:t>
            </a:r>
            <a:r>
              <a:rPr lang="zh-CN" altLang="en-US" dirty="0" smtClean="0"/>
              <a:t>，每一次的输入数据会被视为一个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，即默认</a:t>
            </a:r>
            <a:r>
              <a:rPr lang="en-US" altLang="zh-CN" dirty="0" err="1" smtClean="0"/>
              <a:t>batch_task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，该输入将在</a:t>
            </a:r>
            <a:r>
              <a:rPr lang="en-US" altLang="zh-CN" dirty="0" err="1" smtClean="0"/>
              <a:t>BatchFlow</a:t>
            </a:r>
            <a:r>
              <a:rPr lang="zh-CN" altLang="en-US" dirty="0" smtClean="0"/>
              <a:t>中进行自动升维，普通输入从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, …)</a:t>
            </a:r>
            <a:r>
              <a:rPr lang="zh-CN" altLang="en-US" dirty="0" smtClean="0"/>
              <a:t>升维到</a:t>
            </a:r>
            <a:r>
              <a:rPr lang="en-US" altLang="zh-CN" dirty="0" smtClean="0"/>
              <a:t>(batch_size,1,…)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BeamSearch</a:t>
            </a:r>
            <a:r>
              <a:rPr lang="zh-CN" altLang="en-US" dirty="0" smtClean="0"/>
              <a:t>输入从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beam_num</a:t>
            </a:r>
            <a:r>
              <a:rPr lang="en-US" altLang="zh-CN" dirty="0" smtClean="0"/>
              <a:t>,…)</a:t>
            </a:r>
            <a:r>
              <a:rPr lang="zh-CN" altLang="en-US" dirty="0" smtClean="0"/>
              <a:t>升维到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beam_num</a:t>
            </a:r>
            <a:r>
              <a:rPr lang="en-US" altLang="zh-CN" dirty="0" smtClean="0"/>
              <a:t>,…)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与之对应的，如果</a:t>
            </a:r>
            <a:r>
              <a:rPr lang="en-US" altLang="zh-CN" dirty="0" err="1" smtClean="0"/>
              <a:t>bt_input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BatchFlow</a:t>
            </a:r>
            <a:r>
              <a:rPr lang="zh-CN" altLang="en-US" dirty="0" smtClean="0"/>
              <a:t>的输入将原封不动送入</a:t>
            </a:r>
            <a:r>
              <a:rPr lang="en-US" altLang="zh-CN" dirty="0" err="1" smtClean="0"/>
              <a:t>onnxinfer</a:t>
            </a:r>
            <a:r>
              <a:rPr lang="zh-CN" altLang="en-US" dirty="0" smtClean="0"/>
              <a:t>，否则，会将前两维相乘，自动降维后送入</a:t>
            </a:r>
            <a:r>
              <a:rPr lang="en-US" altLang="zh-CN" dirty="0" err="1" smtClean="0"/>
              <a:t>onnxinfer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2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53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inst</a:t>
            </a:r>
            <a:r>
              <a:rPr lang="zh-CN" altLang="en-US" dirty="0" smtClean="0"/>
              <a:t>实例可复用，认为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后调用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重启的</a:t>
            </a:r>
            <a:r>
              <a:rPr lang="en-US" altLang="zh-CN" dirty="0" err="1" smtClean="0"/>
              <a:t>inst</a:t>
            </a:r>
            <a:r>
              <a:rPr lang="zh-CN" altLang="en-US" dirty="0" smtClean="0"/>
              <a:t>与新创建的</a:t>
            </a:r>
            <a:r>
              <a:rPr lang="en-US" altLang="zh-CN" dirty="0" err="1" smtClean="0"/>
              <a:t>inst</a:t>
            </a:r>
            <a:r>
              <a:rPr lang="zh-CN" altLang="en-US" dirty="0" smtClean="0"/>
              <a:t>没有区别，</a:t>
            </a:r>
            <a:r>
              <a:rPr lang="en-US" altLang="zh-CN" dirty="0" err="1" smtClean="0"/>
              <a:t>inst_id</a:t>
            </a:r>
            <a:r>
              <a:rPr lang="zh-CN" altLang="en-US" dirty="0" smtClean="0"/>
              <a:t>也会重新分配。</a:t>
            </a:r>
            <a:endParaRPr lang="en-US" altLang="zh-CN" dirty="0" smtClean="0"/>
          </a:p>
          <a:p>
            <a:r>
              <a:rPr lang="zh-CN" altLang="en-US" dirty="0" smtClean="0"/>
              <a:t>如果有不同，一定是使用的</a:t>
            </a:r>
            <a:r>
              <a:rPr lang="en-US" altLang="zh-CN" dirty="0" err="1" smtClean="0"/>
              <a:t>BatchBuilder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BeamSearch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start/stop</a:t>
            </a:r>
            <a:r>
              <a:rPr lang="zh-CN" altLang="en-US" dirty="0" smtClean="0"/>
              <a:t>不完善的情况。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2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35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387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95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4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30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252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63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02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627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581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861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060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231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2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静态图可推导：输入形状固定后，全图形状推导可完成，模型中不存在根据输入数据的具体内容来决定输出形状的算子。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注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BatchFlow</a:t>
            </a:r>
            <a:r>
              <a:rPr lang="zh-CN" altLang="en-US" dirty="0" smtClean="0"/>
              <a:t>图中的最后一个</a:t>
            </a:r>
            <a:r>
              <a:rPr lang="en-US" altLang="zh-CN" dirty="0" err="1" smtClean="0"/>
              <a:t>onnx</a:t>
            </a:r>
            <a:r>
              <a:rPr lang="zh-CN" altLang="en-US" dirty="0" smtClean="0"/>
              <a:t>模型（全部输出都是图输出），如果其输出形状全部都固定，则该模型无需完成静态图推导。该项常见于</a:t>
            </a:r>
            <a:r>
              <a:rPr lang="en-US" altLang="zh-CN" dirty="0" smtClean="0"/>
              <a:t>ED</a:t>
            </a:r>
            <a:r>
              <a:rPr lang="zh-CN" altLang="en-US" dirty="0" smtClean="0"/>
              <a:t>结构的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注</a:t>
            </a:r>
            <a:r>
              <a:rPr lang="en-US" altLang="zh-CN" dirty="0" smtClean="0"/>
              <a:t>2】BatchFlow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BatchBuilder</a:t>
            </a:r>
            <a:r>
              <a:rPr lang="zh-CN" altLang="en-US" dirty="0" smtClean="0"/>
              <a:t>的形状推导无此要求，如果模型中不可静态推导的算子极少，则可以通过切图来满足这一要求。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输入数据的维度大于等于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：跟</a:t>
            </a:r>
            <a:r>
              <a:rPr lang="en-US" altLang="zh-CN" dirty="0" err="1" smtClean="0"/>
              <a:t>BatchFlow</a:t>
            </a:r>
            <a:r>
              <a:rPr lang="zh-CN" altLang="en-US" dirty="0" smtClean="0"/>
              <a:t>内部对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的形状要求有关。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recursive</a:t>
            </a:r>
            <a:r>
              <a:rPr lang="zh-CN" altLang="en-US" dirty="0" smtClean="0"/>
              <a:t>形状固定：设置为</a:t>
            </a:r>
            <a:r>
              <a:rPr lang="en-US" altLang="zh-CN" dirty="0" smtClean="0"/>
              <a:t>recursive</a:t>
            </a:r>
            <a:r>
              <a:rPr lang="zh-CN" altLang="en-US" dirty="0" smtClean="0"/>
              <a:t>的数据要求形状仅第一维可变，其他维度固定不变。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23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20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5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BatchBuilder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BatchFlow</a:t>
            </a:r>
            <a:r>
              <a:rPr lang="zh-CN" altLang="en-US" dirty="0" smtClean="0"/>
              <a:t>独有的一种算子类型，用来对输入数据拆分保存，并在合适的时机重组为输出数据，即拼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BatchBuilder</a:t>
            </a:r>
            <a:r>
              <a:rPr lang="zh-CN" altLang="en-US" dirty="0" smtClean="0"/>
              <a:t>的输入数据来自外部和执行器输出，输出数据会输入到执行器进行计算。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08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690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26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BatchBuilder</a:t>
            </a:r>
            <a:r>
              <a:rPr lang="en-US" altLang="zh-CN" dirty="0" smtClean="0"/>
              <a:t> C++</a:t>
            </a:r>
            <a:r>
              <a:rPr lang="zh-CN" altLang="en-US" dirty="0" smtClean="0"/>
              <a:t>注册在</a:t>
            </a:r>
            <a:r>
              <a:rPr lang="en-US" altLang="zh-CN" dirty="0" err="1" smtClean="0"/>
              <a:t>batchflow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/batchbuilder_register.cpp</a:t>
            </a:r>
            <a:r>
              <a:rPr lang="zh-CN" altLang="en-US" dirty="0" smtClean="0"/>
              <a:t>中完成。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4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0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429"/>
            <a:ext cx="9144000" cy="5143073"/>
            <a:chOff x="0" y="0"/>
            <a:chExt cx="9144000" cy="5143073"/>
          </a:xfrm>
        </p:grpSpPr>
        <p:pic>
          <p:nvPicPr>
            <p:cNvPr id="12" name="图片 11" descr="PPT-0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0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42247"/>
                </a:clrFrom>
                <a:clrTo>
                  <a:srgbClr val="242247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29500" y="136615"/>
              <a:ext cx="1600200" cy="349159"/>
            </a:xfrm>
            <a:prstGeom prst="rect">
              <a:avLst/>
            </a:prstGeom>
            <a:solidFill>
              <a:srgbClr val="242247"/>
            </a:solidFill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4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9532-6D34-4C45-A76C-EF88F7E9DDBF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26814" y="1810560"/>
            <a:ext cx="5197257" cy="988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sz="4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经验分享</a:t>
            </a:r>
            <a:endParaRPr kumimoji="1" lang="en-US" altLang="zh-CN" sz="4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3289" y="3736029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署名：蒋竞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日期：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2022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日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64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26261" y="2177203"/>
            <a:ext cx="3939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BatchBuilder</a:t>
            </a:r>
            <a:r>
              <a:rPr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74640" y="2771159"/>
            <a:ext cx="26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代码和</a:t>
            </a:r>
            <a:r>
              <a:rPr kumimoji="1" lang="en-US" altLang="zh-CN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Python</a:t>
            </a:r>
            <a:r>
              <a:rPr kumimoji="1" lang="zh-CN" altLang="en-US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2943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256602" y="2639368"/>
            <a:ext cx="914400" cy="313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073" y="553527"/>
            <a:ext cx="347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开发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37907" y="1709385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7907" y="2118018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7906" y="2526651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inst2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85686" y="1369673"/>
            <a:ext cx="1627833" cy="3449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BatchBuilder0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85685" y="3771483"/>
            <a:ext cx="1627833" cy="3449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71386" y="3771483"/>
            <a:ext cx="1627833" cy="3449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BatchBuilder1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71385" y="1364393"/>
            <a:ext cx="1627833" cy="3449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30" idx="3"/>
            <a:endCxn id="4" idx="1"/>
          </p:cNvCxnSpPr>
          <p:nvPr/>
        </p:nvCxnSpPr>
        <p:spPr>
          <a:xfrm flipV="1">
            <a:off x="1161386" y="1542169"/>
            <a:ext cx="1024300" cy="1541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31" idx="3"/>
            <a:endCxn id="4" idx="1"/>
          </p:cNvCxnSpPr>
          <p:nvPr/>
        </p:nvCxnSpPr>
        <p:spPr>
          <a:xfrm flipV="1">
            <a:off x="1156015" y="1542169"/>
            <a:ext cx="1029671" cy="193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2" idx="3"/>
            <a:endCxn id="4" idx="1"/>
          </p:cNvCxnSpPr>
          <p:nvPr/>
        </p:nvCxnSpPr>
        <p:spPr>
          <a:xfrm flipV="1">
            <a:off x="1156014" y="1542169"/>
            <a:ext cx="1029672" cy="2327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8" idx="0"/>
          </p:cNvCxnSpPr>
          <p:nvPr/>
        </p:nvCxnSpPr>
        <p:spPr>
          <a:xfrm flipH="1">
            <a:off x="2999602" y="1714665"/>
            <a:ext cx="1" cy="20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9" idx="1"/>
          </p:cNvCxnSpPr>
          <p:nvPr/>
        </p:nvCxnSpPr>
        <p:spPr>
          <a:xfrm>
            <a:off x="3813518" y="3943979"/>
            <a:ext cx="457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0"/>
            <a:endCxn id="10" idx="2"/>
          </p:cNvCxnSpPr>
          <p:nvPr/>
        </p:nvCxnSpPr>
        <p:spPr>
          <a:xfrm flipH="1" flipV="1">
            <a:off x="5085302" y="1709385"/>
            <a:ext cx="1" cy="206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3"/>
            <a:endCxn id="60" idx="1"/>
          </p:cNvCxnSpPr>
          <p:nvPr/>
        </p:nvCxnSpPr>
        <p:spPr>
          <a:xfrm>
            <a:off x="5899218" y="1536889"/>
            <a:ext cx="357384" cy="1259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344638" y="3000890"/>
            <a:ext cx="818940" cy="16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335931" y="3380266"/>
            <a:ext cx="1176323" cy="18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344638" y="3782471"/>
            <a:ext cx="377311" cy="16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2355549" y="2148382"/>
            <a:ext cx="1266762" cy="630097"/>
            <a:chOff x="3079073" y="2378662"/>
            <a:chExt cx="1266762" cy="630097"/>
          </a:xfrm>
        </p:grpSpPr>
        <p:sp>
          <p:nvSpPr>
            <p:cNvPr id="111" name="矩形 110"/>
            <p:cNvSpPr/>
            <p:nvPr/>
          </p:nvSpPr>
          <p:spPr>
            <a:xfrm>
              <a:off x="3079073" y="2378662"/>
              <a:ext cx="1266762" cy="630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20602" y="2403483"/>
              <a:ext cx="818940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118980" y="2606182"/>
              <a:ext cx="1176323" cy="1853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19335" y="2826513"/>
              <a:ext cx="377311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矩形 120"/>
          <p:cNvSpPr/>
          <p:nvPr/>
        </p:nvSpPr>
        <p:spPr>
          <a:xfrm>
            <a:off x="5312979" y="4405768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拆分重组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4232193" y="2148382"/>
            <a:ext cx="1681252" cy="1246251"/>
            <a:chOff x="4217966" y="2119947"/>
            <a:chExt cx="1681252" cy="1246251"/>
          </a:xfrm>
        </p:grpSpPr>
        <p:sp>
          <p:nvSpPr>
            <p:cNvPr id="122" name="矩形 121"/>
            <p:cNvSpPr/>
            <p:nvPr/>
          </p:nvSpPr>
          <p:spPr>
            <a:xfrm>
              <a:off x="4217966" y="2119947"/>
              <a:ext cx="1681252" cy="124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53879" y="2148382"/>
              <a:ext cx="1428464" cy="156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4253879" y="2339295"/>
              <a:ext cx="273059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54335" y="2534965"/>
              <a:ext cx="1608878" cy="178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53879" y="2750044"/>
              <a:ext cx="818940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253879" y="2952541"/>
              <a:ext cx="1176323" cy="1853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54335" y="3176337"/>
              <a:ext cx="377311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圆角矩形 129"/>
          <p:cNvSpPr/>
          <p:nvPr/>
        </p:nvSpPr>
        <p:spPr>
          <a:xfrm>
            <a:off x="437905" y="2917991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inst3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432534" y="3310678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inst4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432533" y="3703539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inst5</a:t>
            </a:r>
            <a:endParaRPr lang="zh-CN" altLang="en-US" dirty="0"/>
          </a:p>
        </p:txBody>
      </p:sp>
      <p:sp>
        <p:nvSpPr>
          <p:cNvPr id="140" name="圆角矩形 139"/>
          <p:cNvSpPr/>
          <p:nvPr/>
        </p:nvSpPr>
        <p:spPr>
          <a:xfrm>
            <a:off x="7836869" y="1716262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inst0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7836869" y="2124895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inst1</a:t>
            </a:r>
            <a:endParaRPr lang="zh-CN" altLang="en-US" dirty="0"/>
          </a:p>
        </p:txBody>
      </p:sp>
      <p:sp>
        <p:nvSpPr>
          <p:cNvPr id="142" name="圆角矩形 141"/>
          <p:cNvSpPr/>
          <p:nvPr/>
        </p:nvSpPr>
        <p:spPr>
          <a:xfrm>
            <a:off x="7836868" y="2533528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inst2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7836867" y="2924868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inst3</a:t>
            </a:r>
            <a:endParaRPr lang="zh-CN" altLang="en-US" dirty="0"/>
          </a:p>
        </p:txBody>
      </p:sp>
      <p:sp>
        <p:nvSpPr>
          <p:cNvPr id="144" name="圆角矩形 143"/>
          <p:cNvSpPr/>
          <p:nvPr/>
        </p:nvSpPr>
        <p:spPr>
          <a:xfrm>
            <a:off x="7831496" y="3317555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inst4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7831495" y="3710416"/>
            <a:ext cx="723481" cy="331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inst5</a:t>
            </a:r>
            <a:endParaRPr lang="zh-CN" altLang="en-US" dirty="0"/>
          </a:p>
        </p:txBody>
      </p:sp>
      <p:cxnSp>
        <p:nvCxnSpPr>
          <p:cNvPr id="147" name="直接箭头连接符 146"/>
          <p:cNvCxnSpPr>
            <a:stCxn id="60" idx="3"/>
            <a:endCxn id="140" idx="1"/>
          </p:cNvCxnSpPr>
          <p:nvPr/>
        </p:nvCxnSpPr>
        <p:spPr>
          <a:xfrm flipV="1">
            <a:off x="7171002" y="1882060"/>
            <a:ext cx="665867" cy="91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60" idx="3"/>
            <a:endCxn id="141" idx="1"/>
          </p:cNvCxnSpPr>
          <p:nvPr/>
        </p:nvCxnSpPr>
        <p:spPr>
          <a:xfrm flipV="1">
            <a:off x="7171002" y="2290693"/>
            <a:ext cx="665867" cy="505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60" idx="3"/>
            <a:endCxn id="142" idx="1"/>
          </p:cNvCxnSpPr>
          <p:nvPr/>
        </p:nvCxnSpPr>
        <p:spPr>
          <a:xfrm flipV="1">
            <a:off x="7171002" y="2699326"/>
            <a:ext cx="665866" cy="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60" idx="3"/>
            <a:endCxn id="143" idx="1"/>
          </p:cNvCxnSpPr>
          <p:nvPr/>
        </p:nvCxnSpPr>
        <p:spPr>
          <a:xfrm>
            <a:off x="7171002" y="2795955"/>
            <a:ext cx="665865" cy="29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60" idx="3"/>
            <a:endCxn id="144" idx="1"/>
          </p:cNvCxnSpPr>
          <p:nvPr/>
        </p:nvCxnSpPr>
        <p:spPr>
          <a:xfrm>
            <a:off x="7171002" y="2795955"/>
            <a:ext cx="660494" cy="68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60" idx="3"/>
            <a:endCxn id="145" idx="1"/>
          </p:cNvCxnSpPr>
          <p:nvPr/>
        </p:nvCxnSpPr>
        <p:spPr>
          <a:xfrm>
            <a:off x="7171002" y="2795955"/>
            <a:ext cx="660493" cy="108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1595258" y="4373707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onnxinfer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3406977" y="4247122"/>
            <a:ext cx="1266762" cy="630097"/>
            <a:chOff x="3079073" y="2378662"/>
            <a:chExt cx="1266762" cy="630097"/>
          </a:xfrm>
        </p:grpSpPr>
        <p:sp>
          <p:nvSpPr>
            <p:cNvPr id="172" name="矩形 171"/>
            <p:cNvSpPr/>
            <p:nvPr/>
          </p:nvSpPr>
          <p:spPr>
            <a:xfrm>
              <a:off x="3079073" y="2378662"/>
              <a:ext cx="1266762" cy="630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120602" y="2403483"/>
              <a:ext cx="818940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118980" y="2606182"/>
              <a:ext cx="1176323" cy="1853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3119335" y="2826513"/>
              <a:ext cx="377311" cy="165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2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47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开发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92572507"/>
              </p:ext>
            </p:extLst>
          </p:nvPr>
        </p:nvGraphicFramePr>
        <p:xfrm>
          <a:off x="1353177" y="1457011"/>
          <a:ext cx="6228303" cy="301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3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47963" y="2567354"/>
            <a:ext cx="4154994" cy="2485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073" y="553527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8" y="1138302"/>
            <a:ext cx="8556171" cy="13192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4381" y="3592446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init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8223" y="2632824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8220" y="4674489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stop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8221" y="4361316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flush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10127" y="3587388"/>
            <a:ext cx="129531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infer_shape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61585" y="2567354"/>
            <a:ext cx="0" cy="24853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780960" y="2567354"/>
            <a:ext cx="0" cy="24853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6338" y="3010974"/>
            <a:ext cx="2336241" cy="128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78223" y="3457992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ready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78223" y="3905619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b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uild_task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219" y="3067354"/>
            <a:ext cx="1172479" cy="313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push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3577209" y="3029874"/>
            <a:ext cx="401010" cy="19406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150698" y="3231911"/>
            <a:ext cx="4361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542044" y="2497015"/>
            <a:ext cx="436179" cy="29721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577213" y="4361316"/>
            <a:ext cx="401010" cy="15658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150698" y="4517902"/>
            <a:ext cx="4361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94795" y="4674489"/>
            <a:ext cx="383428" cy="15658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150702" y="4831075"/>
            <a:ext cx="4361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542044" y="3614578"/>
            <a:ext cx="4361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1" idx="0"/>
          </p:cNvCxnSpPr>
          <p:nvPr/>
        </p:nvCxnSpPr>
        <p:spPr>
          <a:xfrm>
            <a:off x="4564463" y="3771165"/>
            <a:ext cx="0" cy="1344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559212" y="3697642"/>
            <a:ext cx="504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accent3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true</a:t>
            </a:r>
            <a:endParaRPr kumimoji="1" lang="zh-CN" altLang="en-US" sz="1200" b="1" dirty="0" smtClean="0">
              <a:solidFill>
                <a:schemeClr val="accent3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1" name="肘形连接符 50"/>
          <p:cNvCxnSpPr/>
          <p:nvPr/>
        </p:nvCxnSpPr>
        <p:spPr>
          <a:xfrm rot="5400000" flipH="1" flipV="1">
            <a:off x="5072408" y="3638176"/>
            <a:ext cx="156587" cy="4"/>
          </a:xfrm>
          <a:prstGeom prst="bentConnector4">
            <a:avLst>
              <a:gd name="adj1" fmla="val 0"/>
              <a:gd name="adj2" fmla="val 571510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068593" y="370610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accent3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false</a:t>
            </a:r>
            <a:endParaRPr kumimoji="1" lang="zh-CN" altLang="en-US" sz="1200" b="1" dirty="0" smtClean="0">
              <a:solidFill>
                <a:schemeClr val="accent3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627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开发：</a:t>
            </a:r>
            <a:r>
              <a:rPr kumimoji="1" lang="en-US" altLang="zh-CN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init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11200"/>
              </p:ext>
            </p:extLst>
          </p:nvPr>
        </p:nvGraphicFramePr>
        <p:xfrm>
          <a:off x="669891" y="1387638"/>
          <a:ext cx="7805894" cy="282411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std</a:t>
                      </a:r>
                      <a:r>
                        <a:rPr lang="en-US" altLang="zh-CN" dirty="0" smtClean="0"/>
                        <a:t>::string&amp;</a:t>
                      </a:r>
                      <a:r>
                        <a:rPr lang="en-US" altLang="zh-CN" baseline="0" dirty="0" smtClean="0"/>
                        <a:t>  name;</a:t>
                      </a:r>
                    </a:p>
                    <a:p>
                      <a:r>
                        <a:rPr lang="en-US" altLang="zh-CN" baseline="0" dirty="0" smtClean="0"/>
                        <a:t>int32_t                     </a:t>
                      </a:r>
                      <a:r>
                        <a:rPr lang="en-US" altLang="zh-CN" baseline="0" dirty="0" err="1" smtClean="0"/>
                        <a:t>max_inst</a:t>
                      </a:r>
                      <a:r>
                        <a:rPr lang="en-US" altLang="zh-CN" baseline="0" dirty="0" smtClean="0"/>
                        <a:t>;</a:t>
                      </a:r>
                    </a:p>
                    <a:p>
                      <a:r>
                        <a:rPr lang="en-US" altLang="zh-CN" baseline="0" dirty="0" err="1" smtClean="0"/>
                        <a:t>DeviceType</a:t>
                      </a:r>
                      <a:r>
                        <a:rPr lang="en-US" altLang="zh-CN" baseline="0" dirty="0" smtClean="0"/>
                        <a:t>             dev;</a:t>
                      </a:r>
                    </a:p>
                    <a:p>
                      <a:r>
                        <a:rPr lang="en-US" altLang="zh-CN" baseline="0" dirty="0" smtClean="0"/>
                        <a:t>int32_t                     </a:t>
                      </a:r>
                      <a:r>
                        <a:rPr lang="en-US" altLang="zh-CN" baseline="0" dirty="0" err="1" smtClean="0"/>
                        <a:t>dev_id</a:t>
                      </a:r>
                      <a:r>
                        <a:rPr lang="en-US" altLang="zh-CN" baseline="0" dirty="0" smtClean="0"/>
                        <a:t>;</a:t>
                      </a:r>
                    </a:p>
                    <a:p>
                      <a:r>
                        <a:rPr lang="en-US" altLang="zh-CN" baseline="0" dirty="0" err="1" smtClean="0"/>
                        <a:t>const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NodeAttrs</a:t>
                      </a:r>
                      <a:r>
                        <a:rPr lang="en-US" altLang="zh-CN" baseline="0" dirty="0" smtClean="0"/>
                        <a:t>&amp; </a:t>
                      </a:r>
                      <a:r>
                        <a:rPr lang="en-US" altLang="zh-CN" baseline="0" dirty="0" err="1" smtClean="0"/>
                        <a:t>node_attr</a:t>
                      </a:r>
                      <a:r>
                        <a:rPr lang="en-US" altLang="zh-CN" baseline="0" dirty="0" smtClean="0"/>
                        <a:t>;</a:t>
                      </a:r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初始化：解析参数，成员变量初始化。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是指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的名字；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err="1" smtClean="0"/>
                        <a:t>node_attr</a:t>
                      </a:r>
                      <a:r>
                        <a:rPr lang="zh-CN" altLang="en-US" dirty="0" smtClean="0"/>
                        <a:t>可以获取参数值。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无需设置，可通过</a:t>
                      </a:r>
                      <a:r>
                        <a:rPr lang="en-US" altLang="zh-CN" dirty="0" err="1" smtClean="0"/>
                        <a:t>node_attr.parse_bind_inputs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获取输入名。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5051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开发：</a:t>
            </a:r>
            <a:r>
              <a:rPr kumimoji="1" lang="en-US" altLang="zh-CN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start/stop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18400"/>
              </p:ext>
            </p:extLst>
          </p:nvPr>
        </p:nvGraphicFramePr>
        <p:xfrm>
          <a:off x="669891" y="1387638"/>
          <a:ext cx="7805894" cy="19014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stop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int32_t  </a:t>
                      </a:r>
                      <a:r>
                        <a:rPr lang="en-US" altLang="zh-CN" baseline="0" dirty="0" err="1" smtClean="0"/>
                        <a:t>inst_id</a:t>
                      </a:r>
                      <a:r>
                        <a:rPr lang="en-US" altLang="zh-CN" baseline="0" dirty="0" smtClean="0"/>
                        <a:t>;</a:t>
                      </a:r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开始：成员变量初始化</a:t>
                      </a:r>
                      <a:r>
                        <a:rPr lang="en-US" altLang="zh-CN" dirty="0" err="1" smtClean="0"/>
                        <a:t>inst</a:t>
                      </a:r>
                      <a:r>
                        <a:rPr lang="zh-CN" altLang="en-US" dirty="0" smtClean="0"/>
                        <a:t>相关，重置标记。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结束：成员变量清零</a:t>
                      </a:r>
                      <a:r>
                        <a:rPr lang="en-US" altLang="zh-CN" dirty="0" err="1" smtClean="0"/>
                        <a:t>inst_id</a:t>
                      </a:r>
                      <a:r>
                        <a:rPr lang="zh-CN" altLang="en-US" dirty="0" smtClean="0"/>
                        <a:t>相关信息，标记结束状态。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当外部调用</a:t>
                      </a:r>
                      <a:r>
                        <a:rPr lang="en-US" altLang="zh-CN" dirty="0" err="1" smtClean="0"/>
                        <a:t>iBatchFlowInst</a:t>
                      </a:r>
                      <a:r>
                        <a:rPr lang="en-US" altLang="zh-CN" dirty="0" smtClean="0"/>
                        <a:t>::Start/</a:t>
                      </a:r>
                      <a:r>
                        <a:rPr lang="en-US" altLang="zh-CN" dirty="0" err="1" smtClean="0"/>
                        <a:t>iBatchFlowInst</a:t>
                      </a:r>
                      <a:r>
                        <a:rPr lang="en-US" altLang="zh-CN" dirty="0" smtClean="0"/>
                        <a:t>::Stop</a:t>
                      </a:r>
                      <a:r>
                        <a:rPr lang="zh-CN" altLang="en-US" dirty="0" smtClean="0"/>
                        <a:t>时，内部所有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start/stop</a:t>
                      </a:r>
                      <a:r>
                        <a:rPr lang="zh-CN" altLang="en-US" dirty="0" smtClean="0"/>
                        <a:t>将被调用。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1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406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开发：</a:t>
            </a:r>
            <a:r>
              <a:rPr kumimoji="1" lang="en-US" altLang="zh-CN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flush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38445"/>
              </p:ext>
            </p:extLst>
          </p:nvPr>
        </p:nvGraphicFramePr>
        <p:xfrm>
          <a:off x="669891" y="1387638"/>
          <a:ext cx="7805894" cy="23170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flush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int32_t  </a:t>
                      </a:r>
                      <a:r>
                        <a:rPr lang="en-US" altLang="zh-CN" baseline="0" dirty="0" err="1" smtClean="0"/>
                        <a:t>inst_id</a:t>
                      </a:r>
                      <a:r>
                        <a:rPr lang="en-US" altLang="zh-CN" baseline="0" dirty="0" smtClean="0"/>
                        <a:t>;</a:t>
                      </a:r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本次会话所有数据已送达：对该路</a:t>
                      </a:r>
                      <a:r>
                        <a:rPr lang="en-US" altLang="zh-CN" dirty="0" err="1" smtClean="0"/>
                        <a:t>inst</a:t>
                      </a:r>
                      <a:r>
                        <a:rPr lang="zh-CN" altLang="en-US" dirty="0" smtClean="0"/>
                        <a:t>保存</a:t>
                      </a:r>
                      <a:r>
                        <a:rPr lang="en-US" altLang="zh-CN" dirty="0" smtClean="0"/>
                        <a:t>flush</a:t>
                      </a:r>
                      <a:r>
                        <a:rPr lang="zh-CN" altLang="en-US" dirty="0" smtClean="0"/>
                        <a:t>标记。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获取</a:t>
                      </a:r>
                      <a:r>
                        <a:rPr lang="en-US" altLang="zh-CN" dirty="0" smtClean="0"/>
                        <a:t>flush</a:t>
                      </a:r>
                      <a:r>
                        <a:rPr lang="zh-CN" altLang="en-US" dirty="0" smtClean="0"/>
                        <a:t>信号：当外部调用</a:t>
                      </a:r>
                      <a:r>
                        <a:rPr lang="en-US" altLang="zh-CN" dirty="0" err="1" smtClean="0"/>
                        <a:t>iBatchFlowInst</a:t>
                      </a:r>
                      <a:r>
                        <a:rPr lang="en-US" altLang="zh-CN" dirty="0" smtClean="0"/>
                        <a:t>::Flush</a:t>
                      </a:r>
                      <a:r>
                        <a:rPr lang="zh-CN" altLang="en-US" dirty="0" smtClean="0"/>
                        <a:t>时，内部所有与外部输入直接相连的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将调用</a:t>
                      </a:r>
                      <a:r>
                        <a:rPr lang="en-US" altLang="zh-CN" dirty="0" smtClean="0"/>
                        <a:t>flush</a:t>
                      </a:r>
                      <a:r>
                        <a:rPr lang="zh-CN" altLang="en-US" dirty="0" smtClean="0"/>
                        <a:t>函数。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传递</a:t>
                      </a:r>
                      <a:r>
                        <a:rPr lang="en-US" altLang="zh-CN" dirty="0" smtClean="0"/>
                        <a:t>flush</a:t>
                      </a:r>
                      <a:r>
                        <a:rPr lang="zh-CN" altLang="en-US" dirty="0" smtClean="0"/>
                        <a:t>信号：在</a:t>
                      </a:r>
                      <a:r>
                        <a:rPr lang="en-US" altLang="zh-CN" dirty="0" err="1" smtClean="0"/>
                        <a:t>build_task</a:t>
                      </a:r>
                      <a:r>
                        <a:rPr lang="zh-CN" altLang="en-US" dirty="0" smtClean="0"/>
                        <a:t>时将</a:t>
                      </a:r>
                      <a:r>
                        <a:rPr lang="en-US" altLang="zh-CN" dirty="0" smtClean="0"/>
                        <a:t>flush</a:t>
                      </a:r>
                      <a:r>
                        <a:rPr lang="zh-CN" altLang="en-US" dirty="0" smtClean="0"/>
                        <a:t>信号设置到</a:t>
                      </a:r>
                      <a:r>
                        <a:rPr lang="en-US" altLang="zh-CN" dirty="0" err="1" smtClean="0"/>
                        <a:t>batch_context</a:t>
                      </a:r>
                      <a:r>
                        <a:rPr lang="zh-CN" altLang="en-US" dirty="0" smtClean="0"/>
                        <a:t>中，该信号将随函数返回值（输出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）向下传递，经过执行器计算到达下一个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后，将调用下一个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flush</a:t>
                      </a:r>
                      <a:r>
                        <a:rPr lang="zh-CN" altLang="en-US" dirty="0" smtClean="0"/>
                        <a:t>函数。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4157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开发：</a:t>
            </a:r>
            <a:r>
              <a:rPr kumimoji="1" lang="en-US" altLang="zh-CN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push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59407"/>
              </p:ext>
            </p:extLst>
          </p:nvPr>
        </p:nvGraphicFramePr>
        <p:xfrm>
          <a:off x="669891" y="1387638"/>
          <a:ext cx="7805894" cy="32314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::vector&lt;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::string&gt;&amp;            names;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::vector&lt;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SharedTensor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&gt;&amp;     tensors;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BatchContext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                            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batch_context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BfStream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                                                stream;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传入数据：数据拆分与保存。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names</a:t>
                      </a:r>
                      <a:r>
                        <a:rPr lang="zh-CN" altLang="en-US" dirty="0" smtClean="0"/>
                        <a:t>是输入的名字，不一定是全部也不一定按顺序；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tensors</a:t>
                      </a:r>
                      <a:r>
                        <a:rPr lang="zh-CN" altLang="en-US" dirty="0" smtClean="0"/>
                        <a:t>是输入，如果是图输入，则一定是单路数据，否则，可能是拼</a:t>
                      </a:r>
                      <a:r>
                        <a:rPr lang="en-US" altLang="zh-CN" dirty="0" smtClean="0"/>
                        <a:t>batch</a:t>
                      </a:r>
                      <a:r>
                        <a:rPr lang="zh-CN" altLang="en-US" dirty="0" smtClean="0"/>
                        <a:t>后的数据；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batch_context</a:t>
                      </a:r>
                      <a:r>
                        <a:rPr lang="zh-CN" altLang="en-US" dirty="0" smtClean="0"/>
                        <a:t>是输入的上下文信息，记录了数据的</a:t>
                      </a:r>
                      <a:r>
                        <a:rPr lang="en-US" altLang="zh-CN" dirty="0" err="1" smtClean="0"/>
                        <a:t>inst_id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task_id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stream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push</a:t>
                      </a:r>
                      <a:r>
                        <a:rPr lang="zh-CN" altLang="en-US" dirty="0" smtClean="0"/>
                        <a:t>使用的流，和</a:t>
                      </a:r>
                      <a:r>
                        <a:rPr lang="en-US" altLang="zh-CN" dirty="0" err="1" smtClean="0"/>
                        <a:t>build_task</a:t>
                      </a:r>
                      <a:r>
                        <a:rPr lang="zh-CN" altLang="en-US" dirty="0" smtClean="0"/>
                        <a:t>用的不是同一个。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外部调用</a:t>
                      </a:r>
                      <a:r>
                        <a:rPr lang="en-US" altLang="zh-CN" dirty="0" err="1" smtClean="0"/>
                        <a:t>iBatchFlowInst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ForwardAsync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时，之前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BindInput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绑定的输入数据被送入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BatchBuilder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4183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ready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81913"/>
              </p:ext>
            </p:extLst>
          </p:nvPr>
        </p:nvGraphicFramePr>
        <p:xfrm>
          <a:off x="669891" y="1387638"/>
          <a:ext cx="7805894" cy="16998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ready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无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数据就绪，执行条件已满足：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根据保存的数据记录，判断是否能够将数据送到下一个执行器执行，能就返回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ready</a:t>
                      </a:r>
                      <a:r>
                        <a:rPr lang="zh-CN" altLang="en-US" dirty="0" smtClean="0"/>
                        <a:t>的循环调用需要</a:t>
                      </a:r>
                      <a:r>
                        <a:rPr lang="en-US" altLang="zh-CN" dirty="0" smtClean="0"/>
                        <a:t>push/flush/stop</a:t>
                      </a:r>
                      <a:r>
                        <a:rPr lang="zh-CN" altLang="en-US" dirty="0" smtClean="0"/>
                        <a:t>进行触发。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build_task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88429"/>
              </p:ext>
            </p:extLst>
          </p:nvPr>
        </p:nvGraphicFramePr>
        <p:xfrm>
          <a:off x="669891" y="1387638"/>
          <a:ext cx="7805894" cy="27285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build_task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BatchContext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    context;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MaskBuilder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     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mask_builder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                 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max_launch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BfStream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            stream;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std</a:t>
                      </a:r>
                      <a:r>
                        <a:rPr lang="en-US" altLang="zh-CN" dirty="0" smtClean="0"/>
                        <a:t>::vector&lt;</a:t>
                      </a:r>
                      <a:r>
                        <a:rPr lang="en-US" altLang="zh-CN" dirty="0" err="1" smtClean="0"/>
                        <a:t>SharedTensor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数据重组：拼</a:t>
                      </a:r>
                      <a:r>
                        <a:rPr lang="en-US" altLang="zh-CN" dirty="0" smtClean="0"/>
                        <a:t>batch</a:t>
                      </a:r>
                      <a:r>
                        <a:rPr lang="zh-CN" altLang="en-US" dirty="0" smtClean="0"/>
                        <a:t>，设置</a:t>
                      </a:r>
                      <a:r>
                        <a:rPr lang="en-US" altLang="zh-CN" dirty="0" smtClean="0"/>
                        <a:t>context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context</a:t>
                      </a:r>
                      <a:r>
                        <a:rPr lang="zh-CN" altLang="en-US" dirty="0" smtClean="0"/>
                        <a:t>是输出的上下文，需要设置</a:t>
                      </a:r>
                      <a:r>
                        <a:rPr lang="en-US" altLang="zh-CN" dirty="0" err="1" smtClean="0"/>
                        <a:t>inst_id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task_id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mask_builder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mask</a:t>
                      </a:r>
                      <a:r>
                        <a:rPr lang="zh-CN" altLang="en-US" dirty="0" smtClean="0"/>
                        <a:t>生成器，可以生成</a:t>
                      </a:r>
                      <a:r>
                        <a:rPr lang="en-US" altLang="zh-CN" dirty="0" smtClean="0"/>
                        <a:t>mask</a:t>
                      </a:r>
                      <a:r>
                        <a:rPr lang="zh-CN" altLang="en-US" dirty="0" smtClean="0"/>
                        <a:t>数据；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max_launch</a:t>
                      </a:r>
                      <a:r>
                        <a:rPr lang="zh-CN" altLang="en-US" dirty="0" smtClean="0"/>
                        <a:t>是最大输出的</a:t>
                      </a:r>
                      <a:r>
                        <a:rPr lang="en-US" altLang="zh-CN" dirty="0" smtClean="0"/>
                        <a:t>task</a:t>
                      </a:r>
                      <a:r>
                        <a:rPr lang="zh-CN" altLang="en-US" dirty="0" smtClean="0"/>
                        <a:t>数，可以在</a:t>
                      </a:r>
                      <a:r>
                        <a:rPr lang="en-US" altLang="zh-CN" dirty="0" err="1" smtClean="0"/>
                        <a:t>BatchFlow</a:t>
                      </a:r>
                      <a:r>
                        <a:rPr lang="zh-CN" altLang="en-US" dirty="0" smtClean="0"/>
                        <a:t>打包时设置；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stream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err="1" smtClean="0"/>
                        <a:t>build_task</a:t>
                      </a:r>
                      <a:r>
                        <a:rPr lang="zh-CN" altLang="en-US" dirty="0" smtClean="0"/>
                        <a:t>使用的流。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18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647" y="1347741"/>
            <a:ext cx="687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是一个以调度数据为主的推理计算组件，通过调度数据组合优化计算效率。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解决什么问题？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i="1" u="sng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效率优化，拼</a:t>
            </a:r>
            <a:r>
              <a:rPr kumimoji="1" lang="en-US" altLang="zh-CN" i="1" u="sng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。由于计算量和计算耗时之间的非线性关系，组合数据对于</a:t>
            </a:r>
            <a:r>
              <a:rPr kumimoji="1" lang="zh-CN" altLang="en-US" dirty="0" smtClean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部分模型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的计算能起到效率优化的作用。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i="1" u="sng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简化开发，适应复杂的模型结构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。比如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TryAttention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等。在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中，可以将数据调度和组合的一些模式抽象成通用的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949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50946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build_task</a:t>
            </a:r>
            <a:endParaRPr kumimoji="1" lang="en-US" altLang="zh-CN" sz="3200" dirty="0" smtClean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28115"/>
              </p:ext>
            </p:extLst>
          </p:nvPr>
        </p:nvGraphicFramePr>
        <p:xfrm>
          <a:off x="669891" y="1387638"/>
          <a:ext cx="7805894" cy="2240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build_task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也遵守</a:t>
                      </a:r>
                      <a:r>
                        <a:rPr lang="en-US" altLang="zh-CN" dirty="0" err="1" smtClean="0"/>
                        <a:t>bt</a:t>
                      </a:r>
                      <a:r>
                        <a:rPr lang="zh-CN" altLang="en-US" dirty="0" smtClean="0"/>
                        <a:t>格式，输出的</a:t>
                      </a:r>
                      <a:r>
                        <a:rPr lang="en-US" altLang="zh-CN" dirty="0" smtClean="0"/>
                        <a:t>shape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err="1" smtClean="0"/>
                        <a:t>onnx</a:t>
                      </a:r>
                      <a:r>
                        <a:rPr lang="zh-CN" altLang="en-US" dirty="0" smtClean="0"/>
                        <a:t>模型的输入</a:t>
                      </a:r>
                      <a:r>
                        <a:rPr lang="en-US" altLang="zh-CN" dirty="0" smtClean="0"/>
                        <a:t>shape</a:t>
                      </a:r>
                      <a:r>
                        <a:rPr lang="zh-CN" altLang="en-US" dirty="0" smtClean="0"/>
                        <a:t>可能并不一致；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的输入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和输出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不要求对应，所以能够添加一个</a:t>
                      </a:r>
                      <a:r>
                        <a:rPr lang="en-US" altLang="zh-CN" dirty="0" smtClean="0"/>
                        <a:t>mask</a:t>
                      </a:r>
                      <a:r>
                        <a:rPr lang="zh-CN" altLang="en-US" dirty="0" smtClean="0"/>
                        <a:t>输出，也可以去掉某个不需要的输入；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build_task</a:t>
                      </a:r>
                      <a:r>
                        <a:rPr lang="zh-CN" altLang="en-US" dirty="0" smtClean="0"/>
                        <a:t>不允许返回空数据；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BatchContext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信息，还有几个其他设置。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lang="en-US" altLang="zh-CN" baseline="0" dirty="0" smtClean="0"/>
                        <a:t>         - flush</a:t>
                      </a:r>
                      <a:r>
                        <a:rPr lang="zh-CN" altLang="en-US" baseline="0" dirty="0" smtClean="0"/>
                        <a:t>设置：          </a:t>
                      </a:r>
                      <a:r>
                        <a:rPr lang="en-US" altLang="zh-CN" baseline="0" dirty="0" err="1" smtClean="0"/>
                        <a:t>flush_insts</a:t>
                      </a:r>
                      <a:r>
                        <a:rPr lang="zh-CN" altLang="en-US" baseline="0" dirty="0" smtClean="0"/>
                        <a:t>和</a:t>
                      </a:r>
                      <a:r>
                        <a:rPr lang="en-US" altLang="zh-CN" baseline="0" dirty="0" err="1" smtClean="0"/>
                        <a:t>flush_inst_num</a:t>
                      </a:r>
                      <a:r>
                        <a:rPr lang="en-US" altLang="zh-CN" baseline="0" dirty="0" smtClean="0"/>
                        <a:t>_</a:t>
                      </a: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lang="en-US" altLang="zh-CN" baseline="0" dirty="0" smtClean="0"/>
                        <a:t>         - </a:t>
                      </a:r>
                      <a:r>
                        <a:rPr lang="zh-CN" altLang="en-US" baseline="0" dirty="0" smtClean="0"/>
                        <a:t>跳过形状检查： </a:t>
                      </a:r>
                      <a:r>
                        <a:rPr lang="en-US" altLang="zh-CN" baseline="0" dirty="0" err="1" smtClean="0"/>
                        <a:t>check_skip</a:t>
                      </a:r>
                      <a:r>
                        <a:rPr lang="en-US" altLang="zh-CN" baseline="0" dirty="0" smtClean="0"/>
                        <a:t>_</a:t>
                      </a: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lang="en-US" altLang="zh-CN" dirty="0" smtClean="0"/>
                        <a:t>         - beam</a:t>
                      </a:r>
                      <a:r>
                        <a:rPr lang="zh-CN" altLang="en-US" dirty="0" smtClean="0"/>
                        <a:t>结束信号：</a:t>
                      </a:r>
                      <a:r>
                        <a:rPr lang="en-US" altLang="zh-CN" dirty="0" err="1" smtClean="0"/>
                        <a:t>beam_finish</a:t>
                      </a:r>
                      <a:r>
                        <a:rPr lang="en-US" altLang="zh-CN" dirty="0" smtClean="0"/>
                        <a:t>_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3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5365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C++</a:t>
            </a:r>
            <a:r>
              <a:rPr kumimoji="1"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infer_shape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26387"/>
              </p:ext>
            </p:extLst>
          </p:nvPr>
        </p:nvGraphicFramePr>
        <p:xfrm>
          <a:off x="669891" y="1387638"/>
          <a:ext cx="7805894" cy="26142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infer_shape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::vector&lt;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::string&gt;&amp;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input_names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::vector&lt;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IShape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&gt;&amp;      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input_shapes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MaskBuilder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                   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mask_builder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::vector&lt;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IShape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形状推导。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input_names</a:t>
                      </a:r>
                      <a:r>
                        <a:rPr lang="zh-CN" altLang="en-US" dirty="0" smtClean="0"/>
                        <a:t>是输入的名字，与模型连接的顺序是一致的；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input_shapes</a:t>
                      </a:r>
                      <a:r>
                        <a:rPr lang="zh-CN" altLang="en-US" dirty="0" smtClean="0"/>
                        <a:t>是输入的形状，是该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的全部输入形状。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属于静态形状推导，由</a:t>
                      </a:r>
                      <a:r>
                        <a:rPr lang="en-US" altLang="zh-CN" dirty="0" err="1" smtClean="0"/>
                        <a:t>GetOutputShape</a:t>
                      </a:r>
                      <a:r>
                        <a:rPr lang="zh-CN" altLang="en-US" dirty="0" smtClean="0"/>
                        <a:t>触发，在流程中不一定会被调用。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的动态形状推导采用</a:t>
                      </a:r>
                      <a:r>
                        <a:rPr lang="en-US" altLang="zh-CN" dirty="0" err="1" smtClean="0"/>
                        <a:t>build_task</a:t>
                      </a:r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的形状。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21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Python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02" y="1138302"/>
            <a:ext cx="5187290" cy="39310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2955" y="3174520"/>
            <a:ext cx="2082327" cy="382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43099" y="3174520"/>
            <a:ext cx="168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设置参数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4033768" y="2175290"/>
            <a:ext cx="1839493" cy="9992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6284" y="2320961"/>
            <a:ext cx="246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类型和形状，以实际为准，不重要</a:t>
            </a:r>
          </a:p>
        </p:txBody>
      </p:sp>
      <p:sp>
        <p:nvSpPr>
          <p:cNvPr id="9" name="矩形 8"/>
          <p:cNvSpPr/>
          <p:nvPr/>
        </p:nvSpPr>
        <p:spPr>
          <a:xfrm>
            <a:off x="3421465" y="2092409"/>
            <a:ext cx="885730" cy="1017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9665" y="2042378"/>
            <a:ext cx="1683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名字，如果不是图输入，也以实际为准</a:t>
            </a:r>
          </a:p>
        </p:txBody>
      </p:sp>
    </p:spTree>
    <p:extLst>
      <p:ext uri="{BB962C8B-B14F-4D97-AF65-F5344CB8AC3E}">
        <p14:creationId xmlns:p14="http://schemas.microsoft.com/office/powerpoint/2010/main" val="11928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21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Python</a:t>
            </a:r>
            <a:r>
              <a:rPr kumimoji="1" lang="zh-CN" alt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代码开发</a:t>
            </a:r>
            <a:endParaRPr kumimoji="1" lang="zh-CN" alt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8" y="1283292"/>
            <a:ext cx="8023609" cy="31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49931" y="2177203"/>
            <a:ext cx="470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3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单模型验证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4640" y="2771159"/>
            <a:ext cx="246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打包和测试</a:t>
            </a:r>
          </a:p>
        </p:txBody>
      </p:sp>
    </p:spTree>
    <p:extLst>
      <p:ext uri="{BB962C8B-B14F-4D97-AF65-F5344CB8AC3E}">
        <p14:creationId xmlns:p14="http://schemas.microsoft.com/office/powerpoint/2010/main" val="2386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3" y="1535499"/>
            <a:ext cx="8640696" cy="29611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49965" y="2045217"/>
            <a:ext cx="12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定义符号</a:t>
            </a:r>
          </a:p>
        </p:txBody>
      </p:sp>
      <p:sp>
        <p:nvSpPr>
          <p:cNvPr id="11" name="矩形 10"/>
          <p:cNvSpPr/>
          <p:nvPr/>
        </p:nvSpPr>
        <p:spPr>
          <a:xfrm>
            <a:off x="321543" y="2624112"/>
            <a:ext cx="4853358" cy="33093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99864" y="2589523"/>
            <a:ext cx="22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对执行器设置历史</a:t>
            </a:r>
          </a:p>
        </p:txBody>
      </p:sp>
      <p:sp>
        <p:nvSpPr>
          <p:cNvPr id="14" name="矩形 13"/>
          <p:cNvSpPr/>
          <p:nvPr/>
        </p:nvSpPr>
        <p:spPr>
          <a:xfrm>
            <a:off x="3813350" y="3340337"/>
            <a:ext cx="959617" cy="1564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34291" y="3218527"/>
            <a:ext cx="250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对执行器设置</a:t>
            </a:r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参数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66923" y="3941006"/>
            <a:ext cx="12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定义输入</a:t>
            </a:r>
          </a:p>
        </p:txBody>
      </p:sp>
      <p:sp>
        <p:nvSpPr>
          <p:cNvPr id="18" name="矩形 17"/>
          <p:cNvSpPr/>
          <p:nvPr/>
        </p:nvSpPr>
        <p:spPr>
          <a:xfrm>
            <a:off x="5452901" y="3892170"/>
            <a:ext cx="1128769" cy="50900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60379" y="4452448"/>
            <a:ext cx="235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对输入设置</a:t>
            </a:r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选项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999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64" y="1500294"/>
            <a:ext cx="4755802" cy="27130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72023" y="4005215"/>
            <a:ext cx="42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固定输出形状，</a:t>
            </a:r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模型的图</a:t>
            </a:r>
            <a:r>
              <a:rPr kumimoji="1"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输出必须全部固定形状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8824" y="2408772"/>
            <a:ext cx="1927567" cy="15928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56851" y="2115786"/>
            <a:ext cx="640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遍历全图，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outputs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类型是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tuple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，必不可少</a:t>
            </a:r>
          </a:p>
        </p:txBody>
      </p:sp>
      <p:sp>
        <p:nvSpPr>
          <p:cNvPr id="9" name="矩形 8"/>
          <p:cNvSpPr/>
          <p:nvPr/>
        </p:nvSpPr>
        <p:spPr>
          <a:xfrm>
            <a:off x="1478824" y="2568053"/>
            <a:ext cx="2899722" cy="1524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41931" y="2468411"/>
            <a:ext cx="35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设置</a:t>
            </a:r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的输入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前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和输出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后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8824" y="2720453"/>
            <a:ext cx="4213567" cy="5502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33165" y="3289753"/>
            <a:ext cx="4016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历史需要额外标记</a:t>
            </a:r>
          </a:p>
        </p:txBody>
      </p:sp>
      <p:sp>
        <p:nvSpPr>
          <p:cNvPr id="15" name="矩形 14"/>
          <p:cNvSpPr/>
          <p:nvPr/>
        </p:nvSpPr>
        <p:spPr>
          <a:xfrm>
            <a:off x="1478824" y="3289753"/>
            <a:ext cx="2143607" cy="1390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3114" y="2859896"/>
            <a:ext cx="12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设置任务划分的基准</a:t>
            </a:r>
          </a:p>
        </p:txBody>
      </p:sp>
      <p:sp>
        <p:nvSpPr>
          <p:cNvPr id="17" name="矩形 16"/>
          <p:cNvSpPr/>
          <p:nvPr/>
        </p:nvSpPr>
        <p:spPr>
          <a:xfrm>
            <a:off x="1478823" y="3447818"/>
            <a:ext cx="2359647" cy="13583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33165" y="3622678"/>
            <a:ext cx="185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标记</a:t>
            </a:r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step</a:t>
            </a:r>
            <a:r>
              <a:rPr kumimoji="1"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输入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78823" y="3595893"/>
            <a:ext cx="2550566" cy="27966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95261" y="4190360"/>
            <a:ext cx="12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导出模型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36566" y="1811266"/>
            <a:ext cx="12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符号串连</a:t>
            </a:r>
          </a:p>
        </p:txBody>
      </p:sp>
    </p:spTree>
    <p:extLst>
      <p:ext uri="{BB962C8B-B14F-4D97-AF65-F5344CB8AC3E}">
        <p14:creationId xmlns:p14="http://schemas.microsoft.com/office/powerpoint/2010/main" val="24868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27" y="1333769"/>
            <a:ext cx="6769448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56496"/>
              </p:ext>
            </p:extLst>
          </p:nvPr>
        </p:nvGraphicFramePr>
        <p:xfrm>
          <a:off x="1257719" y="1341432"/>
          <a:ext cx="6710624" cy="30375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2555"/>
                <a:gridCol w="5238069"/>
              </a:tblGrid>
              <a:tr h="3386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会话开始，之后会调用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会话结束，之后会调用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stop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本次会话所有数据已送入引擎，参数</a:t>
                      </a:r>
                      <a:r>
                        <a:rPr lang="en-US" altLang="zh-CN" dirty="0" err="1" smtClean="0"/>
                        <a:t>input_name</a:t>
                      </a:r>
                      <a:r>
                        <a:rPr lang="zh-CN" altLang="en-US" dirty="0" smtClean="0"/>
                        <a:t>无意义。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会话信息重置，清空数据的流程和</a:t>
                      </a:r>
                      <a:r>
                        <a:rPr lang="en-US" altLang="zh-CN" dirty="0" smtClean="0"/>
                        <a:t>Stop</a:t>
                      </a:r>
                      <a:r>
                        <a:rPr lang="zh-CN" altLang="en-US" dirty="0" smtClean="0"/>
                        <a:t>一致，但是不重置</a:t>
                      </a:r>
                      <a:r>
                        <a:rPr lang="en-US" altLang="zh-CN" dirty="0" err="1" smtClean="0"/>
                        <a:t>inst_id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45923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SetBeamSearcher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如果存在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结构，则每次会话开始前设置</a:t>
                      </a:r>
                      <a:r>
                        <a:rPr lang="en-US" altLang="zh-CN" dirty="0" err="1" smtClean="0"/>
                        <a:t>BeamSearcher</a:t>
                      </a:r>
                      <a:r>
                        <a:rPr lang="zh-CN" altLang="en-US" dirty="0" smtClean="0"/>
                        <a:t>，之后调用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BeamSearcher</a:t>
                      </a:r>
                      <a:r>
                        <a:rPr lang="zh-CN" altLang="en-US" dirty="0" smtClean="0"/>
                        <a:t>实例可复用。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BindInput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绑定输入数据，仅作记录。</a:t>
                      </a:r>
                      <a:endParaRPr lang="zh-CN" altLang="en-US" dirty="0"/>
                    </a:p>
                  </a:txBody>
                  <a:tcPr/>
                </a:tc>
              </a:tr>
              <a:tr h="45923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BindOutput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绑定输出数据所需的存储空间，仅作记录，对于非</a:t>
                      </a:r>
                      <a:r>
                        <a:rPr lang="en-US" altLang="zh-CN" dirty="0" err="1" smtClean="0"/>
                        <a:t>bt</a:t>
                      </a:r>
                      <a:r>
                        <a:rPr lang="zh-CN" altLang="en-US" dirty="0" smtClean="0"/>
                        <a:t>输入与混合输入模型，输出数据所需的存储空间应按照最大所需空间进行分配。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42717"/>
              </p:ext>
            </p:extLst>
          </p:nvPr>
        </p:nvGraphicFramePr>
        <p:xfrm>
          <a:off x="1272791" y="1899115"/>
          <a:ext cx="6710624" cy="13444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2555"/>
                <a:gridCol w="5238069"/>
              </a:tblGrid>
              <a:tr h="3386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ForwardAsync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异步执行，绑定的输入输出直到</a:t>
                      </a:r>
                      <a:r>
                        <a:rPr lang="en-US" altLang="zh-CN" dirty="0" err="1" smtClean="0"/>
                        <a:t>ForwardAsync</a:t>
                      </a:r>
                      <a:r>
                        <a:rPr lang="zh-CN" altLang="en-US" dirty="0" smtClean="0"/>
                        <a:t>才生效，将调用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push</a:t>
                      </a:r>
                      <a:r>
                        <a:rPr lang="zh-CN" altLang="en-US" dirty="0" smtClean="0"/>
                        <a:t>函数，并创建一个输出相关的信号类。</a:t>
                      </a:r>
                      <a:endParaRPr lang="zh-CN" altLang="en-US" dirty="0"/>
                    </a:p>
                  </a:txBody>
                  <a:tcPr/>
                </a:tc>
              </a:tr>
              <a:tr h="3386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同步执行，内部调用</a:t>
                      </a:r>
                      <a:r>
                        <a:rPr lang="en-US" altLang="zh-CN" dirty="0" err="1" smtClean="0"/>
                        <a:t>ForwardAsync</a:t>
                      </a:r>
                      <a:r>
                        <a:rPr lang="zh-CN" altLang="en-US" dirty="0" smtClean="0"/>
                        <a:t>直到当次全部结果计算完毕，返回，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模型经常由于没有对外输出而使用这一接口。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18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BatchFlow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66" y="1135358"/>
            <a:ext cx="4820386" cy="37065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11809" y="1164798"/>
            <a:ext cx="169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图</a:t>
            </a:r>
          </a:p>
        </p:txBody>
      </p:sp>
      <p:sp>
        <p:nvSpPr>
          <p:cNvPr id="5" name="矩形 4"/>
          <p:cNvSpPr/>
          <p:nvPr/>
        </p:nvSpPr>
        <p:spPr>
          <a:xfrm>
            <a:off x="4273255" y="2948433"/>
            <a:ext cx="859134" cy="341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1792" y="267281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onnx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1521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49" y="1450213"/>
            <a:ext cx="6264175" cy="28561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1143" y="2313052"/>
            <a:ext cx="12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日志等级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9721" y="2709831"/>
            <a:ext cx="159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Profile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信息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7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kumimoji="1" lang="zh-CN" alt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25" y="1094963"/>
            <a:ext cx="5040102" cy="39276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5448" y="1072308"/>
            <a:ext cx="256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eamSearcher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复用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7135" y="2078316"/>
            <a:ext cx="12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inst</a:t>
            </a:r>
            <a:r>
              <a:rPr kumimoji="1" lang="zh-CN" alt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复用</a:t>
            </a:r>
            <a:endParaRPr kumimoji="1" lang="zh-CN" alt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337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01623" y="2177203"/>
            <a:ext cx="387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BeamSearch</a:t>
            </a:r>
            <a:r>
              <a:rPr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33196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0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BeamSearcher</a:t>
            </a:r>
            <a:r>
              <a:rPr lang="zh-CN" alt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797"/>
            <a:ext cx="9144000" cy="13894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6916" y="3599139"/>
            <a:ext cx="1172479" cy="313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Start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8623" y="3599139"/>
            <a:ext cx="1172479" cy="313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Stop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061585" y="2728127"/>
            <a:ext cx="0" cy="23245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780960" y="2728127"/>
            <a:ext cx="0" cy="23245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44400" y="3180303"/>
            <a:ext cx="4154994" cy="1401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9972" y="3509239"/>
            <a:ext cx="1410838" cy="313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BeamSearch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40582" y="4129347"/>
            <a:ext cx="1172479" cy="313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Step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99308" y="3333004"/>
            <a:ext cx="2202757" cy="62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93866" y="3587534"/>
            <a:ext cx="1832956" cy="313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tensor_initializer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4237427" y="3744118"/>
            <a:ext cx="156587" cy="4"/>
          </a:xfrm>
          <a:prstGeom prst="bentConnector4">
            <a:avLst>
              <a:gd name="adj1" fmla="val 0"/>
              <a:gd name="adj2" fmla="val 5715100000"/>
            </a:avLst>
          </a:prstGeom>
          <a:ln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00576" y="33330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首次执行</a:t>
            </a:r>
            <a:endParaRPr kumimoji="1" lang="zh-CN" altLang="en-US" sz="1200" b="1" dirty="0" smtClean="0">
              <a:solidFill>
                <a:schemeClr val="accent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直接箭头连接符 20"/>
          <p:cNvCxnSpPr>
            <a:stCxn id="16" idx="2"/>
            <a:endCxn id="17" idx="0"/>
          </p:cNvCxnSpPr>
          <p:nvPr/>
        </p:nvCxnSpPr>
        <p:spPr>
          <a:xfrm flipH="1">
            <a:off x="4326822" y="3822412"/>
            <a:ext cx="1138569" cy="3069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17" idx="0"/>
          </p:cNvCxnSpPr>
          <p:nvPr/>
        </p:nvCxnSpPr>
        <p:spPr>
          <a:xfrm>
            <a:off x="3500687" y="3957414"/>
            <a:ext cx="826135" cy="1719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20851" y="2706657"/>
            <a:ext cx="1802091" cy="313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Output Executor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27366" y="4734749"/>
            <a:ext cx="1989061" cy="313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BatchBuilder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7" idx="2"/>
            <a:endCxn id="12" idx="0"/>
          </p:cNvCxnSpPr>
          <p:nvPr/>
        </p:nvCxnSpPr>
        <p:spPr>
          <a:xfrm>
            <a:off x="4321897" y="3019830"/>
            <a:ext cx="0" cy="1604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2"/>
            <a:endCxn id="28" idx="0"/>
          </p:cNvCxnSpPr>
          <p:nvPr/>
        </p:nvCxnSpPr>
        <p:spPr>
          <a:xfrm>
            <a:off x="4321897" y="4582048"/>
            <a:ext cx="0" cy="15270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49516"/>
              </p:ext>
            </p:extLst>
          </p:nvPr>
        </p:nvGraphicFramePr>
        <p:xfrm>
          <a:off x="669891" y="1387638"/>
          <a:ext cx="7805894" cy="19014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Start/Stop</a:t>
                      </a:r>
                      <a:endParaRPr lang="zh-CN" altLang="en-US" dirty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char* </a:t>
                      </a:r>
                      <a:r>
                        <a:rPr lang="en-US" altLang="zh-CN" dirty="0" err="1" smtClean="0"/>
                        <a:t>sid</a:t>
                      </a:r>
                      <a:r>
                        <a:rPr lang="en-US" altLang="zh-CN" baseline="0" dirty="0" smtClean="0"/>
                        <a:t>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开始：成员变量初始化，重置标记。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结束：成员变量清零，标记结束。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BeamSearcher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中不包含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zh-CN" altLang="en-US" dirty="0" smtClean="0"/>
                        <a:t>函数，可以用构造函数进行初始化，通常会传入参数</a:t>
                      </a:r>
                      <a:r>
                        <a:rPr lang="en-US" altLang="zh-CN" dirty="0" err="1" smtClean="0"/>
                        <a:t>beam_num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20084"/>
              </p:ext>
            </p:extLst>
          </p:nvPr>
        </p:nvGraphicFramePr>
        <p:xfrm>
          <a:off x="669891" y="1387638"/>
          <a:ext cx="7805894" cy="32273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tensor_initializer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char*         </a:t>
                      </a:r>
                      <a:r>
                        <a:rPr lang="en-US" altLang="zh-CN" dirty="0" err="1" smtClean="0"/>
                        <a:t>input_name</a:t>
                      </a:r>
                      <a:r>
                        <a:rPr lang="en-US" altLang="zh-CN" baseline="0" dirty="0" smtClean="0"/>
                        <a:t>;</a:t>
                      </a:r>
                    </a:p>
                    <a:p>
                      <a:r>
                        <a:rPr lang="en-US" altLang="zh-CN" baseline="0" dirty="0" smtClean="0"/>
                        <a:t>int32_t                 index;</a:t>
                      </a:r>
                    </a:p>
                    <a:p>
                      <a:r>
                        <a:rPr lang="en-US" altLang="zh-CN" baseline="0" dirty="0" err="1" smtClean="0"/>
                        <a:t>const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IShape</a:t>
                      </a:r>
                      <a:r>
                        <a:rPr lang="en-US" altLang="zh-CN" baseline="0" dirty="0" smtClean="0"/>
                        <a:t>&amp;    shape;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Tensor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的第一次执行：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开辟存储，初始化数据，构造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图输入的初始值并返回。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err="1" smtClean="0"/>
                        <a:t>input_name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图输入的名字；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smtClean="0"/>
                        <a:t>index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图输入的序号，因为这个接口一次只能返回一个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，所以根据名字和序号来确定本次初始化哪个输出；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smtClean="0"/>
                        <a:t>shape</a:t>
                      </a:r>
                      <a:r>
                        <a:rPr lang="zh-CN" altLang="en-US" dirty="0" smtClean="0"/>
                        <a:t>是外界传递过来的形状参考，不一定有效，一般不使用。</a:t>
                      </a:r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由于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输出也是图输入，其名字与打包时的定义保持一致。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输出的</a:t>
                      </a:r>
                      <a:r>
                        <a:rPr lang="en-US" altLang="zh-CN" dirty="0" smtClean="0"/>
                        <a:t>Tensor</a:t>
                      </a:r>
                      <a:r>
                        <a:rPr lang="zh-CN" altLang="en-US" dirty="0" smtClean="0"/>
                        <a:t>通常保存在</a:t>
                      </a:r>
                      <a:r>
                        <a:rPr lang="en-US" altLang="zh-CN" dirty="0" err="1" smtClean="0"/>
                        <a:t>BeamSearcher</a:t>
                      </a:r>
                      <a:r>
                        <a:rPr lang="zh-CN" altLang="en-US" dirty="0" smtClean="0"/>
                        <a:t>中。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74339"/>
              </p:ext>
            </p:extLst>
          </p:nvPr>
        </p:nvGraphicFramePr>
        <p:xfrm>
          <a:off x="669891" y="1246961"/>
          <a:ext cx="7805894" cy="36470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BeamSearch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Tensor*    beam_inputs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de-DE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Tensor*    beam_outputs;</a:t>
                      </a:r>
                    </a:p>
                    <a:p>
                      <a:r>
                        <a:rPr lang="de-DE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int32_t*   token_from;</a:t>
                      </a:r>
                    </a:p>
                    <a:p>
                      <a:r>
                        <a:rPr lang="de-DE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    beam_num;</a:t>
                      </a:r>
                    </a:p>
                    <a:p>
                      <a:r>
                        <a:rPr lang="de-DE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         beam_finish;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的后续执行：根据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图输出计算得到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图输入。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err="1" smtClean="0"/>
                        <a:t>beam_inputs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的一组输入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图输出，顺序和</a:t>
                      </a:r>
                      <a:r>
                        <a:rPr lang="en-US" altLang="zh-CN" dirty="0" err="1" smtClean="0"/>
                        <a:t>BatchFlow</a:t>
                      </a:r>
                      <a:r>
                        <a:rPr lang="zh-CN" altLang="en-US" dirty="0" smtClean="0"/>
                        <a:t>图中定义保持一致；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err="1" smtClean="0"/>
                        <a:t>beam_outputs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的一组输出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图输入，是函数的输出；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err="1" smtClean="0"/>
                        <a:t>token_from</a:t>
                      </a:r>
                      <a:r>
                        <a:rPr lang="zh-CN" altLang="en-US" dirty="0" smtClean="0"/>
                        <a:t>记录了本次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的选路信息，是函数的输出；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err="1" smtClean="0"/>
                        <a:t>beam_num</a:t>
                      </a:r>
                      <a:r>
                        <a:rPr lang="zh-CN" altLang="en-US" dirty="0" smtClean="0"/>
                        <a:t>的值通常和最大</a:t>
                      </a:r>
                      <a:r>
                        <a:rPr lang="en-US" altLang="zh-CN" dirty="0" smtClean="0"/>
                        <a:t>beam</a:t>
                      </a:r>
                      <a:r>
                        <a:rPr lang="zh-CN" altLang="en-US" dirty="0" smtClean="0"/>
                        <a:t>数是相等的，不使用；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err="1" smtClean="0"/>
                        <a:t>beam_finish</a:t>
                      </a:r>
                      <a:r>
                        <a:rPr lang="zh-CN" altLang="en-US" dirty="0" smtClean="0"/>
                        <a:t>来自内部</a:t>
                      </a:r>
                      <a:r>
                        <a:rPr lang="en-US" altLang="zh-CN" dirty="0" err="1" smtClean="0"/>
                        <a:t>BatchBuilder</a:t>
                      </a:r>
                      <a:r>
                        <a:rPr lang="zh-CN" altLang="en-US" dirty="0" smtClean="0"/>
                        <a:t>的通知，一般不使用，使用时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代表内部希望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在本次执行后终止。</a:t>
                      </a:r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返回值是本次执行后剩余的</a:t>
                      </a:r>
                      <a:r>
                        <a:rPr lang="en-US" altLang="zh-CN" dirty="0" smtClean="0"/>
                        <a:t>beam</a:t>
                      </a:r>
                      <a:r>
                        <a:rPr lang="zh-CN" altLang="en-US" dirty="0" smtClean="0"/>
                        <a:t>数，返回值为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代表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终止。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2011"/>
              </p:ext>
            </p:extLst>
          </p:nvPr>
        </p:nvGraphicFramePr>
        <p:xfrm>
          <a:off x="669891" y="1387638"/>
          <a:ext cx="7805894" cy="28241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700"/>
                <a:gridCol w="6898194"/>
              </a:tblGrid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</a:p>
                  </a:txBody>
                  <a:tcPr/>
                </a:tc>
              </a:tr>
              <a:tr h="2693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char*        name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fr-FR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IShape&amp;   shape;</a:t>
                      </a:r>
                    </a:p>
                    <a:p>
                      <a:r>
                        <a:rPr lang="fr-FR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DeviceType        dev;</a:t>
                      </a:r>
                    </a:p>
                    <a:p>
                      <a:r>
                        <a:rPr lang="fr-FR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               dev_id;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Tensor</a:t>
                      </a:r>
                      <a:endParaRPr lang="zh-CN" altLang="en-US" dirty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执行，进行一些记录。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Step</a:t>
                      </a:r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图输入的名字；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smtClean="0"/>
                        <a:t>shape</a:t>
                      </a:r>
                      <a:r>
                        <a:rPr lang="zh-CN" altLang="en-US" dirty="0" smtClean="0"/>
                        <a:t>是外界传递过来的形状参考，不一定有效，一般不使用；</a:t>
                      </a:r>
                      <a:endParaRPr lang="en-US" altLang="zh-CN" dirty="0" smtClean="0"/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smtClean="0"/>
                        <a:t>dev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dev_id</a:t>
                      </a:r>
                      <a:r>
                        <a:rPr lang="zh-CN" altLang="en-US" dirty="0" smtClean="0"/>
                        <a:t>是外界传递过来的</a:t>
                      </a:r>
                      <a:r>
                        <a:rPr lang="en-US" altLang="zh-CN" dirty="0" smtClean="0"/>
                        <a:t>engine</a:t>
                      </a:r>
                      <a:r>
                        <a:rPr lang="zh-CN" altLang="en-US" dirty="0" smtClean="0"/>
                        <a:t>设备设置，仅作参考。</a:t>
                      </a:r>
                    </a:p>
                  </a:txBody>
                  <a:tcPr/>
                </a:tc>
              </a:tr>
              <a:tr h="3012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 smtClean="0"/>
                        <a:t>目前</a:t>
                      </a:r>
                      <a:r>
                        <a:rPr lang="en-US" altLang="zh-CN" dirty="0" err="1" smtClean="0"/>
                        <a:t>BeamSearch</a:t>
                      </a:r>
                      <a:r>
                        <a:rPr lang="zh-CN" altLang="en-US" dirty="0" smtClean="0"/>
                        <a:t>内部使用的设备类型固定是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1138302"/>
            <a:ext cx="6080474" cy="37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1301216"/>
            <a:ext cx="7787474" cy="33196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4374" y="3587803"/>
            <a:ext cx="290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路径扩张，循环第一次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5605" y="2819872"/>
            <a:ext cx="4511714" cy="165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7944" y="2702550"/>
            <a:ext cx="2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上一次的路径节点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5605" y="2973251"/>
            <a:ext cx="2858760" cy="1647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9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57324462"/>
              </p:ext>
            </p:extLst>
          </p:nvPr>
        </p:nvGraphicFramePr>
        <p:xfrm>
          <a:off x="1949596" y="1521190"/>
          <a:ext cx="4843089" cy="2838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9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8" y="1304017"/>
            <a:ext cx="7233175" cy="32234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5170" y="1601650"/>
            <a:ext cx="6918294" cy="211623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18924" y="2191082"/>
            <a:ext cx="123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路径扩张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006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" y="1282668"/>
            <a:ext cx="7074979" cy="3265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1307" y="1908125"/>
            <a:ext cx="6502225" cy="835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79441" y="2125607"/>
            <a:ext cx="257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记录得分最高的路径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0330" y="3245727"/>
            <a:ext cx="75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选路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816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98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BeamSearcher</a:t>
            </a:r>
            <a:endParaRPr kumimoji="1"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9" y="1378356"/>
            <a:ext cx="7666892" cy="29439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692" y="2251212"/>
            <a:ext cx="127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强制结束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3692" y="3688125"/>
            <a:ext cx="128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返回数据</a:t>
            </a:r>
            <a:endParaRPr kumimoji="1" lang="zh-CN" alt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310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16212" y="2177203"/>
            <a:ext cx="4290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3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BatchFlow</a:t>
            </a:r>
            <a:r>
              <a:rPr lang="zh-CN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整体串连</a:t>
            </a:r>
            <a:endParaRPr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4640" y="27711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99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对比一致性的时候数据去哪里找？</a:t>
            </a:r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</a:t>
            </a:r>
            <a:r>
              <a:rPr kumimoji="1" lang="en-US" altLang="zh-CN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nnx</a:t>
            </a:r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内部数据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：取不到，执行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前先确保内部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onnx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模型在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onnx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infer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中一致性验证通过。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中间结果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：一般从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里取。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输入输出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：从外部或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里取。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Recursive</a:t>
            </a:r>
            <a:r>
              <a:rPr kumimoji="1"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数据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src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/recursive_tensor_builder.cpp</a:t>
            </a:r>
          </a:p>
          <a:p>
            <a:pPr lvl="1"/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	- 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reduce_tensor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函数对历史数据拼成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recursive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输入。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     	- 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unreduced_tensor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函数将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recursive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输出拆分到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inst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451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SharedTensor</a:t>
            </a:r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SharedTensor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内部使用的数据流，可以自动释放开辟的存储，其构造函数为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写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的时候可以使用这个类来保存一些数据。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参数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owner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true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的时候，析构时自动释放</a:t>
            </a:r>
            <a:r>
              <a:rPr kumimoji="1"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存储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，为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false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时不会释放，可以用来共享一块存储。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91" y="2630901"/>
            <a:ext cx="1790949" cy="19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44" y="2913920"/>
            <a:ext cx="7362760" cy="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中使用双</a:t>
            </a:r>
            <a:r>
              <a:rPr kumimoji="1" lang="en-US" altLang="zh-CN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Buffer</a:t>
            </a:r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保存输出</a:t>
            </a:r>
            <a:r>
              <a:rPr kumimoji="1" lang="en-US" altLang="zh-CN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Tensor</a:t>
            </a:r>
          </a:p>
          <a:p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::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build_task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的返回值是一个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SharedTensor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vector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，内部保存了输出数据，如果每次调用该函数都重新为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SharedTensor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开辟存储，会有一定性能上的损失。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可以开辟两份最大存储，使用固定的双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Buffer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来保存输出数据，并用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owner=false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来构造返回的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SharedTensor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80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裁剪</a:t>
            </a:r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函数有两种写法，一种是返回最大值，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数固定，另一种是返回实际值，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数可裁剪，两种写法都可以得到正确的最终路径。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由于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中的数据遵守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格式，如果只在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中支持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裁剪，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重组数据时的补帧会让被裁掉的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重新补齐，那么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裁剪就失去意义了。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解决方法是在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中也支持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裁剪。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416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裁剪与</a:t>
            </a:r>
            <a:r>
              <a:rPr kumimoji="1" lang="en-US" altLang="zh-CN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BatchContext</a:t>
            </a:r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裁剪，需要放弃在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维进行补帧，以实际的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数排列数据。由于每个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inst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数都可能不同，重组后的数据无法继续遵守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格式。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这需要对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数据的上下文进行一些设置。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将</a:t>
            </a:r>
            <a:r>
              <a:rPr kumimoji="1" lang="en-US" altLang="zh-CN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BatchContext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::</a:t>
            </a:r>
            <a:r>
              <a:rPr kumimoji="1" lang="en-US" altLang="zh-CN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check_skip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_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的值设置为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recursive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数据在实际执行时的第一维。</a:t>
            </a:r>
            <a:endParaRPr kumimoji="1" lang="en-US" altLang="zh-CN" sz="16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将</a:t>
            </a:r>
            <a:r>
              <a:rPr kumimoji="1" lang="en-US" altLang="zh-CN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BatchContext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::context</a:t>
            </a:r>
            <a:r>
              <a:rPr kumimoji="1"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按照</a:t>
            </a:r>
            <a:r>
              <a:rPr kumimoji="1" lang="en-US" altLang="zh-CN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格式进行设置，将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视为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task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，对填充的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设置</a:t>
            </a:r>
            <a:r>
              <a:rPr kumimoji="1" lang="en-US" altLang="zh-CN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task_id</a:t>
            </a:r>
            <a:r>
              <a:rPr kumimoji="1" lang="en-US" altLang="zh-CN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 = PADDING_TASK_ID</a:t>
            </a:r>
            <a:r>
              <a:rPr kumimoji="1"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16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366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一些可能用到的技巧</a:t>
            </a:r>
            <a:endParaRPr kumimoji="1"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如果想要回传的历史数据跨</a:t>
            </a:r>
            <a:r>
              <a:rPr kumimoji="1" lang="en-US" altLang="zh-CN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BatchBuilder</a:t>
            </a:r>
            <a:r>
              <a:rPr kumimoji="1" lang="zh-CN" alt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了怎么办？</a:t>
            </a:r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b="1" i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一个方法是作为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的输出在外部拿到这个数据，再作为输入重新传给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另一个方法是作为</a:t>
            </a:r>
            <a:r>
              <a:rPr kumimoji="1"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BeamSearch</a:t>
            </a:r>
            <a:r>
              <a:rPr kumimoji="1"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的输入输出进行回传。</a:t>
            </a:r>
            <a:endParaRPr kumimoji="1"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5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92542" y="218638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onnx</a:t>
            </a:r>
            <a:r>
              <a:rPr lang="zh-CN" alt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模型导出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74640" y="2771159"/>
            <a:ext cx="324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u="sng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i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对</a:t>
            </a:r>
            <a:r>
              <a:rPr kumimoji="1" lang="en-US" altLang="zh-CN" i="1" u="sng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onnx</a:t>
            </a:r>
            <a:r>
              <a:rPr kumimoji="1" lang="zh-CN" altLang="en-US" i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/>
                <a:ea typeface="微软雅黑"/>
                <a:cs typeface="微软雅黑"/>
              </a:rPr>
              <a:t>模型的要求</a:t>
            </a:r>
          </a:p>
        </p:txBody>
      </p:sp>
    </p:spTree>
    <p:extLst>
      <p:ext uri="{BB962C8B-B14F-4D97-AF65-F5344CB8AC3E}">
        <p14:creationId xmlns:p14="http://schemas.microsoft.com/office/powerpoint/2010/main" val="12825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00" y="2196750"/>
            <a:ext cx="3450000" cy="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onnx</a:t>
            </a:r>
            <a:r>
              <a:rPr kumimoji="1"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模型导出</a:t>
            </a:r>
            <a:endParaRPr kumimoji="1" lang="zh-CN" alt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68499025"/>
              </p:ext>
            </p:extLst>
          </p:nvPr>
        </p:nvGraphicFramePr>
        <p:xfrm>
          <a:off x="1264844" y="1860723"/>
          <a:ext cx="4255267" cy="245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5816861" y="1586624"/>
            <a:ext cx="2730559" cy="1155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recursive</a:t>
            </a:r>
          </a:p>
          <a:p>
            <a:r>
              <a:rPr lang="zh-CN" altLang="en-US" sz="1400" dirty="0" smtClean="0"/>
              <a:t>历史数据的自动循环，仅限于执行器内部使用，对于</a:t>
            </a:r>
            <a:r>
              <a:rPr lang="en-US" altLang="zh-CN" sz="1400" dirty="0" err="1" smtClean="0"/>
              <a:t>BatchFlow</a:t>
            </a:r>
            <a:r>
              <a:rPr lang="zh-CN" altLang="en-US" sz="1400" dirty="0" smtClean="0"/>
              <a:t>来说是附加的，不受其他限制，不参与</a:t>
            </a:r>
            <a:r>
              <a:rPr lang="en-US" altLang="zh-CN" sz="1400" dirty="0" err="1" smtClean="0"/>
              <a:t>BatchBuilder</a:t>
            </a:r>
            <a:r>
              <a:rPr lang="zh-CN" altLang="en-US" sz="1400" dirty="0" smtClean="0"/>
              <a:t>计算。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816861" y="2980786"/>
            <a:ext cx="2730559" cy="14464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任务划分</a:t>
            </a:r>
            <a:endParaRPr lang="en-US" altLang="zh-CN" dirty="0" smtClean="0"/>
          </a:p>
          <a:p>
            <a:r>
              <a:rPr lang="en-US" altLang="zh-CN" sz="1400" dirty="0" err="1" smtClean="0"/>
              <a:t>BatchFlow</a:t>
            </a:r>
            <a:r>
              <a:rPr lang="zh-CN" altLang="en-US" sz="1400" dirty="0" smtClean="0"/>
              <a:t>内部存在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的概念，会以某一个输入为基准进行任务划分，每一个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分配有信号量，要求图输入和图输出划分出的</a:t>
            </a:r>
            <a:r>
              <a:rPr lang="zh-CN" altLang="en-US" sz="1400" dirty="0" smtClean="0">
                <a:solidFill>
                  <a:srgbClr val="C00000"/>
                </a:solidFill>
              </a:rPr>
              <a:t>任务数相等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83647" y="1347741"/>
            <a:ext cx="687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对内部</a:t>
            </a:r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onnx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模型的要求：</a:t>
            </a:r>
            <a:endParaRPr kumimoji="1"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00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4448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</a:t>
            </a:r>
            <a:r>
              <a:rPr kumimoji="1" lang="en-US" altLang="zh-CN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nnx</a:t>
            </a:r>
            <a:r>
              <a:rPr kumimoji="1"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模型导出：</a:t>
            </a:r>
            <a:r>
              <a:rPr kumimoji="1" lang="en-US" altLang="zh-CN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格式</a:t>
            </a:r>
            <a:endParaRPr kumimoji="1" lang="zh-CN" alt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647" y="1347741"/>
            <a:ext cx="687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格式，即</a:t>
            </a:r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Tensor.shape</a:t>
            </a:r>
            <a:r>
              <a:rPr kumimoji="1"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= (</a:t>
            </a:r>
            <a:r>
              <a:rPr kumimoji="1" lang="en-US" altLang="zh-CN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batch_size</a:t>
            </a:r>
            <a:r>
              <a:rPr kumimoji="1"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kumimoji="1" lang="en-US" altLang="zh-CN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batch_task</a:t>
            </a:r>
            <a:r>
              <a:rPr kumimoji="1"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, ...)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，是</a:t>
            </a:r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对其内部</a:t>
            </a:r>
            <a:r>
              <a:rPr kumimoji="1"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Tensor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形状的要求，其中</a:t>
            </a:r>
            <a:r>
              <a:rPr kumimoji="1"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第一维代表</a:t>
            </a:r>
            <a:r>
              <a:rPr kumimoji="1" lang="en-US" altLang="zh-CN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</a:t>
            </a:r>
            <a:r>
              <a:rPr kumimoji="1" lang="zh-CN" altLang="en-US" i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en-US" altLang="zh-CN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inst_id</a:t>
            </a:r>
            <a:r>
              <a:rPr kumimoji="1" lang="en-US" altLang="zh-CN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第二维代表</a:t>
            </a:r>
            <a:r>
              <a:rPr kumimoji="1" lang="zh-CN" altLang="en-US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任务</a:t>
            </a:r>
            <a:r>
              <a:rPr kumimoji="1" lang="zh-CN" altLang="en-US" i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划分</a:t>
            </a:r>
            <a:r>
              <a:rPr kumimoji="1" lang="en-US" altLang="zh-CN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task_id</a:t>
            </a:r>
            <a:r>
              <a:rPr kumimoji="1" lang="en-US" altLang="zh-CN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通常情况下，</a:t>
            </a:r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BatchFlow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中的</a:t>
            </a:r>
            <a:r>
              <a:rPr kumimoji="1"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Tensor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严格遵守</a:t>
            </a:r>
            <a:r>
              <a:rPr kumimoji="1" lang="en-US" altLang="zh-CN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bt</a:t>
            </a:r>
            <a:r>
              <a:rPr kumimoji="1"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格式，但也有下面几种例外。</a:t>
            </a:r>
            <a:endParaRPr kumimoji="1"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00050" indent="-400050">
              <a:buFont typeface="+mj-lt"/>
              <a:buAutoNum type="romanUcPeriod"/>
            </a:pPr>
            <a:endParaRPr kumimoji="1"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51358157"/>
              </p:ext>
            </p:extLst>
          </p:nvPr>
        </p:nvGraphicFramePr>
        <p:xfrm>
          <a:off x="1357373" y="3125036"/>
          <a:ext cx="6328786" cy="14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37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18630" y="2177203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静态图推导</a:t>
            </a:r>
          </a:p>
        </p:txBody>
      </p:sp>
    </p:spTree>
    <p:extLst>
      <p:ext uri="{BB962C8B-B14F-4D97-AF65-F5344CB8AC3E}">
        <p14:creationId xmlns:p14="http://schemas.microsoft.com/office/powerpoint/2010/main" val="22190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073" y="55352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静态图推导</a:t>
            </a:r>
            <a:endParaRPr kumimoji="1" lang="zh-CN" alt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647" y="1347741"/>
            <a:ext cx="6680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如果</a:t>
            </a:r>
            <a:r>
              <a:rPr kumimoji="1"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无法完成模型转化，则说明当前模型在</a:t>
            </a:r>
            <a:r>
              <a:rPr kumimoji="1" lang="en-US" altLang="zh-CN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onnxinfer</a:t>
            </a:r>
            <a:r>
              <a:rPr kumimoji="1"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中存在不支持静态图推导的部分，需要添加支持或进行模型修改</a:t>
            </a:r>
            <a:r>
              <a:rPr kumimoji="1" lang="zh-CN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499"/>
            <a:ext cx="9144000" cy="17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FFFFFF"/>
            </a:solidFill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40783</TotalTime>
  <Words>2957</Words>
  <Application>Microsoft Office PowerPoint</Application>
  <PresentationFormat>全屏显示(16:9)</PresentationFormat>
  <Paragraphs>446</Paragraphs>
  <Slides>50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quinty 徐</dc:creator>
  <cp:lastModifiedBy>蒋竞</cp:lastModifiedBy>
  <cp:revision>757</cp:revision>
  <dcterms:created xsi:type="dcterms:W3CDTF">2015-09-24T04:12:14Z</dcterms:created>
  <dcterms:modified xsi:type="dcterms:W3CDTF">2022-03-07T06:18:12Z</dcterms:modified>
</cp:coreProperties>
</file>