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3"/>
  </p:notesMasterIdLst>
  <p:sldIdLst>
    <p:sldId id="256" r:id="rId2"/>
    <p:sldId id="259" r:id="rId3"/>
    <p:sldId id="258" r:id="rId4"/>
    <p:sldId id="260" r:id="rId5"/>
    <p:sldId id="262" r:id="rId6"/>
    <p:sldId id="264" r:id="rId7"/>
    <p:sldId id="263" r:id="rId8"/>
    <p:sldId id="267" r:id="rId9"/>
    <p:sldId id="266" r:id="rId10"/>
    <p:sldId id="265" r:id="rId11"/>
    <p:sldId id="268"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DM Sans" pitchFamily="2" charset="0"/>
      <p:regular r:id="rId18"/>
      <p:bold r:id="rId19"/>
      <p:italic r:id="rId20"/>
      <p:boldItalic r:id="rId21"/>
    </p:embeddedFont>
    <p:embeddedFont>
      <p:font typeface="Hind Madurai" panose="02000000000000000000" pitchFamily="2" charset="0"/>
      <p:regular r:id="rId22"/>
      <p:bold r:id="rId23"/>
    </p:embeddedFont>
    <p:embeddedFont>
      <p:font typeface="Hind Madurai Medium" panose="02000000000000000000" pitchFamily="2" charset="0"/>
      <p:regular r:id="rId24"/>
      <p:bold r:id="rId25"/>
    </p:embeddedFont>
    <p:embeddedFont>
      <p:font typeface="Tahoma" panose="020B0604030504040204" pitchFamily="34" charset="0"/>
      <p:regular r:id="rId26"/>
      <p:bold r:id="rId27"/>
    </p:embeddedFont>
    <p:embeddedFont>
      <p:font typeface="Trebuchet MS" panose="020B0603020202020204" pitchFamily="34" charset="0"/>
      <p:regular r:id="rId28"/>
      <p:bold r:id="rId29"/>
      <p:italic r:id="rId30"/>
      <p:boldItalic r:id="rId31"/>
    </p:embeddedFont>
    <p:embeddedFont>
      <p:font typeface="Verdana" panose="020B060403050404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5">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68C391-10EC-4F6A-A948-D5610CCEA0FA}">
  <a:tblStyle styleId="{3E68C391-10EC-4F6A-A948-D5610CCEA0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475" y="72"/>
      </p:cViewPr>
      <p:guideLst>
        <p:guide orient="horz" pos="5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tableStyles" Target="tableStyles.xml"/><Relationship Id="rId21" Type="http://schemas.openxmlformats.org/officeDocument/2006/relationships/font" Target="fonts/font8.fntdata"/><Relationship Id="rId34" Type="http://schemas.openxmlformats.org/officeDocument/2006/relationships/font" Target="fonts/font2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108d799aaf8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108d799aaf8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5637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108d799aaf8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108d799aaf8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2923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108d799aaf8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108d799aaf8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108d799aaf8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108d799aaf8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2409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108d799aaf8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108d799aaf8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12580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108d799aaf8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108d799aaf8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503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108d799aaf8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108d799aaf8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9325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rot="10800000">
            <a:off x="-432767" y="3247190"/>
            <a:ext cx="2628475" cy="1951825"/>
            <a:chOff x="5437625" y="1526625"/>
            <a:chExt cx="2628475" cy="1951825"/>
          </a:xfrm>
        </p:grpSpPr>
        <p:sp>
          <p:nvSpPr>
            <p:cNvPr id="10" name="Google Shape;10;p2"/>
            <p:cNvSpPr/>
            <p:nvPr/>
          </p:nvSpPr>
          <p:spPr>
            <a:xfrm>
              <a:off x="5437625" y="1526625"/>
              <a:ext cx="2628475" cy="1951825"/>
            </a:xfrm>
            <a:custGeom>
              <a:avLst/>
              <a:gdLst/>
              <a:ahLst/>
              <a:cxnLst/>
              <a:rect l="l" t="t" r="r" b="b"/>
              <a:pathLst>
                <a:path w="105139" h="78073" extrusionOk="0">
                  <a:moveTo>
                    <a:pt x="1" y="0"/>
                  </a:moveTo>
                  <a:lnTo>
                    <a:pt x="78056" y="78073"/>
                  </a:lnTo>
                  <a:lnTo>
                    <a:pt x="105138" y="50990"/>
                  </a:lnTo>
                  <a:lnTo>
                    <a:pt x="105138" y="1217"/>
                  </a:lnTo>
                  <a:lnTo>
                    <a:pt x="78056" y="28282"/>
                  </a:lnTo>
                  <a:lnTo>
                    <a:pt x="49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049450" y="1527160"/>
              <a:ext cx="680175" cy="340125"/>
            </a:xfrm>
            <a:custGeom>
              <a:avLst/>
              <a:gdLst/>
              <a:ahLst/>
              <a:cxnLst/>
              <a:rect l="l" t="t" r="r" b="b"/>
              <a:pathLst>
                <a:path w="27207" h="13605" extrusionOk="0">
                  <a:moveTo>
                    <a:pt x="0" y="0"/>
                  </a:moveTo>
                  <a:lnTo>
                    <a:pt x="13603" y="13604"/>
                  </a:lnTo>
                  <a:lnTo>
                    <a:pt x="272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rot="10800000" flipH="1">
            <a:off x="2906496" y="2616924"/>
            <a:ext cx="3477210" cy="2582069"/>
            <a:chOff x="5437625" y="1526625"/>
            <a:chExt cx="2628475" cy="1951825"/>
          </a:xfrm>
        </p:grpSpPr>
        <p:sp>
          <p:nvSpPr>
            <p:cNvPr id="13" name="Google Shape;13;p2"/>
            <p:cNvSpPr/>
            <p:nvPr/>
          </p:nvSpPr>
          <p:spPr>
            <a:xfrm>
              <a:off x="5437625" y="1526625"/>
              <a:ext cx="2628475" cy="1951825"/>
            </a:xfrm>
            <a:custGeom>
              <a:avLst/>
              <a:gdLst/>
              <a:ahLst/>
              <a:cxnLst/>
              <a:rect l="l" t="t" r="r" b="b"/>
              <a:pathLst>
                <a:path w="105139" h="78073" extrusionOk="0">
                  <a:moveTo>
                    <a:pt x="1" y="0"/>
                  </a:moveTo>
                  <a:lnTo>
                    <a:pt x="78056" y="78073"/>
                  </a:lnTo>
                  <a:lnTo>
                    <a:pt x="105138" y="50990"/>
                  </a:lnTo>
                  <a:lnTo>
                    <a:pt x="105138" y="1217"/>
                  </a:lnTo>
                  <a:lnTo>
                    <a:pt x="78056" y="28282"/>
                  </a:lnTo>
                  <a:lnTo>
                    <a:pt x="497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049450" y="1527160"/>
              <a:ext cx="680175" cy="340125"/>
            </a:xfrm>
            <a:custGeom>
              <a:avLst/>
              <a:gdLst/>
              <a:ahLst/>
              <a:cxnLst/>
              <a:rect l="l" t="t" r="r" b="b"/>
              <a:pathLst>
                <a:path w="27207" h="13605" extrusionOk="0">
                  <a:moveTo>
                    <a:pt x="0" y="0"/>
                  </a:moveTo>
                  <a:lnTo>
                    <a:pt x="13603" y="13604"/>
                  </a:lnTo>
                  <a:lnTo>
                    <a:pt x="272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2361154" y="-21204"/>
            <a:ext cx="4298871" cy="3192210"/>
            <a:chOff x="4751825" y="1602825"/>
            <a:chExt cx="2628475" cy="1951825"/>
          </a:xfrm>
        </p:grpSpPr>
        <p:sp>
          <p:nvSpPr>
            <p:cNvPr id="16" name="Google Shape;16;p2"/>
            <p:cNvSpPr/>
            <p:nvPr/>
          </p:nvSpPr>
          <p:spPr>
            <a:xfrm>
              <a:off x="4751825" y="1602825"/>
              <a:ext cx="2628475" cy="1951825"/>
            </a:xfrm>
            <a:custGeom>
              <a:avLst/>
              <a:gdLst/>
              <a:ahLst/>
              <a:cxnLst/>
              <a:rect l="l" t="t" r="r" b="b"/>
              <a:pathLst>
                <a:path w="105139" h="78073" extrusionOk="0">
                  <a:moveTo>
                    <a:pt x="1" y="0"/>
                  </a:moveTo>
                  <a:lnTo>
                    <a:pt x="78056" y="78073"/>
                  </a:lnTo>
                  <a:lnTo>
                    <a:pt x="105138" y="50990"/>
                  </a:lnTo>
                  <a:lnTo>
                    <a:pt x="105138" y="1217"/>
                  </a:lnTo>
                  <a:lnTo>
                    <a:pt x="78056" y="28282"/>
                  </a:lnTo>
                  <a:lnTo>
                    <a:pt x="497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354237" y="1609425"/>
              <a:ext cx="680175" cy="340125"/>
            </a:xfrm>
            <a:custGeom>
              <a:avLst/>
              <a:gdLst/>
              <a:ahLst/>
              <a:cxnLst/>
              <a:rect l="l" t="t" r="r" b="b"/>
              <a:pathLst>
                <a:path w="27207" h="13605" extrusionOk="0">
                  <a:moveTo>
                    <a:pt x="0" y="0"/>
                  </a:moveTo>
                  <a:lnTo>
                    <a:pt x="13603" y="13604"/>
                  </a:lnTo>
                  <a:lnTo>
                    <a:pt x="272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a:off x="-106050" y="1166575"/>
            <a:ext cx="5693400" cy="2799900"/>
          </a:xfrm>
          <a:prstGeom prst="rect">
            <a:avLst/>
          </a:prstGeom>
          <a:solidFill>
            <a:schemeClr val="lt1"/>
          </a:solidFill>
          <a:ln>
            <a:noFill/>
          </a:ln>
          <a:effectLst>
            <a:outerShdw blurRad="142875"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659363" y="-21192"/>
            <a:ext cx="2430025" cy="1804462"/>
            <a:chOff x="4751825" y="1602825"/>
            <a:chExt cx="2628475" cy="1951825"/>
          </a:xfrm>
        </p:grpSpPr>
        <p:sp>
          <p:nvSpPr>
            <p:cNvPr id="20" name="Google Shape;20;p2"/>
            <p:cNvSpPr/>
            <p:nvPr/>
          </p:nvSpPr>
          <p:spPr>
            <a:xfrm>
              <a:off x="4751825" y="1602825"/>
              <a:ext cx="2628475" cy="1951825"/>
            </a:xfrm>
            <a:custGeom>
              <a:avLst/>
              <a:gdLst/>
              <a:ahLst/>
              <a:cxnLst/>
              <a:rect l="l" t="t" r="r" b="b"/>
              <a:pathLst>
                <a:path w="105139" h="78073" extrusionOk="0">
                  <a:moveTo>
                    <a:pt x="1" y="0"/>
                  </a:moveTo>
                  <a:lnTo>
                    <a:pt x="78056" y="78073"/>
                  </a:lnTo>
                  <a:lnTo>
                    <a:pt x="105138" y="50990"/>
                  </a:lnTo>
                  <a:lnTo>
                    <a:pt x="105138" y="1217"/>
                  </a:lnTo>
                  <a:lnTo>
                    <a:pt x="78056" y="28282"/>
                  </a:lnTo>
                  <a:lnTo>
                    <a:pt x="49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328300" y="1609425"/>
              <a:ext cx="680175" cy="340125"/>
            </a:xfrm>
            <a:custGeom>
              <a:avLst/>
              <a:gdLst/>
              <a:ahLst/>
              <a:cxnLst/>
              <a:rect l="l" t="t" r="r" b="b"/>
              <a:pathLst>
                <a:path w="27207" h="13605" extrusionOk="0">
                  <a:moveTo>
                    <a:pt x="0" y="0"/>
                  </a:moveTo>
                  <a:lnTo>
                    <a:pt x="13603" y="13604"/>
                  </a:lnTo>
                  <a:lnTo>
                    <a:pt x="272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txBox="1">
            <a:spLocks noGrp="1"/>
          </p:cNvSpPr>
          <p:nvPr>
            <p:ph type="ctrTitle"/>
          </p:nvPr>
        </p:nvSpPr>
        <p:spPr>
          <a:xfrm>
            <a:off x="713100" y="1387850"/>
            <a:ext cx="4528800" cy="19281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4500" b="1">
                <a:latin typeface="DM Sans"/>
                <a:ea typeface="DM Sans"/>
                <a:cs typeface="DM Sans"/>
                <a:sym typeface="DM Sans"/>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3" name="Google Shape;23;p2"/>
          <p:cNvSpPr txBox="1">
            <a:spLocks noGrp="1"/>
          </p:cNvSpPr>
          <p:nvPr>
            <p:ph type="subTitle" idx="1"/>
          </p:nvPr>
        </p:nvSpPr>
        <p:spPr>
          <a:xfrm>
            <a:off x="713100" y="3315938"/>
            <a:ext cx="4528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500"/>
              <a:buNone/>
              <a:defRPr sz="1800">
                <a:latin typeface="Hind Madurai"/>
                <a:ea typeface="Hind Madurai"/>
                <a:cs typeface="Hind Madurai"/>
                <a:sym typeface="Hind Madurai"/>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1" name="Google Shape;61;p6"/>
          <p:cNvSpPr/>
          <p:nvPr/>
        </p:nvSpPr>
        <p:spPr>
          <a:xfrm rot="5400000" flipH="1">
            <a:off x="-1791299" y="2380407"/>
            <a:ext cx="1891302" cy="3782534"/>
          </a:xfrm>
          <a:custGeom>
            <a:avLst/>
            <a:gdLst/>
            <a:ahLst/>
            <a:cxnLst/>
            <a:rect l="l" t="t" r="r" b="b"/>
            <a:pathLst>
              <a:path w="53673" h="107344" extrusionOk="0">
                <a:moveTo>
                  <a:pt x="0" y="0"/>
                </a:moveTo>
                <a:lnTo>
                  <a:pt x="0" y="107344"/>
                </a:lnTo>
                <a:lnTo>
                  <a:pt x="53672" y="5367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rot="5400000" flipH="1">
            <a:off x="-1791957" y="2838695"/>
            <a:ext cx="1643650" cy="3289861"/>
          </a:xfrm>
          <a:custGeom>
            <a:avLst/>
            <a:gdLst/>
            <a:ahLst/>
            <a:cxnLst/>
            <a:rect l="l" t="t" r="r" b="b"/>
            <a:pathLst>
              <a:path w="25671" h="51380" extrusionOk="0">
                <a:moveTo>
                  <a:pt x="0" y="1"/>
                </a:moveTo>
                <a:lnTo>
                  <a:pt x="0" y="51379"/>
                </a:lnTo>
                <a:lnTo>
                  <a:pt x="25671" y="25690"/>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6"/>
          <p:cNvGrpSpPr/>
          <p:nvPr/>
        </p:nvGrpSpPr>
        <p:grpSpPr>
          <a:xfrm flipH="1">
            <a:off x="-2292105" y="-261206"/>
            <a:ext cx="3456707" cy="2785190"/>
            <a:chOff x="4796185" y="1436474"/>
            <a:chExt cx="2628475" cy="2118176"/>
          </a:xfrm>
        </p:grpSpPr>
        <p:sp>
          <p:nvSpPr>
            <p:cNvPr id="64" name="Google Shape;64;p6"/>
            <p:cNvSpPr/>
            <p:nvPr/>
          </p:nvSpPr>
          <p:spPr>
            <a:xfrm>
              <a:off x="4796185" y="1602825"/>
              <a:ext cx="2628475" cy="1951825"/>
            </a:xfrm>
            <a:custGeom>
              <a:avLst/>
              <a:gdLst/>
              <a:ahLst/>
              <a:cxnLst/>
              <a:rect l="l" t="t" r="r" b="b"/>
              <a:pathLst>
                <a:path w="105139" h="78073" extrusionOk="0">
                  <a:moveTo>
                    <a:pt x="1" y="0"/>
                  </a:moveTo>
                  <a:lnTo>
                    <a:pt x="78056" y="78073"/>
                  </a:lnTo>
                  <a:lnTo>
                    <a:pt x="105138" y="50990"/>
                  </a:lnTo>
                  <a:lnTo>
                    <a:pt x="105138" y="1217"/>
                  </a:lnTo>
                  <a:lnTo>
                    <a:pt x="78056" y="28282"/>
                  </a:lnTo>
                  <a:lnTo>
                    <a:pt x="497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5054603" y="1436474"/>
              <a:ext cx="1371981" cy="686032"/>
            </a:xfrm>
            <a:custGeom>
              <a:avLst/>
              <a:gdLst/>
              <a:ahLst/>
              <a:cxnLst/>
              <a:rect l="l" t="t" r="r" b="b"/>
              <a:pathLst>
                <a:path w="27207" h="13605" extrusionOk="0">
                  <a:moveTo>
                    <a:pt x="0" y="0"/>
                  </a:moveTo>
                  <a:lnTo>
                    <a:pt x="13603" y="13604"/>
                  </a:lnTo>
                  <a:lnTo>
                    <a:pt x="272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6"/>
          <p:cNvSpPr/>
          <p:nvPr/>
        </p:nvSpPr>
        <p:spPr>
          <a:xfrm>
            <a:off x="8048953" y="-90440"/>
            <a:ext cx="2213702" cy="1643632"/>
          </a:xfrm>
          <a:custGeom>
            <a:avLst/>
            <a:gdLst/>
            <a:ahLst/>
            <a:cxnLst/>
            <a:rect l="l" t="t" r="r" b="b"/>
            <a:pathLst>
              <a:path w="105139" h="78073" extrusionOk="0">
                <a:moveTo>
                  <a:pt x="1" y="0"/>
                </a:moveTo>
                <a:lnTo>
                  <a:pt x="78056" y="78073"/>
                </a:lnTo>
                <a:lnTo>
                  <a:pt x="105138" y="50990"/>
                </a:lnTo>
                <a:lnTo>
                  <a:pt x="105138" y="1217"/>
                </a:lnTo>
                <a:lnTo>
                  <a:pt x="78056" y="28282"/>
                </a:lnTo>
                <a:lnTo>
                  <a:pt x="497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6"/>
          <p:cNvGrpSpPr/>
          <p:nvPr/>
        </p:nvGrpSpPr>
        <p:grpSpPr>
          <a:xfrm rot="10800000" flipH="1">
            <a:off x="8054336" y="2715804"/>
            <a:ext cx="3456741" cy="2785190"/>
            <a:chOff x="4796185" y="1436474"/>
            <a:chExt cx="2628501" cy="2118176"/>
          </a:xfrm>
        </p:grpSpPr>
        <p:sp>
          <p:nvSpPr>
            <p:cNvPr id="68" name="Google Shape;68;p6"/>
            <p:cNvSpPr/>
            <p:nvPr/>
          </p:nvSpPr>
          <p:spPr>
            <a:xfrm>
              <a:off x="4796185" y="1602825"/>
              <a:ext cx="2628475" cy="1951825"/>
            </a:xfrm>
            <a:custGeom>
              <a:avLst/>
              <a:gdLst/>
              <a:ahLst/>
              <a:cxnLst/>
              <a:rect l="l" t="t" r="r" b="b"/>
              <a:pathLst>
                <a:path w="105139" h="78073" extrusionOk="0">
                  <a:moveTo>
                    <a:pt x="1" y="0"/>
                  </a:moveTo>
                  <a:lnTo>
                    <a:pt x="78056" y="78073"/>
                  </a:lnTo>
                  <a:lnTo>
                    <a:pt x="105138" y="50990"/>
                  </a:lnTo>
                  <a:lnTo>
                    <a:pt x="105138" y="1217"/>
                  </a:lnTo>
                  <a:lnTo>
                    <a:pt x="78056" y="28282"/>
                  </a:lnTo>
                  <a:lnTo>
                    <a:pt x="49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6052705" y="1436474"/>
              <a:ext cx="1371981" cy="686032"/>
            </a:xfrm>
            <a:custGeom>
              <a:avLst/>
              <a:gdLst/>
              <a:ahLst/>
              <a:cxnLst/>
              <a:rect l="l" t="t" r="r" b="b"/>
              <a:pathLst>
                <a:path w="27207" h="13605" extrusionOk="0">
                  <a:moveTo>
                    <a:pt x="0" y="0"/>
                  </a:moveTo>
                  <a:lnTo>
                    <a:pt x="13603" y="13604"/>
                  </a:lnTo>
                  <a:lnTo>
                    <a:pt x="272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4"/>
        <p:cNvGrpSpPr/>
        <p:nvPr/>
      </p:nvGrpSpPr>
      <p:grpSpPr>
        <a:xfrm>
          <a:off x="0" y="0"/>
          <a:ext cx="0" cy="0"/>
          <a:chOff x="0" y="0"/>
          <a:chExt cx="0" cy="0"/>
        </a:xfrm>
      </p:grpSpPr>
      <p:grpSp>
        <p:nvGrpSpPr>
          <p:cNvPr id="95" name="Google Shape;95;p9"/>
          <p:cNvGrpSpPr/>
          <p:nvPr/>
        </p:nvGrpSpPr>
        <p:grpSpPr>
          <a:xfrm rot="10800000">
            <a:off x="2843636" y="2715804"/>
            <a:ext cx="3456741" cy="2785190"/>
            <a:chOff x="4796185" y="1436474"/>
            <a:chExt cx="2628501" cy="2118176"/>
          </a:xfrm>
        </p:grpSpPr>
        <p:sp>
          <p:nvSpPr>
            <p:cNvPr id="96" name="Google Shape;96;p9"/>
            <p:cNvSpPr/>
            <p:nvPr/>
          </p:nvSpPr>
          <p:spPr>
            <a:xfrm>
              <a:off x="4796185" y="1602825"/>
              <a:ext cx="2628475" cy="1951825"/>
            </a:xfrm>
            <a:custGeom>
              <a:avLst/>
              <a:gdLst/>
              <a:ahLst/>
              <a:cxnLst/>
              <a:rect l="l" t="t" r="r" b="b"/>
              <a:pathLst>
                <a:path w="105139" h="78073" extrusionOk="0">
                  <a:moveTo>
                    <a:pt x="1" y="0"/>
                  </a:moveTo>
                  <a:lnTo>
                    <a:pt x="78056" y="78073"/>
                  </a:lnTo>
                  <a:lnTo>
                    <a:pt x="105138" y="50990"/>
                  </a:lnTo>
                  <a:lnTo>
                    <a:pt x="105138" y="1217"/>
                  </a:lnTo>
                  <a:lnTo>
                    <a:pt x="78056" y="28282"/>
                  </a:lnTo>
                  <a:lnTo>
                    <a:pt x="49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6052705" y="1436474"/>
              <a:ext cx="1371981" cy="686032"/>
            </a:xfrm>
            <a:custGeom>
              <a:avLst/>
              <a:gdLst/>
              <a:ahLst/>
              <a:cxnLst/>
              <a:rect l="l" t="t" r="r" b="b"/>
              <a:pathLst>
                <a:path w="27207" h="13605" extrusionOk="0">
                  <a:moveTo>
                    <a:pt x="0" y="0"/>
                  </a:moveTo>
                  <a:lnTo>
                    <a:pt x="13603" y="13604"/>
                  </a:lnTo>
                  <a:lnTo>
                    <a:pt x="272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9"/>
          <p:cNvGrpSpPr/>
          <p:nvPr/>
        </p:nvGrpSpPr>
        <p:grpSpPr>
          <a:xfrm flipH="1">
            <a:off x="3036384" y="-240008"/>
            <a:ext cx="2783845" cy="2242937"/>
            <a:chOff x="4796185" y="1436474"/>
            <a:chExt cx="2628501" cy="2118176"/>
          </a:xfrm>
        </p:grpSpPr>
        <p:sp>
          <p:nvSpPr>
            <p:cNvPr id="99" name="Google Shape;99;p9"/>
            <p:cNvSpPr/>
            <p:nvPr/>
          </p:nvSpPr>
          <p:spPr>
            <a:xfrm>
              <a:off x="4796185" y="1602825"/>
              <a:ext cx="2628475" cy="1951825"/>
            </a:xfrm>
            <a:custGeom>
              <a:avLst/>
              <a:gdLst/>
              <a:ahLst/>
              <a:cxnLst/>
              <a:rect l="l" t="t" r="r" b="b"/>
              <a:pathLst>
                <a:path w="105139" h="78073" extrusionOk="0">
                  <a:moveTo>
                    <a:pt x="1" y="0"/>
                  </a:moveTo>
                  <a:lnTo>
                    <a:pt x="78056" y="78073"/>
                  </a:lnTo>
                  <a:lnTo>
                    <a:pt x="105138" y="50990"/>
                  </a:lnTo>
                  <a:lnTo>
                    <a:pt x="105138" y="1217"/>
                  </a:lnTo>
                  <a:lnTo>
                    <a:pt x="78056" y="28282"/>
                  </a:lnTo>
                  <a:lnTo>
                    <a:pt x="497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6052705" y="1436474"/>
              <a:ext cx="1371981" cy="686032"/>
            </a:xfrm>
            <a:custGeom>
              <a:avLst/>
              <a:gdLst/>
              <a:ahLst/>
              <a:cxnLst/>
              <a:rect l="l" t="t" r="r" b="b"/>
              <a:pathLst>
                <a:path w="27207" h="13605" extrusionOk="0">
                  <a:moveTo>
                    <a:pt x="0" y="0"/>
                  </a:moveTo>
                  <a:lnTo>
                    <a:pt x="13603" y="13604"/>
                  </a:lnTo>
                  <a:lnTo>
                    <a:pt x="272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9"/>
          <p:cNvGrpSpPr/>
          <p:nvPr/>
        </p:nvGrpSpPr>
        <p:grpSpPr>
          <a:xfrm>
            <a:off x="6615161" y="-239996"/>
            <a:ext cx="3456741" cy="2785190"/>
            <a:chOff x="4796185" y="1436474"/>
            <a:chExt cx="2628501" cy="2118176"/>
          </a:xfrm>
        </p:grpSpPr>
        <p:sp>
          <p:nvSpPr>
            <p:cNvPr id="102" name="Google Shape;102;p9"/>
            <p:cNvSpPr/>
            <p:nvPr/>
          </p:nvSpPr>
          <p:spPr>
            <a:xfrm>
              <a:off x="4796185" y="1602825"/>
              <a:ext cx="2628475" cy="1951825"/>
            </a:xfrm>
            <a:custGeom>
              <a:avLst/>
              <a:gdLst/>
              <a:ahLst/>
              <a:cxnLst/>
              <a:rect l="l" t="t" r="r" b="b"/>
              <a:pathLst>
                <a:path w="105139" h="78073" extrusionOk="0">
                  <a:moveTo>
                    <a:pt x="1" y="0"/>
                  </a:moveTo>
                  <a:lnTo>
                    <a:pt x="78056" y="78073"/>
                  </a:lnTo>
                  <a:lnTo>
                    <a:pt x="105138" y="50990"/>
                  </a:lnTo>
                  <a:lnTo>
                    <a:pt x="105138" y="1217"/>
                  </a:lnTo>
                  <a:lnTo>
                    <a:pt x="78056" y="28282"/>
                  </a:lnTo>
                  <a:lnTo>
                    <a:pt x="497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6052705" y="1436474"/>
              <a:ext cx="1371981" cy="686032"/>
            </a:xfrm>
            <a:custGeom>
              <a:avLst/>
              <a:gdLst/>
              <a:ahLst/>
              <a:cxnLst/>
              <a:rect l="l" t="t" r="r" b="b"/>
              <a:pathLst>
                <a:path w="27207" h="13605" extrusionOk="0">
                  <a:moveTo>
                    <a:pt x="0" y="0"/>
                  </a:moveTo>
                  <a:lnTo>
                    <a:pt x="13603" y="13604"/>
                  </a:lnTo>
                  <a:lnTo>
                    <a:pt x="272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9"/>
          <p:cNvSpPr/>
          <p:nvPr/>
        </p:nvSpPr>
        <p:spPr>
          <a:xfrm>
            <a:off x="3450600" y="1044550"/>
            <a:ext cx="5693400" cy="3053100"/>
          </a:xfrm>
          <a:prstGeom prst="rect">
            <a:avLst/>
          </a:prstGeom>
          <a:solidFill>
            <a:schemeClr val="lt1"/>
          </a:solidFill>
          <a:ln>
            <a:noFill/>
          </a:ln>
          <a:effectLst>
            <a:outerShdw blurRad="142875"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rot="10800000">
            <a:off x="7330950" y="2800241"/>
            <a:ext cx="4686746" cy="2343257"/>
          </a:xfrm>
          <a:custGeom>
            <a:avLst/>
            <a:gdLst/>
            <a:ahLst/>
            <a:cxnLst/>
            <a:rect l="l" t="t" r="r" b="b"/>
            <a:pathLst>
              <a:path w="27207" h="13605" extrusionOk="0">
                <a:moveTo>
                  <a:pt x="0" y="0"/>
                </a:moveTo>
                <a:lnTo>
                  <a:pt x="13603" y="13604"/>
                </a:lnTo>
                <a:lnTo>
                  <a:pt x="272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rot="10800000">
            <a:off x="7330950" y="3432466"/>
            <a:ext cx="4686746" cy="2343257"/>
          </a:xfrm>
          <a:custGeom>
            <a:avLst/>
            <a:gdLst/>
            <a:ahLst/>
            <a:cxnLst/>
            <a:rect l="l" t="t" r="r" b="b"/>
            <a:pathLst>
              <a:path w="27207" h="13605" extrusionOk="0">
                <a:moveTo>
                  <a:pt x="0" y="0"/>
                </a:moveTo>
                <a:lnTo>
                  <a:pt x="13603" y="13604"/>
                </a:lnTo>
                <a:lnTo>
                  <a:pt x="27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txBox="1">
            <a:spLocks noGrp="1"/>
          </p:cNvSpPr>
          <p:nvPr>
            <p:ph type="title"/>
          </p:nvPr>
        </p:nvSpPr>
        <p:spPr>
          <a:xfrm>
            <a:off x="4075500" y="1326175"/>
            <a:ext cx="43554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8" name="Google Shape;108;p9"/>
          <p:cNvSpPr txBox="1">
            <a:spLocks noGrp="1"/>
          </p:cNvSpPr>
          <p:nvPr>
            <p:ph type="subTitle" idx="1"/>
          </p:nvPr>
        </p:nvSpPr>
        <p:spPr>
          <a:xfrm>
            <a:off x="4075500" y="2135525"/>
            <a:ext cx="4355400" cy="1681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500"/>
              <a:buNone/>
              <a:defRPr sz="1800">
                <a:solidFill>
                  <a:schemeClr val="dk1"/>
                </a:solidFill>
                <a:latin typeface="Hind Madurai Medium"/>
                <a:ea typeface="Hind Madurai Medium"/>
                <a:cs typeface="Hind Madurai Medium"/>
                <a:sym typeface="Hind Madurai Medium"/>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13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31"/>
        <p:cNvGrpSpPr/>
        <p:nvPr/>
      </p:nvGrpSpPr>
      <p:grpSpPr>
        <a:xfrm>
          <a:off x="0" y="0"/>
          <a:ext cx="0" cy="0"/>
          <a:chOff x="0" y="0"/>
          <a:chExt cx="0" cy="0"/>
        </a:xfrm>
      </p:grpSpPr>
      <p:sp>
        <p:nvSpPr>
          <p:cNvPr id="132" name="Google Shape;132;p1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600"/>
              <a:buFont typeface="DM Sans"/>
              <a:buNone/>
              <a:defRPr>
                <a:latin typeface="DM Sans"/>
                <a:ea typeface="DM Sans"/>
                <a:cs typeface="DM Sans"/>
                <a:sym typeface="DM Sans"/>
              </a:defRPr>
            </a:lvl2pPr>
            <a:lvl3pPr lvl="2" rtl="0">
              <a:spcBef>
                <a:spcPts val="0"/>
              </a:spcBef>
              <a:spcAft>
                <a:spcPts val="0"/>
              </a:spcAft>
              <a:buSzPts val="3600"/>
              <a:buFont typeface="DM Sans"/>
              <a:buNone/>
              <a:defRPr>
                <a:latin typeface="DM Sans"/>
                <a:ea typeface="DM Sans"/>
                <a:cs typeface="DM Sans"/>
                <a:sym typeface="DM Sans"/>
              </a:defRPr>
            </a:lvl3pPr>
            <a:lvl4pPr lvl="3" rtl="0">
              <a:spcBef>
                <a:spcPts val="0"/>
              </a:spcBef>
              <a:spcAft>
                <a:spcPts val="0"/>
              </a:spcAft>
              <a:buSzPts val="3600"/>
              <a:buFont typeface="DM Sans"/>
              <a:buNone/>
              <a:defRPr>
                <a:latin typeface="DM Sans"/>
                <a:ea typeface="DM Sans"/>
                <a:cs typeface="DM Sans"/>
                <a:sym typeface="DM Sans"/>
              </a:defRPr>
            </a:lvl4pPr>
            <a:lvl5pPr lvl="4" rtl="0">
              <a:spcBef>
                <a:spcPts val="0"/>
              </a:spcBef>
              <a:spcAft>
                <a:spcPts val="0"/>
              </a:spcAft>
              <a:buSzPts val="3600"/>
              <a:buFont typeface="DM Sans"/>
              <a:buNone/>
              <a:defRPr>
                <a:latin typeface="DM Sans"/>
                <a:ea typeface="DM Sans"/>
                <a:cs typeface="DM Sans"/>
                <a:sym typeface="DM Sans"/>
              </a:defRPr>
            </a:lvl5pPr>
            <a:lvl6pPr lvl="5" rtl="0">
              <a:spcBef>
                <a:spcPts val="0"/>
              </a:spcBef>
              <a:spcAft>
                <a:spcPts val="0"/>
              </a:spcAft>
              <a:buSzPts val="3600"/>
              <a:buFont typeface="DM Sans"/>
              <a:buNone/>
              <a:defRPr>
                <a:latin typeface="DM Sans"/>
                <a:ea typeface="DM Sans"/>
                <a:cs typeface="DM Sans"/>
                <a:sym typeface="DM Sans"/>
              </a:defRPr>
            </a:lvl6pPr>
            <a:lvl7pPr lvl="6" rtl="0">
              <a:spcBef>
                <a:spcPts val="0"/>
              </a:spcBef>
              <a:spcAft>
                <a:spcPts val="0"/>
              </a:spcAft>
              <a:buSzPts val="3600"/>
              <a:buFont typeface="DM Sans"/>
              <a:buNone/>
              <a:defRPr>
                <a:latin typeface="DM Sans"/>
                <a:ea typeface="DM Sans"/>
                <a:cs typeface="DM Sans"/>
                <a:sym typeface="DM Sans"/>
              </a:defRPr>
            </a:lvl7pPr>
            <a:lvl8pPr lvl="7" rtl="0">
              <a:spcBef>
                <a:spcPts val="0"/>
              </a:spcBef>
              <a:spcAft>
                <a:spcPts val="0"/>
              </a:spcAft>
              <a:buSzPts val="3600"/>
              <a:buFont typeface="DM Sans"/>
              <a:buNone/>
              <a:defRPr>
                <a:latin typeface="DM Sans"/>
                <a:ea typeface="DM Sans"/>
                <a:cs typeface="DM Sans"/>
                <a:sym typeface="DM Sans"/>
              </a:defRPr>
            </a:lvl8pPr>
            <a:lvl9pPr lvl="8" rtl="0">
              <a:spcBef>
                <a:spcPts val="0"/>
              </a:spcBef>
              <a:spcAft>
                <a:spcPts val="0"/>
              </a:spcAft>
              <a:buSzPts val="3600"/>
              <a:buFont typeface="DM Sans"/>
              <a:buNone/>
              <a:defRPr>
                <a:latin typeface="DM Sans"/>
                <a:ea typeface="DM Sans"/>
                <a:cs typeface="DM Sans"/>
                <a:sym typeface="DM Sans"/>
              </a:defRPr>
            </a:lvl9pPr>
          </a:lstStyle>
          <a:p>
            <a:endParaRPr/>
          </a:p>
        </p:txBody>
      </p:sp>
      <p:sp>
        <p:nvSpPr>
          <p:cNvPr id="133" name="Google Shape;133;p13"/>
          <p:cNvSpPr txBox="1">
            <a:spLocks noGrp="1"/>
          </p:cNvSpPr>
          <p:nvPr>
            <p:ph type="title" idx="2"/>
          </p:nvPr>
        </p:nvSpPr>
        <p:spPr>
          <a:xfrm>
            <a:off x="628950" y="1793175"/>
            <a:ext cx="2596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Font typeface="DM Sans"/>
              <a:buNone/>
              <a:defRPr sz="2500">
                <a:latin typeface="DM Sans"/>
                <a:ea typeface="DM Sans"/>
                <a:cs typeface="DM Sans"/>
                <a:sym typeface="DM Sans"/>
              </a:defRPr>
            </a:lvl2pPr>
            <a:lvl3pPr lvl="2" algn="ctr" rtl="0">
              <a:spcBef>
                <a:spcPts val="0"/>
              </a:spcBef>
              <a:spcAft>
                <a:spcPts val="0"/>
              </a:spcAft>
              <a:buSzPts val="2500"/>
              <a:buFont typeface="DM Sans"/>
              <a:buNone/>
              <a:defRPr sz="2500">
                <a:latin typeface="DM Sans"/>
                <a:ea typeface="DM Sans"/>
                <a:cs typeface="DM Sans"/>
                <a:sym typeface="DM Sans"/>
              </a:defRPr>
            </a:lvl3pPr>
            <a:lvl4pPr lvl="3" algn="ctr" rtl="0">
              <a:spcBef>
                <a:spcPts val="0"/>
              </a:spcBef>
              <a:spcAft>
                <a:spcPts val="0"/>
              </a:spcAft>
              <a:buSzPts val="2500"/>
              <a:buFont typeface="DM Sans"/>
              <a:buNone/>
              <a:defRPr sz="2500">
                <a:latin typeface="DM Sans"/>
                <a:ea typeface="DM Sans"/>
                <a:cs typeface="DM Sans"/>
                <a:sym typeface="DM Sans"/>
              </a:defRPr>
            </a:lvl4pPr>
            <a:lvl5pPr lvl="4" algn="ctr" rtl="0">
              <a:spcBef>
                <a:spcPts val="0"/>
              </a:spcBef>
              <a:spcAft>
                <a:spcPts val="0"/>
              </a:spcAft>
              <a:buSzPts val="2500"/>
              <a:buFont typeface="DM Sans"/>
              <a:buNone/>
              <a:defRPr sz="2500">
                <a:latin typeface="DM Sans"/>
                <a:ea typeface="DM Sans"/>
                <a:cs typeface="DM Sans"/>
                <a:sym typeface="DM Sans"/>
              </a:defRPr>
            </a:lvl5pPr>
            <a:lvl6pPr lvl="5" algn="ctr" rtl="0">
              <a:spcBef>
                <a:spcPts val="0"/>
              </a:spcBef>
              <a:spcAft>
                <a:spcPts val="0"/>
              </a:spcAft>
              <a:buSzPts val="2500"/>
              <a:buFont typeface="DM Sans"/>
              <a:buNone/>
              <a:defRPr sz="2500">
                <a:latin typeface="DM Sans"/>
                <a:ea typeface="DM Sans"/>
                <a:cs typeface="DM Sans"/>
                <a:sym typeface="DM Sans"/>
              </a:defRPr>
            </a:lvl6pPr>
            <a:lvl7pPr lvl="6" algn="ctr" rtl="0">
              <a:spcBef>
                <a:spcPts val="0"/>
              </a:spcBef>
              <a:spcAft>
                <a:spcPts val="0"/>
              </a:spcAft>
              <a:buSzPts val="2500"/>
              <a:buFont typeface="DM Sans"/>
              <a:buNone/>
              <a:defRPr sz="2500">
                <a:latin typeface="DM Sans"/>
                <a:ea typeface="DM Sans"/>
                <a:cs typeface="DM Sans"/>
                <a:sym typeface="DM Sans"/>
              </a:defRPr>
            </a:lvl7pPr>
            <a:lvl8pPr lvl="7" algn="ctr" rtl="0">
              <a:spcBef>
                <a:spcPts val="0"/>
              </a:spcBef>
              <a:spcAft>
                <a:spcPts val="0"/>
              </a:spcAft>
              <a:buSzPts val="2500"/>
              <a:buFont typeface="DM Sans"/>
              <a:buNone/>
              <a:defRPr sz="2500">
                <a:latin typeface="DM Sans"/>
                <a:ea typeface="DM Sans"/>
                <a:cs typeface="DM Sans"/>
                <a:sym typeface="DM Sans"/>
              </a:defRPr>
            </a:lvl8pPr>
            <a:lvl9pPr lvl="8" algn="ctr" rtl="0">
              <a:spcBef>
                <a:spcPts val="0"/>
              </a:spcBef>
              <a:spcAft>
                <a:spcPts val="0"/>
              </a:spcAft>
              <a:buSzPts val="2500"/>
              <a:buFont typeface="DM Sans"/>
              <a:buNone/>
              <a:defRPr sz="2500">
                <a:latin typeface="DM Sans"/>
                <a:ea typeface="DM Sans"/>
                <a:cs typeface="DM Sans"/>
                <a:sym typeface="DM Sans"/>
              </a:defRPr>
            </a:lvl9pPr>
          </a:lstStyle>
          <a:p>
            <a:endParaRPr/>
          </a:p>
        </p:txBody>
      </p:sp>
      <p:sp>
        <p:nvSpPr>
          <p:cNvPr id="134" name="Google Shape;134;p13"/>
          <p:cNvSpPr txBox="1">
            <a:spLocks noGrp="1"/>
          </p:cNvSpPr>
          <p:nvPr>
            <p:ph type="subTitle" idx="1"/>
          </p:nvPr>
        </p:nvSpPr>
        <p:spPr>
          <a:xfrm>
            <a:off x="628950" y="2320875"/>
            <a:ext cx="2596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atin typeface="Hind Madurai Medium"/>
                <a:ea typeface="Hind Madurai Medium"/>
                <a:cs typeface="Hind Madurai Medium"/>
                <a:sym typeface="Hind Madurai Medium"/>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a:endParaRPr/>
          </a:p>
        </p:txBody>
      </p:sp>
      <p:sp>
        <p:nvSpPr>
          <p:cNvPr id="135" name="Google Shape;135;p13"/>
          <p:cNvSpPr txBox="1">
            <a:spLocks noGrp="1"/>
          </p:cNvSpPr>
          <p:nvPr>
            <p:ph type="title" idx="3"/>
          </p:nvPr>
        </p:nvSpPr>
        <p:spPr>
          <a:xfrm>
            <a:off x="3328226" y="1793175"/>
            <a:ext cx="2596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Font typeface="DM Sans"/>
              <a:buNone/>
              <a:defRPr sz="2500">
                <a:latin typeface="DM Sans"/>
                <a:ea typeface="DM Sans"/>
                <a:cs typeface="DM Sans"/>
                <a:sym typeface="DM Sans"/>
              </a:defRPr>
            </a:lvl2pPr>
            <a:lvl3pPr lvl="2" algn="ctr" rtl="0">
              <a:spcBef>
                <a:spcPts val="0"/>
              </a:spcBef>
              <a:spcAft>
                <a:spcPts val="0"/>
              </a:spcAft>
              <a:buSzPts val="2500"/>
              <a:buFont typeface="DM Sans"/>
              <a:buNone/>
              <a:defRPr sz="2500">
                <a:latin typeface="DM Sans"/>
                <a:ea typeface="DM Sans"/>
                <a:cs typeface="DM Sans"/>
                <a:sym typeface="DM Sans"/>
              </a:defRPr>
            </a:lvl3pPr>
            <a:lvl4pPr lvl="3" algn="ctr" rtl="0">
              <a:spcBef>
                <a:spcPts val="0"/>
              </a:spcBef>
              <a:spcAft>
                <a:spcPts val="0"/>
              </a:spcAft>
              <a:buSzPts val="2500"/>
              <a:buFont typeface="DM Sans"/>
              <a:buNone/>
              <a:defRPr sz="2500">
                <a:latin typeface="DM Sans"/>
                <a:ea typeface="DM Sans"/>
                <a:cs typeface="DM Sans"/>
                <a:sym typeface="DM Sans"/>
              </a:defRPr>
            </a:lvl4pPr>
            <a:lvl5pPr lvl="4" algn="ctr" rtl="0">
              <a:spcBef>
                <a:spcPts val="0"/>
              </a:spcBef>
              <a:spcAft>
                <a:spcPts val="0"/>
              </a:spcAft>
              <a:buSzPts val="2500"/>
              <a:buFont typeface="DM Sans"/>
              <a:buNone/>
              <a:defRPr sz="2500">
                <a:latin typeface="DM Sans"/>
                <a:ea typeface="DM Sans"/>
                <a:cs typeface="DM Sans"/>
                <a:sym typeface="DM Sans"/>
              </a:defRPr>
            </a:lvl5pPr>
            <a:lvl6pPr lvl="5" algn="ctr" rtl="0">
              <a:spcBef>
                <a:spcPts val="0"/>
              </a:spcBef>
              <a:spcAft>
                <a:spcPts val="0"/>
              </a:spcAft>
              <a:buSzPts val="2500"/>
              <a:buFont typeface="DM Sans"/>
              <a:buNone/>
              <a:defRPr sz="2500">
                <a:latin typeface="DM Sans"/>
                <a:ea typeface="DM Sans"/>
                <a:cs typeface="DM Sans"/>
                <a:sym typeface="DM Sans"/>
              </a:defRPr>
            </a:lvl6pPr>
            <a:lvl7pPr lvl="6" algn="ctr" rtl="0">
              <a:spcBef>
                <a:spcPts val="0"/>
              </a:spcBef>
              <a:spcAft>
                <a:spcPts val="0"/>
              </a:spcAft>
              <a:buSzPts val="2500"/>
              <a:buFont typeface="DM Sans"/>
              <a:buNone/>
              <a:defRPr sz="2500">
                <a:latin typeface="DM Sans"/>
                <a:ea typeface="DM Sans"/>
                <a:cs typeface="DM Sans"/>
                <a:sym typeface="DM Sans"/>
              </a:defRPr>
            </a:lvl7pPr>
            <a:lvl8pPr lvl="7" algn="ctr" rtl="0">
              <a:spcBef>
                <a:spcPts val="0"/>
              </a:spcBef>
              <a:spcAft>
                <a:spcPts val="0"/>
              </a:spcAft>
              <a:buSzPts val="2500"/>
              <a:buFont typeface="DM Sans"/>
              <a:buNone/>
              <a:defRPr sz="2500">
                <a:latin typeface="DM Sans"/>
                <a:ea typeface="DM Sans"/>
                <a:cs typeface="DM Sans"/>
                <a:sym typeface="DM Sans"/>
              </a:defRPr>
            </a:lvl8pPr>
            <a:lvl9pPr lvl="8" algn="ctr" rtl="0">
              <a:spcBef>
                <a:spcPts val="0"/>
              </a:spcBef>
              <a:spcAft>
                <a:spcPts val="0"/>
              </a:spcAft>
              <a:buSzPts val="2500"/>
              <a:buFont typeface="DM Sans"/>
              <a:buNone/>
              <a:defRPr sz="2500">
                <a:latin typeface="DM Sans"/>
                <a:ea typeface="DM Sans"/>
                <a:cs typeface="DM Sans"/>
                <a:sym typeface="DM Sans"/>
              </a:defRPr>
            </a:lvl9pPr>
          </a:lstStyle>
          <a:p>
            <a:endParaRPr/>
          </a:p>
        </p:txBody>
      </p:sp>
      <p:sp>
        <p:nvSpPr>
          <p:cNvPr id="136" name="Google Shape;136;p13"/>
          <p:cNvSpPr txBox="1">
            <a:spLocks noGrp="1"/>
          </p:cNvSpPr>
          <p:nvPr>
            <p:ph type="subTitle" idx="4"/>
          </p:nvPr>
        </p:nvSpPr>
        <p:spPr>
          <a:xfrm>
            <a:off x="3328226" y="2320875"/>
            <a:ext cx="2596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atin typeface="Hind Madurai Medium"/>
                <a:ea typeface="Hind Madurai Medium"/>
                <a:cs typeface="Hind Madurai Medium"/>
                <a:sym typeface="Hind Madurai Medium"/>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a:endParaRPr/>
          </a:p>
        </p:txBody>
      </p:sp>
      <p:sp>
        <p:nvSpPr>
          <p:cNvPr id="137" name="Google Shape;137;p13"/>
          <p:cNvSpPr txBox="1">
            <a:spLocks noGrp="1"/>
          </p:cNvSpPr>
          <p:nvPr>
            <p:ph type="title" idx="5"/>
          </p:nvPr>
        </p:nvSpPr>
        <p:spPr>
          <a:xfrm>
            <a:off x="628950" y="3467725"/>
            <a:ext cx="2596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Font typeface="DM Sans"/>
              <a:buNone/>
              <a:defRPr sz="2500">
                <a:latin typeface="DM Sans"/>
                <a:ea typeface="DM Sans"/>
                <a:cs typeface="DM Sans"/>
                <a:sym typeface="DM Sans"/>
              </a:defRPr>
            </a:lvl2pPr>
            <a:lvl3pPr lvl="2" algn="ctr" rtl="0">
              <a:spcBef>
                <a:spcPts val="0"/>
              </a:spcBef>
              <a:spcAft>
                <a:spcPts val="0"/>
              </a:spcAft>
              <a:buSzPts val="2500"/>
              <a:buFont typeface="DM Sans"/>
              <a:buNone/>
              <a:defRPr sz="2500">
                <a:latin typeface="DM Sans"/>
                <a:ea typeface="DM Sans"/>
                <a:cs typeface="DM Sans"/>
                <a:sym typeface="DM Sans"/>
              </a:defRPr>
            </a:lvl3pPr>
            <a:lvl4pPr lvl="3" algn="ctr" rtl="0">
              <a:spcBef>
                <a:spcPts val="0"/>
              </a:spcBef>
              <a:spcAft>
                <a:spcPts val="0"/>
              </a:spcAft>
              <a:buSzPts val="2500"/>
              <a:buFont typeface="DM Sans"/>
              <a:buNone/>
              <a:defRPr sz="2500">
                <a:latin typeface="DM Sans"/>
                <a:ea typeface="DM Sans"/>
                <a:cs typeface="DM Sans"/>
                <a:sym typeface="DM Sans"/>
              </a:defRPr>
            </a:lvl4pPr>
            <a:lvl5pPr lvl="4" algn="ctr" rtl="0">
              <a:spcBef>
                <a:spcPts val="0"/>
              </a:spcBef>
              <a:spcAft>
                <a:spcPts val="0"/>
              </a:spcAft>
              <a:buSzPts val="2500"/>
              <a:buFont typeface="DM Sans"/>
              <a:buNone/>
              <a:defRPr sz="2500">
                <a:latin typeface="DM Sans"/>
                <a:ea typeface="DM Sans"/>
                <a:cs typeface="DM Sans"/>
                <a:sym typeface="DM Sans"/>
              </a:defRPr>
            </a:lvl5pPr>
            <a:lvl6pPr lvl="5" algn="ctr" rtl="0">
              <a:spcBef>
                <a:spcPts val="0"/>
              </a:spcBef>
              <a:spcAft>
                <a:spcPts val="0"/>
              </a:spcAft>
              <a:buSzPts val="2500"/>
              <a:buFont typeface="DM Sans"/>
              <a:buNone/>
              <a:defRPr sz="2500">
                <a:latin typeface="DM Sans"/>
                <a:ea typeface="DM Sans"/>
                <a:cs typeface="DM Sans"/>
                <a:sym typeface="DM Sans"/>
              </a:defRPr>
            </a:lvl6pPr>
            <a:lvl7pPr lvl="6" algn="ctr" rtl="0">
              <a:spcBef>
                <a:spcPts val="0"/>
              </a:spcBef>
              <a:spcAft>
                <a:spcPts val="0"/>
              </a:spcAft>
              <a:buSzPts val="2500"/>
              <a:buFont typeface="DM Sans"/>
              <a:buNone/>
              <a:defRPr sz="2500">
                <a:latin typeface="DM Sans"/>
                <a:ea typeface="DM Sans"/>
                <a:cs typeface="DM Sans"/>
                <a:sym typeface="DM Sans"/>
              </a:defRPr>
            </a:lvl7pPr>
            <a:lvl8pPr lvl="7" algn="ctr" rtl="0">
              <a:spcBef>
                <a:spcPts val="0"/>
              </a:spcBef>
              <a:spcAft>
                <a:spcPts val="0"/>
              </a:spcAft>
              <a:buSzPts val="2500"/>
              <a:buFont typeface="DM Sans"/>
              <a:buNone/>
              <a:defRPr sz="2500">
                <a:latin typeface="DM Sans"/>
                <a:ea typeface="DM Sans"/>
                <a:cs typeface="DM Sans"/>
                <a:sym typeface="DM Sans"/>
              </a:defRPr>
            </a:lvl8pPr>
            <a:lvl9pPr lvl="8" algn="ctr" rtl="0">
              <a:spcBef>
                <a:spcPts val="0"/>
              </a:spcBef>
              <a:spcAft>
                <a:spcPts val="0"/>
              </a:spcAft>
              <a:buSzPts val="2500"/>
              <a:buFont typeface="DM Sans"/>
              <a:buNone/>
              <a:defRPr sz="2500">
                <a:latin typeface="DM Sans"/>
                <a:ea typeface="DM Sans"/>
                <a:cs typeface="DM Sans"/>
                <a:sym typeface="DM Sans"/>
              </a:defRPr>
            </a:lvl9pPr>
          </a:lstStyle>
          <a:p>
            <a:endParaRPr/>
          </a:p>
        </p:txBody>
      </p:sp>
      <p:sp>
        <p:nvSpPr>
          <p:cNvPr id="138" name="Google Shape;138;p13"/>
          <p:cNvSpPr txBox="1">
            <a:spLocks noGrp="1"/>
          </p:cNvSpPr>
          <p:nvPr>
            <p:ph type="subTitle" idx="6"/>
          </p:nvPr>
        </p:nvSpPr>
        <p:spPr>
          <a:xfrm>
            <a:off x="628950" y="3995425"/>
            <a:ext cx="2596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atin typeface="Hind Madurai Medium"/>
                <a:ea typeface="Hind Madurai Medium"/>
                <a:cs typeface="Hind Madurai Medium"/>
                <a:sym typeface="Hind Madurai Medium"/>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a:endParaRPr/>
          </a:p>
        </p:txBody>
      </p:sp>
      <p:sp>
        <p:nvSpPr>
          <p:cNvPr id="139" name="Google Shape;139;p13"/>
          <p:cNvSpPr txBox="1">
            <a:spLocks noGrp="1"/>
          </p:cNvSpPr>
          <p:nvPr>
            <p:ph type="title" idx="7"/>
          </p:nvPr>
        </p:nvSpPr>
        <p:spPr>
          <a:xfrm>
            <a:off x="3328226" y="3467725"/>
            <a:ext cx="2596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Font typeface="DM Sans"/>
              <a:buNone/>
              <a:defRPr sz="2500">
                <a:latin typeface="DM Sans"/>
                <a:ea typeface="DM Sans"/>
                <a:cs typeface="DM Sans"/>
                <a:sym typeface="DM Sans"/>
              </a:defRPr>
            </a:lvl2pPr>
            <a:lvl3pPr lvl="2" algn="ctr" rtl="0">
              <a:spcBef>
                <a:spcPts val="0"/>
              </a:spcBef>
              <a:spcAft>
                <a:spcPts val="0"/>
              </a:spcAft>
              <a:buSzPts val="2500"/>
              <a:buFont typeface="DM Sans"/>
              <a:buNone/>
              <a:defRPr sz="2500">
                <a:latin typeface="DM Sans"/>
                <a:ea typeface="DM Sans"/>
                <a:cs typeface="DM Sans"/>
                <a:sym typeface="DM Sans"/>
              </a:defRPr>
            </a:lvl3pPr>
            <a:lvl4pPr lvl="3" algn="ctr" rtl="0">
              <a:spcBef>
                <a:spcPts val="0"/>
              </a:spcBef>
              <a:spcAft>
                <a:spcPts val="0"/>
              </a:spcAft>
              <a:buSzPts val="2500"/>
              <a:buFont typeface="DM Sans"/>
              <a:buNone/>
              <a:defRPr sz="2500">
                <a:latin typeface="DM Sans"/>
                <a:ea typeface="DM Sans"/>
                <a:cs typeface="DM Sans"/>
                <a:sym typeface="DM Sans"/>
              </a:defRPr>
            </a:lvl4pPr>
            <a:lvl5pPr lvl="4" algn="ctr" rtl="0">
              <a:spcBef>
                <a:spcPts val="0"/>
              </a:spcBef>
              <a:spcAft>
                <a:spcPts val="0"/>
              </a:spcAft>
              <a:buSzPts val="2500"/>
              <a:buFont typeface="DM Sans"/>
              <a:buNone/>
              <a:defRPr sz="2500">
                <a:latin typeface="DM Sans"/>
                <a:ea typeface="DM Sans"/>
                <a:cs typeface="DM Sans"/>
                <a:sym typeface="DM Sans"/>
              </a:defRPr>
            </a:lvl5pPr>
            <a:lvl6pPr lvl="5" algn="ctr" rtl="0">
              <a:spcBef>
                <a:spcPts val="0"/>
              </a:spcBef>
              <a:spcAft>
                <a:spcPts val="0"/>
              </a:spcAft>
              <a:buSzPts val="2500"/>
              <a:buFont typeface="DM Sans"/>
              <a:buNone/>
              <a:defRPr sz="2500">
                <a:latin typeface="DM Sans"/>
                <a:ea typeface="DM Sans"/>
                <a:cs typeface="DM Sans"/>
                <a:sym typeface="DM Sans"/>
              </a:defRPr>
            </a:lvl6pPr>
            <a:lvl7pPr lvl="6" algn="ctr" rtl="0">
              <a:spcBef>
                <a:spcPts val="0"/>
              </a:spcBef>
              <a:spcAft>
                <a:spcPts val="0"/>
              </a:spcAft>
              <a:buSzPts val="2500"/>
              <a:buFont typeface="DM Sans"/>
              <a:buNone/>
              <a:defRPr sz="2500">
                <a:latin typeface="DM Sans"/>
                <a:ea typeface="DM Sans"/>
                <a:cs typeface="DM Sans"/>
                <a:sym typeface="DM Sans"/>
              </a:defRPr>
            </a:lvl7pPr>
            <a:lvl8pPr lvl="7" algn="ctr" rtl="0">
              <a:spcBef>
                <a:spcPts val="0"/>
              </a:spcBef>
              <a:spcAft>
                <a:spcPts val="0"/>
              </a:spcAft>
              <a:buSzPts val="2500"/>
              <a:buFont typeface="DM Sans"/>
              <a:buNone/>
              <a:defRPr sz="2500">
                <a:latin typeface="DM Sans"/>
                <a:ea typeface="DM Sans"/>
                <a:cs typeface="DM Sans"/>
                <a:sym typeface="DM Sans"/>
              </a:defRPr>
            </a:lvl8pPr>
            <a:lvl9pPr lvl="8" algn="ctr" rtl="0">
              <a:spcBef>
                <a:spcPts val="0"/>
              </a:spcBef>
              <a:spcAft>
                <a:spcPts val="0"/>
              </a:spcAft>
              <a:buSzPts val="2500"/>
              <a:buFont typeface="DM Sans"/>
              <a:buNone/>
              <a:defRPr sz="2500">
                <a:latin typeface="DM Sans"/>
                <a:ea typeface="DM Sans"/>
                <a:cs typeface="DM Sans"/>
                <a:sym typeface="DM Sans"/>
              </a:defRPr>
            </a:lvl9pPr>
          </a:lstStyle>
          <a:p>
            <a:endParaRPr/>
          </a:p>
        </p:txBody>
      </p:sp>
      <p:sp>
        <p:nvSpPr>
          <p:cNvPr id="140" name="Google Shape;140;p13"/>
          <p:cNvSpPr txBox="1">
            <a:spLocks noGrp="1"/>
          </p:cNvSpPr>
          <p:nvPr>
            <p:ph type="subTitle" idx="8"/>
          </p:nvPr>
        </p:nvSpPr>
        <p:spPr>
          <a:xfrm>
            <a:off x="3328226" y="3995425"/>
            <a:ext cx="2596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atin typeface="Hind Madurai Medium"/>
                <a:ea typeface="Hind Madurai Medium"/>
                <a:cs typeface="Hind Madurai Medium"/>
                <a:sym typeface="Hind Madurai Medium"/>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a:endParaRPr/>
          </a:p>
        </p:txBody>
      </p:sp>
      <p:sp>
        <p:nvSpPr>
          <p:cNvPr id="141" name="Google Shape;141;p13"/>
          <p:cNvSpPr txBox="1">
            <a:spLocks noGrp="1"/>
          </p:cNvSpPr>
          <p:nvPr>
            <p:ph type="title" idx="9"/>
          </p:nvPr>
        </p:nvSpPr>
        <p:spPr>
          <a:xfrm>
            <a:off x="6027501" y="1793175"/>
            <a:ext cx="2596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Font typeface="DM Sans"/>
              <a:buNone/>
              <a:defRPr sz="2500">
                <a:latin typeface="DM Sans"/>
                <a:ea typeface="DM Sans"/>
                <a:cs typeface="DM Sans"/>
                <a:sym typeface="DM Sans"/>
              </a:defRPr>
            </a:lvl2pPr>
            <a:lvl3pPr lvl="2" algn="ctr" rtl="0">
              <a:spcBef>
                <a:spcPts val="0"/>
              </a:spcBef>
              <a:spcAft>
                <a:spcPts val="0"/>
              </a:spcAft>
              <a:buSzPts val="2500"/>
              <a:buFont typeface="DM Sans"/>
              <a:buNone/>
              <a:defRPr sz="2500">
                <a:latin typeface="DM Sans"/>
                <a:ea typeface="DM Sans"/>
                <a:cs typeface="DM Sans"/>
                <a:sym typeface="DM Sans"/>
              </a:defRPr>
            </a:lvl3pPr>
            <a:lvl4pPr lvl="3" algn="ctr" rtl="0">
              <a:spcBef>
                <a:spcPts val="0"/>
              </a:spcBef>
              <a:spcAft>
                <a:spcPts val="0"/>
              </a:spcAft>
              <a:buSzPts val="2500"/>
              <a:buFont typeface="DM Sans"/>
              <a:buNone/>
              <a:defRPr sz="2500">
                <a:latin typeface="DM Sans"/>
                <a:ea typeface="DM Sans"/>
                <a:cs typeface="DM Sans"/>
                <a:sym typeface="DM Sans"/>
              </a:defRPr>
            </a:lvl4pPr>
            <a:lvl5pPr lvl="4" algn="ctr" rtl="0">
              <a:spcBef>
                <a:spcPts val="0"/>
              </a:spcBef>
              <a:spcAft>
                <a:spcPts val="0"/>
              </a:spcAft>
              <a:buSzPts val="2500"/>
              <a:buFont typeface="DM Sans"/>
              <a:buNone/>
              <a:defRPr sz="2500">
                <a:latin typeface="DM Sans"/>
                <a:ea typeface="DM Sans"/>
                <a:cs typeface="DM Sans"/>
                <a:sym typeface="DM Sans"/>
              </a:defRPr>
            </a:lvl5pPr>
            <a:lvl6pPr lvl="5" algn="ctr" rtl="0">
              <a:spcBef>
                <a:spcPts val="0"/>
              </a:spcBef>
              <a:spcAft>
                <a:spcPts val="0"/>
              </a:spcAft>
              <a:buSzPts val="2500"/>
              <a:buFont typeface="DM Sans"/>
              <a:buNone/>
              <a:defRPr sz="2500">
                <a:latin typeface="DM Sans"/>
                <a:ea typeface="DM Sans"/>
                <a:cs typeface="DM Sans"/>
                <a:sym typeface="DM Sans"/>
              </a:defRPr>
            </a:lvl6pPr>
            <a:lvl7pPr lvl="6" algn="ctr" rtl="0">
              <a:spcBef>
                <a:spcPts val="0"/>
              </a:spcBef>
              <a:spcAft>
                <a:spcPts val="0"/>
              </a:spcAft>
              <a:buSzPts val="2500"/>
              <a:buFont typeface="DM Sans"/>
              <a:buNone/>
              <a:defRPr sz="2500">
                <a:latin typeface="DM Sans"/>
                <a:ea typeface="DM Sans"/>
                <a:cs typeface="DM Sans"/>
                <a:sym typeface="DM Sans"/>
              </a:defRPr>
            </a:lvl7pPr>
            <a:lvl8pPr lvl="7" algn="ctr" rtl="0">
              <a:spcBef>
                <a:spcPts val="0"/>
              </a:spcBef>
              <a:spcAft>
                <a:spcPts val="0"/>
              </a:spcAft>
              <a:buSzPts val="2500"/>
              <a:buFont typeface="DM Sans"/>
              <a:buNone/>
              <a:defRPr sz="2500">
                <a:latin typeface="DM Sans"/>
                <a:ea typeface="DM Sans"/>
                <a:cs typeface="DM Sans"/>
                <a:sym typeface="DM Sans"/>
              </a:defRPr>
            </a:lvl8pPr>
            <a:lvl9pPr lvl="8" algn="ctr" rtl="0">
              <a:spcBef>
                <a:spcPts val="0"/>
              </a:spcBef>
              <a:spcAft>
                <a:spcPts val="0"/>
              </a:spcAft>
              <a:buSzPts val="2500"/>
              <a:buFont typeface="DM Sans"/>
              <a:buNone/>
              <a:defRPr sz="2500">
                <a:latin typeface="DM Sans"/>
                <a:ea typeface="DM Sans"/>
                <a:cs typeface="DM Sans"/>
                <a:sym typeface="DM Sans"/>
              </a:defRPr>
            </a:lvl9pPr>
          </a:lstStyle>
          <a:p>
            <a:endParaRPr/>
          </a:p>
        </p:txBody>
      </p:sp>
      <p:sp>
        <p:nvSpPr>
          <p:cNvPr id="142" name="Google Shape;142;p13"/>
          <p:cNvSpPr txBox="1">
            <a:spLocks noGrp="1"/>
          </p:cNvSpPr>
          <p:nvPr>
            <p:ph type="subTitle" idx="13"/>
          </p:nvPr>
        </p:nvSpPr>
        <p:spPr>
          <a:xfrm>
            <a:off x="6027501" y="2320875"/>
            <a:ext cx="2596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atin typeface="Hind Madurai Medium"/>
                <a:ea typeface="Hind Madurai Medium"/>
                <a:cs typeface="Hind Madurai Medium"/>
                <a:sym typeface="Hind Madurai Medium"/>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a:endParaRPr/>
          </a:p>
        </p:txBody>
      </p:sp>
      <p:sp>
        <p:nvSpPr>
          <p:cNvPr id="143" name="Google Shape;143;p13"/>
          <p:cNvSpPr txBox="1">
            <a:spLocks noGrp="1"/>
          </p:cNvSpPr>
          <p:nvPr>
            <p:ph type="title" idx="14"/>
          </p:nvPr>
        </p:nvSpPr>
        <p:spPr>
          <a:xfrm>
            <a:off x="6027501" y="3467725"/>
            <a:ext cx="2596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Font typeface="DM Sans"/>
              <a:buNone/>
              <a:defRPr sz="2500">
                <a:latin typeface="DM Sans"/>
                <a:ea typeface="DM Sans"/>
                <a:cs typeface="DM Sans"/>
                <a:sym typeface="DM Sans"/>
              </a:defRPr>
            </a:lvl2pPr>
            <a:lvl3pPr lvl="2" algn="ctr" rtl="0">
              <a:spcBef>
                <a:spcPts val="0"/>
              </a:spcBef>
              <a:spcAft>
                <a:spcPts val="0"/>
              </a:spcAft>
              <a:buSzPts val="2500"/>
              <a:buFont typeface="DM Sans"/>
              <a:buNone/>
              <a:defRPr sz="2500">
                <a:latin typeface="DM Sans"/>
                <a:ea typeface="DM Sans"/>
                <a:cs typeface="DM Sans"/>
                <a:sym typeface="DM Sans"/>
              </a:defRPr>
            </a:lvl3pPr>
            <a:lvl4pPr lvl="3" algn="ctr" rtl="0">
              <a:spcBef>
                <a:spcPts val="0"/>
              </a:spcBef>
              <a:spcAft>
                <a:spcPts val="0"/>
              </a:spcAft>
              <a:buSzPts val="2500"/>
              <a:buFont typeface="DM Sans"/>
              <a:buNone/>
              <a:defRPr sz="2500">
                <a:latin typeface="DM Sans"/>
                <a:ea typeface="DM Sans"/>
                <a:cs typeface="DM Sans"/>
                <a:sym typeface="DM Sans"/>
              </a:defRPr>
            </a:lvl4pPr>
            <a:lvl5pPr lvl="4" algn="ctr" rtl="0">
              <a:spcBef>
                <a:spcPts val="0"/>
              </a:spcBef>
              <a:spcAft>
                <a:spcPts val="0"/>
              </a:spcAft>
              <a:buSzPts val="2500"/>
              <a:buFont typeface="DM Sans"/>
              <a:buNone/>
              <a:defRPr sz="2500">
                <a:latin typeface="DM Sans"/>
                <a:ea typeface="DM Sans"/>
                <a:cs typeface="DM Sans"/>
                <a:sym typeface="DM Sans"/>
              </a:defRPr>
            </a:lvl5pPr>
            <a:lvl6pPr lvl="5" algn="ctr" rtl="0">
              <a:spcBef>
                <a:spcPts val="0"/>
              </a:spcBef>
              <a:spcAft>
                <a:spcPts val="0"/>
              </a:spcAft>
              <a:buSzPts val="2500"/>
              <a:buFont typeface="DM Sans"/>
              <a:buNone/>
              <a:defRPr sz="2500">
                <a:latin typeface="DM Sans"/>
                <a:ea typeface="DM Sans"/>
                <a:cs typeface="DM Sans"/>
                <a:sym typeface="DM Sans"/>
              </a:defRPr>
            </a:lvl6pPr>
            <a:lvl7pPr lvl="6" algn="ctr" rtl="0">
              <a:spcBef>
                <a:spcPts val="0"/>
              </a:spcBef>
              <a:spcAft>
                <a:spcPts val="0"/>
              </a:spcAft>
              <a:buSzPts val="2500"/>
              <a:buFont typeface="DM Sans"/>
              <a:buNone/>
              <a:defRPr sz="2500">
                <a:latin typeface="DM Sans"/>
                <a:ea typeface="DM Sans"/>
                <a:cs typeface="DM Sans"/>
                <a:sym typeface="DM Sans"/>
              </a:defRPr>
            </a:lvl7pPr>
            <a:lvl8pPr lvl="7" algn="ctr" rtl="0">
              <a:spcBef>
                <a:spcPts val="0"/>
              </a:spcBef>
              <a:spcAft>
                <a:spcPts val="0"/>
              </a:spcAft>
              <a:buSzPts val="2500"/>
              <a:buFont typeface="DM Sans"/>
              <a:buNone/>
              <a:defRPr sz="2500">
                <a:latin typeface="DM Sans"/>
                <a:ea typeface="DM Sans"/>
                <a:cs typeface="DM Sans"/>
                <a:sym typeface="DM Sans"/>
              </a:defRPr>
            </a:lvl8pPr>
            <a:lvl9pPr lvl="8" algn="ctr" rtl="0">
              <a:spcBef>
                <a:spcPts val="0"/>
              </a:spcBef>
              <a:spcAft>
                <a:spcPts val="0"/>
              </a:spcAft>
              <a:buSzPts val="2500"/>
              <a:buFont typeface="DM Sans"/>
              <a:buNone/>
              <a:defRPr sz="2500">
                <a:latin typeface="DM Sans"/>
                <a:ea typeface="DM Sans"/>
                <a:cs typeface="DM Sans"/>
                <a:sym typeface="DM Sans"/>
              </a:defRPr>
            </a:lvl9pPr>
          </a:lstStyle>
          <a:p>
            <a:endParaRPr/>
          </a:p>
        </p:txBody>
      </p:sp>
      <p:sp>
        <p:nvSpPr>
          <p:cNvPr id="144" name="Google Shape;144;p13"/>
          <p:cNvSpPr txBox="1">
            <a:spLocks noGrp="1"/>
          </p:cNvSpPr>
          <p:nvPr>
            <p:ph type="subTitle" idx="15"/>
          </p:nvPr>
        </p:nvSpPr>
        <p:spPr>
          <a:xfrm>
            <a:off x="6027501" y="3995425"/>
            <a:ext cx="2596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atin typeface="Hind Madurai Medium"/>
                <a:ea typeface="Hind Madurai Medium"/>
                <a:cs typeface="Hind Madurai Medium"/>
                <a:sym typeface="Hind Madurai Medium"/>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a:endParaRPr/>
          </a:p>
        </p:txBody>
      </p:sp>
      <p:sp>
        <p:nvSpPr>
          <p:cNvPr id="145" name="Google Shape;145;p13"/>
          <p:cNvSpPr txBox="1">
            <a:spLocks noGrp="1"/>
          </p:cNvSpPr>
          <p:nvPr>
            <p:ph type="title" idx="16" hasCustomPrompt="1"/>
          </p:nvPr>
        </p:nvSpPr>
        <p:spPr>
          <a:xfrm>
            <a:off x="628950" y="1432250"/>
            <a:ext cx="876300" cy="371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accent2"/>
                </a:solidFill>
              </a:defRPr>
            </a:lvl1pPr>
            <a:lvl2pPr lvl="1" algn="ctr" rtl="0">
              <a:spcBef>
                <a:spcPts val="0"/>
              </a:spcBef>
              <a:spcAft>
                <a:spcPts val="0"/>
              </a:spcAft>
              <a:buSzPts val="3000"/>
              <a:buFont typeface="DM Sans"/>
              <a:buNone/>
              <a:defRPr sz="3000">
                <a:latin typeface="DM Sans"/>
                <a:ea typeface="DM Sans"/>
                <a:cs typeface="DM Sans"/>
                <a:sym typeface="DM Sans"/>
              </a:defRPr>
            </a:lvl2pPr>
            <a:lvl3pPr lvl="2" algn="ctr" rtl="0">
              <a:spcBef>
                <a:spcPts val="0"/>
              </a:spcBef>
              <a:spcAft>
                <a:spcPts val="0"/>
              </a:spcAft>
              <a:buSzPts val="3000"/>
              <a:buFont typeface="DM Sans"/>
              <a:buNone/>
              <a:defRPr sz="3000">
                <a:latin typeface="DM Sans"/>
                <a:ea typeface="DM Sans"/>
                <a:cs typeface="DM Sans"/>
                <a:sym typeface="DM Sans"/>
              </a:defRPr>
            </a:lvl3pPr>
            <a:lvl4pPr lvl="3" algn="ctr" rtl="0">
              <a:spcBef>
                <a:spcPts val="0"/>
              </a:spcBef>
              <a:spcAft>
                <a:spcPts val="0"/>
              </a:spcAft>
              <a:buSzPts val="3000"/>
              <a:buFont typeface="DM Sans"/>
              <a:buNone/>
              <a:defRPr sz="3000">
                <a:latin typeface="DM Sans"/>
                <a:ea typeface="DM Sans"/>
                <a:cs typeface="DM Sans"/>
                <a:sym typeface="DM Sans"/>
              </a:defRPr>
            </a:lvl4pPr>
            <a:lvl5pPr lvl="4" algn="ctr" rtl="0">
              <a:spcBef>
                <a:spcPts val="0"/>
              </a:spcBef>
              <a:spcAft>
                <a:spcPts val="0"/>
              </a:spcAft>
              <a:buSzPts val="3000"/>
              <a:buFont typeface="DM Sans"/>
              <a:buNone/>
              <a:defRPr sz="3000">
                <a:latin typeface="DM Sans"/>
                <a:ea typeface="DM Sans"/>
                <a:cs typeface="DM Sans"/>
                <a:sym typeface="DM Sans"/>
              </a:defRPr>
            </a:lvl5pPr>
            <a:lvl6pPr lvl="5" algn="ctr" rtl="0">
              <a:spcBef>
                <a:spcPts val="0"/>
              </a:spcBef>
              <a:spcAft>
                <a:spcPts val="0"/>
              </a:spcAft>
              <a:buSzPts val="3000"/>
              <a:buFont typeface="DM Sans"/>
              <a:buNone/>
              <a:defRPr sz="3000">
                <a:latin typeface="DM Sans"/>
                <a:ea typeface="DM Sans"/>
                <a:cs typeface="DM Sans"/>
                <a:sym typeface="DM Sans"/>
              </a:defRPr>
            </a:lvl6pPr>
            <a:lvl7pPr lvl="6" algn="ctr" rtl="0">
              <a:spcBef>
                <a:spcPts val="0"/>
              </a:spcBef>
              <a:spcAft>
                <a:spcPts val="0"/>
              </a:spcAft>
              <a:buSzPts val="3000"/>
              <a:buFont typeface="DM Sans"/>
              <a:buNone/>
              <a:defRPr sz="3000">
                <a:latin typeface="DM Sans"/>
                <a:ea typeface="DM Sans"/>
                <a:cs typeface="DM Sans"/>
                <a:sym typeface="DM Sans"/>
              </a:defRPr>
            </a:lvl7pPr>
            <a:lvl8pPr lvl="7" algn="ctr" rtl="0">
              <a:spcBef>
                <a:spcPts val="0"/>
              </a:spcBef>
              <a:spcAft>
                <a:spcPts val="0"/>
              </a:spcAft>
              <a:buSzPts val="3000"/>
              <a:buFont typeface="DM Sans"/>
              <a:buNone/>
              <a:defRPr sz="3000">
                <a:latin typeface="DM Sans"/>
                <a:ea typeface="DM Sans"/>
                <a:cs typeface="DM Sans"/>
                <a:sym typeface="DM Sans"/>
              </a:defRPr>
            </a:lvl8pPr>
            <a:lvl9pPr lvl="8" algn="ctr" rtl="0">
              <a:spcBef>
                <a:spcPts val="0"/>
              </a:spcBef>
              <a:spcAft>
                <a:spcPts val="0"/>
              </a:spcAft>
              <a:buSzPts val="3000"/>
              <a:buFont typeface="DM Sans"/>
              <a:buNone/>
              <a:defRPr sz="3000">
                <a:latin typeface="DM Sans"/>
                <a:ea typeface="DM Sans"/>
                <a:cs typeface="DM Sans"/>
                <a:sym typeface="DM Sans"/>
              </a:defRPr>
            </a:lvl9pPr>
          </a:lstStyle>
          <a:p>
            <a:r>
              <a:t>xx%</a:t>
            </a:r>
          </a:p>
        </p:txBody>
      </p:sp>
      <p:sp>
        <p:nvSpPr>
          <p:cNvPr id="146" name="Google Shape;146;p13"/>
          <p:cNvSpPr txBox="1">
            <a:spLocks noGrp="1"/>
          </p:cNvSpPr>
          <p:nvPr>
            <p:ph type="title" idx="17" hasCustomPrompt="1"/>
          </p:nvPr>
        </p:nvSpPr>
        <p:spPr>
          <a:xfrm>
            <a:off x="3328225" y="1432250"/>
            <a:ext cx="876300" cy="371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accent2"/>
                </a:solidFill>
              </a:defRPr>
            </a:lvl1pPr>
            <a:lvl2pPr lvl="1" algn="ctr" rtl="0">
              <a:spcBef>
                <a:spcPts val="0"/>
              </a:spcBef>
              <a:spcAft>
                <a:spcPts val="0"/>
              </a:spcAft>
              <a:buSzPts val="3000"/>
              <a:buFont typeface="DM Sans"/>
              <a:buNone/>
              <a:defRPr sz="3000">
                <a:latin typeface="DM Sans"/>
                <a:ea typeface="DM Sans"/>
                <a:cs typeface="DM Sans"/>
                <a:sym typeface="DM Sans"/>
              </a:defRPr>
            </a:lvl2pPr>
            <a:lvl3pPr lvl="2" algn="ctr" rtl="0">
              <a:spcBef>
                <a:spcPts val="0"/>
              </a:spcBef>
              <a:spcAft>
                <a:spcPts val="0"/>
              </a:spcAft>
              <a:buSzPts val="3000"/>
              <a:buFont typeface="DM Sans"/>
              <a:buNone/>
              <a:defRPr sz="3000">
                <a:latin typeface="DM Sans"/>
                <a:ea typeface="DM Sans"/>
                <a:cs typeface="DM Sans"/>
                <a:sym typeface="DM Sans"/>
              </a:defRPr>
            </a:lvl3pPr>
            <a:lvl4pPr lvl="3" algn="ctr" rtl="0">
              <a:spcBef>
                <a:spcPts val="0"/>
              </a:spcBef>
              <a:spcAft>
                <a:spcPts val="0"/>
              </a:spcAft>
              <a:buSzPts val="3000"/>
              <a:buFont typeface="DM Sans"/>
              <a:buNone/>
              <a:defRPr sz="3000">
                <a:latin typeface="DM Sans"/>
                <a:ea typeface="DM Sans"/>
                <a:cs typeface="DM Sans"/>
                <a:sym typeface="DM Sans"/>
              </a:defRPr>
            </a:lvl4pPr>
            <a:lvl5pPr lvl="4" algn="ctr" rtl="0">
              <a:spcBef>
                <a:spcPts val="0"/>
              </a:spcBef>
              <a:spcAft>
                <a:spcPts val="0"/>
              </a:spcAft>
              <a:buSzPts val="3000"/>
              <a:buFont typeface="DM Sans"/>
              <a:buNone/>
              <a:defRPr sz="3000">
                <a:latin typeface="DM Sans"/>
                <a:ea typeface="DM Sans"/>
                <a:cs typeface="DM Sans"/>
                <a:sym typeface="DM Sans"/>
              </a:defRPr>
            </a:lvl5pPr>
            <a:lvl6pPr lvl="5" algn="ctr" rtl="0">
              <a:spcBef>
                <a:spcPts val="0"/>
              </a:spcBef>
              <a:spcAft>
                <a:spcPts val="0"/>
              </a:spcAft>
              <a:buSzPts val="3000"/>
              <a:buFont typeface="DM Sans"/>
              <a:buNone/>
              <a:defRPr sz="3000">
                <a:latin typeface="DM Sans"/>
                <a:ea typeface="DM Sans"/>
                <a:cs typeface="DM Sans"/>
                <a:sym typeface="DM Sans"/>
              </a:defRPr>
            </a:lvl6pPr>
            <a:lvl7pPr lvl="6" algn="ctr" rtl="0">
              <a:spcBef>
                <a:spcPts val="0"/>
              </a:spcBef>
              <a:spcAft>
                <a:spcPts val="0"/>
              </a:spcAft>
              <a:buSzPts val="3000"/>
              <a:buFont typeface="DM Sans"/>
              <a:buNone/>
              <a:defRPr sz="3000">
                <a:latin typeface="DM Sans"/>
                <a:ea typeface="DM Sans"/>
                <a:cs typeface="DM Sans"/>
                <a:sym typeface="DM Sans"/>
              </a:defRPr>
            </a:lvl7pPr>
            <a:lvl8pPr lvl="7" algn="ctr" rtl="0">
              <a:spcBef>
                <a:spcPts val="0"/>
              </a:spcBef>
              <a:spcAft>
                <a:spcPts val="0"/>
              </a:spcAft>
              <a:buSzPts val="3000"/>
              <a:buFont typeface="DM Sans"/>
              <a:buNone/>
              <a:defRPr sz="3000">
                <a:latin typeface="DM Sans"/>
                <a:ea typeface="DM Sans"/>
                <a:cs typeface="DM Sans"/>
                <a:sym typeface="DM Sans"/>
              </a:defRPr>
            </a:lvl8pPr>
            <a:lvl9pPr lvl="8" algn="ctr" rtl="0">
              <a:spcBef>
                <a:spcPts val="0"/>
              </a:spcBef>
              <a:spcAft>
                <a:spcPts val="0"/>
              </a:spcAft>
              <a:buSzPts val="3000"/>
              <a:buFont typeface="DM Sans"/>
              <a:buNone/>
              <a:defRPr sz="3000">
                <a:latin typeface="DM Sans"/>
                <a:ea typeface="DM Sans"/>
                <a:cs typeface="DM Sans"/>
                <a:sym typeface="DM Sans"/>
              </a:defRPr>
            </a:lvl9pPr>
          </a:lstStyle>
          <a:p>
            <a:r>
              <a:t>xx%</a:t>
            </a:r>
          </a:p>
        </p:txBody>
      </p:sp>
      <p:sp>
        <p:nvSpPr>
          <p:cNvPr id="147" name="Google Shape;147;p13"/>
          <p:cNvSpPr txBox="1">
            <a:spLocks noGrp="1"/>
          </p:cNvSpPr>
          <p:nvPr>
            <p:ph type="title" idx="18" hasCustomPrompt="1"/>
          </p:nvPr>
        </p:nvSpPr>
        <p:spPr>
          <a:xfrm>
            <a:off x="6027500" y="1432250"/>
            <a:ext cx="876300" cy="371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accent2"/>
                </a:solidFill>
              </a:defRPr>
            </a:lvl1pPr>
            <a:lvl2pPr lvl="1" algn="ctr" rtl="0">
              <a:spcBef>
                <a:spcPts val="0"/>
              </a:spcBef>
              <a:spcAft>
                <a:spcPts val="0"/>
              </a:spcAft>
              <a:buSzPts val="3000"/>
              <a:buFont typeface="DM Sans"/>
              <a:buNone/>
              <a:defRPr sz="3000">
                <a:latin typeface="DM Sans"/>
                <a:ea typeface="DM Sans"/>
                <a:cs typeface="DM Sans"/>
                <a:sym typeface="DM Sans"/>
              </a:defRPr>
            </a:lvl2pPr>
            <a:lvl3pPr lvl="2" algn="ctr" rtl="0">
              <a:spcBef>
                <a:spcPts val="0"/>
              </a:spcBef>
              <a:spcAft>
                <a:spcPts val="0"/>
              </a:spcAft>
              <a:buSzPts val="3000"/>
              <a:buFont typeface="DM Sans"/>
              <a:buNone/>
              <a:defRPr sz="3000">
                <a:latin typeface="DM Sans"/>
                <a:ea typeface="DM Sans"/>
                <a:cs typeface="DM Sans"/>
                <a:sym typeface="DM Sans"/>
              </a:defRPr>
            </a:lvl3pPr>
            <a:lvl4pPr lvl="3" algn="ctr" rtl="0">
              <a:spcBef>
                <a:spcPts val="0"/>
              </a:spcBef>
              <a:spcAft>
                <a:spcPts val="0"/>
              </a:spcAft>
              <a:buSzPts val="3000"/>
              <a:buFont typeface="DM Sans"/>
              <a:buNone/>
              <a:defRPr sz="3000">
                <a:latin typeface="DM Sans"/>
                <a:ea typeface="DM Sans"/>
                <a:cs typeface="DM Sans"/>
                <a:sym typeface="DM Sans"/>
              </a:defRPr>
            </a:lvl4pPr>
            <a:lvl5pPr lvl="4" algn="ctr" rtl="0">
              <a:spcBef>
                <a:spcPts val="0"/>
              </a:spcBef>
              <a:spcAft>
                <a:spcPts val="0"/>
              </a:spcAft>
              <a:buSzPts val="3000"/>
              <a:buFont typeface="DM Sans"/>
              <a:buNone/>
              <a:defRPr sz="3000">
                <a:latin typeface="DM Sans"/>
                <a:ea typeface="DM Sans"/>
                <a:cs typeface="DM Sans"/>
                <a:sym typeface="DM Sans"/>
              </a:defRPr>
            </a:lvl5pPr>
            <a:lvl6pPr lvl="5" algn="ctr" rtl="0">
              <a:spcBef>
                <a:spcPts val="0"/>
              </a:spcBef>
              <a:spcAft>
                <a:spcPts val="0"/>
              </a:spcAft>
              <a:buSzPts val="3000"/>
              <a:buFont typeface="DM Sans"/>
              <a:buNone/>
              <a:defRPr sz="3000">
                <a:latin typeface="DM Sans"/>
                <a:ea typeface="DM Sans"/>
                <a:cs typeface="DM Sans"/>
                <a:sym typeface="DM Sans"/>
              </a:defRPr>
            </a:lvl6pPr>
            <a:lvl7pPr lvl="6" algn="ctr" rtl="0">
              <a:spcBef>
                <a:spcPts val="0"/>
              </a:spcBef>
              <a:spcAft>
                <a:spcPts val="0"/>
              </a:spcAft>
              <a:buSzPts val="3000"/>
              <a:buFont typeface="DM Sans"/>
              <a:buNone/>
              <a:defRPr sz="3000">
                <a:latin typeface="DM Sans"/>
                <a:ea typeface="DM Sans"/>
                <a:cs typeface="DM Sans"/>
                <a:sym typeface="DM Sans"/>
              </a:defRPr>
            </a:lvl7pPr>
            <a:lvl8pPr lvl="7" algn="ctr" rtl="0">
              <a:spcBef>
                <a:spcPts val="0"/>
              </a:spcBef>
              <a:spcAft>
                <a:spcPts val="0"/>
              </a:spcAft>
              <a:buSzPts val="3000"/>
              <a:buFont typeface="DM Sans"/>
              <a:buNone/>
              <a:defRPr sz="3000">
                <a:latin typeface="DM Sans"/>
                <a:ea typeface="DM Sans"/>
                <a:cs typeface="DM Sans"/>
                <a:sym typeface="DM Sans"/>
              </a:defRPr>
            </a:lvl8pPr>
            <a:lvl9pPr lvl="8" algn="ctr" rtl="0">
              <a:spcBef>
                <a:spcPts val="0"/>
              </a:spcBef>
              <a:spcAft>
                <a:spcPts val="0"/>
              </a:spcAft>
              <a:buSzPts val="3000"/>
              <a:buFont typeface="DM Sans"/>
              <a:buNone/>
              <a:defRPr sz="3000">
                <a:latin typeface="DM Sans"/>
                <a:ea typeface="DM Sans"/>
                <a:cs typeface="DM Sans"/>
                <a:sym typeface="DM Sans"/>
              </a:defRPr>
            </a:lvl9pPr>
          </a:lstStyle>
          <a:p>
            <a:r>
              <a:t>xx%</a:t>
            </a:r>
          </a:p>
        </p:txBody>
      </p:sp>
      <p:sp>
        <p:nvSpPr>
          <p:cNvPr id="148" name="Google Shape;148;p13"/>
          <p:cNvSpPr txBox="1">
            <a:spLocks noGrp="1"/>
          </p:cNvSpPr>
          <p:nvPr>
            <p:ph type="title" idx="19" hasCustomPrompt="1"/>
          </p:nvPr>
        </p:nvSpPr>
        <p:spPr>
          <a:xfrm>
            <a:off x="628950" y="3096313"/>
            <a:ext cx="876300" cy="371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accent2"/>
                </a:solidFill>
              </a:defRPr>
            </a:lvl1pPr>
            <a:lvl2pPr lvl="1" algn="ctr" rtl="0">
              <a:spcBef>
                <a:spcPts val="0"/>
              </a:spcBef>
              <a:spcAft>
                <a:spcPts val="0"/>
              </a:spcAft>
              <a:buSzPts val="3000"/>
              <a:buFont typeface="DM Sans"/>
              <a:buNone/>
              <a:defRPr sz="3000">
                <a:latin typeface="DM Sans"/>
                <a:ea typeface="DM Sans"/>
                <a:cs typeface="DM Sans"/>
                <a:sym typeface="DM Sans"/>
              </a:defRPr>
            </a:lvl2pPr>
            <a:lvl3pPr lvl="2" algn="ctr" rtl="0">
              <a:spcBef>
                <a:spcPts val="0"/>
              </a:spcBef>
              <a:spcAft>
                <a:spcPts val="0"/>
              </a:spcAft>
              <a:buSzPts val="3000"/>
              <a:buFont typeface="DM Sans"/>
              <a:buNone/>
              <a:defRPr sz="3000">
                <a:latin typeface="DM Sans"/>
                <a:ea typeface="DM Sans"/>
                <a:cs typeface="DM Sans"/>
                <a:sym typeface="DM Sans"/>
              </a:defRPr>
            </a:lvl3pPr>
            <a:lvl4pPr lvl="3" algn="ctr" rtl="0">
              <a:spcBef>
                <a:spcPts val="0"/>
              </a:spcBef>
              <a:spcAft>
                <a:spcPts val="0"/>
              </a:spcAft>
              <a:buSzPts val="3000"/>
              <a:buFont typeface="DM Sans"/>
              <a:buNone/>
              <a:defRPr sz="3000">
                <a:latin typeface="DM Sans"/>
                <a:ea typeface="DM Sans"/>
                <a:cs typeface="DM Sans"/>
                <a:sym typeface="DM Sans"/>
              </a:defRPr>
            </a:lvl4pPr>
            <a:lvl5pPr lvl="4" algn="ctr" rtl="0">
              <a:spcBef>
                <a:spcPts val="0"/>
              </a:spcBef>
              <a:spcAft>
                <a:spcPts val="0"/>
              </a:spcAft>
              <a:buSzPts val="3000"/>
              <a:buFont typeface="DM Sans"/>
              <a:buNone/>
              <a:defRPr sz="3000">
                <a:latin typeface="DM Sans"/>
                <a:ea typeface="DM Sans"/>
                <a:cs typeface="DM Sans"/>
                <a:sym typeface="DM Sans"/>
              </a:defRPr>
            </a:lvl5pPr>
            <a:lvl6pPr lvl="5" algn="ctr" rtl="0">
              <a:spcBef>
                <a:spcPts val="0"/>
              </a:spcBef>
              <a:spcAft>
                <a:spcPts val="0"/>
              </a:spcAft>
              <a:buSzPts val="3000"/>
              <a:buFont typeface="DM Sans"/>
              <a:buNone/>
              <a:defRPr sz="3000">
                <a:latin typeface="DM Sans"/>
                <a:ea typeface="DM Sans"/>
                <a:cs typeface="DM Sans"/>
                <a:sym typeface="DM Sans"/>
              </a:defRPr>
            </a:lvl6pPr>
            <a:lvl7pPr lvl="6" algn="ctr" rtl="0">
              <a:spcBef>
                <a:spcPts val="0"/>
              </a:spcBef>
              <a:spcAft>
                <a:spcPts val="0"/>
              </a:spcAft>
              <a:buSzPts val="3000"/>
              <a:buFont typeface="DM Sans"/>
              <a:buNone/>
              <a:defRPr sz="3000">
                <a:latin typeface="DM Sans"/>
                <a:ea typeface="DM Sans"/>
                <a:cs typeface="DM Sans"/>
                <a:sym typeface="DM Sans"/>
              </a:defRPr>
            </a:lvl7pPr>
            <a:lvl8pPr lvl="7" algn="ctr" rtl="0">
              <a:spcBef>
                <a:spcPts val="0"/>
              </a:spcBef>
              <a:spcAft>
                <a:spcPts val="0"/>
              </a:spcAft>
              <a:buSzPts val="3000"/>
              <a:buFont typeface="DM Sans"/>
              <a:buNone/>
              <a:defRPr sz="3000">
                <a:latin typeface="DM Sans"/>
                <a:ea typeface="DM Sans"/>
                <a:cs typeface="DM Sans"/>
                <a:sym typeface="DM Sans"/>
              </a:defRPr>
            </a:lvl8pPr>
            <a:lvl9pPr lvl="8" algn="ctr" rtl="0">
              <a:spcBef>
                <a:spcPts val="0"/>
              </a:spcBef>
              <a:spcAft>
                <a:spcPts val="0"/>
              </a:spcAft>
              <a:buSzPts val="3000"/>
              <a:buFont typeface="DM Sans"/>
              <a:buNone/>
              <a:defRPr sz="3000">
                <a:latin typeface="DM Sans"/>
                <a:ea typeface="DM Sans"/>
                <a:cs typeface="DM Sans"/>
                <a:sym typeface="DM Sans"/>
              </a:defRPr>
            </a:lvl9pPr>
          </a:lstStyle>
          <a:p>
            <a:r>
              <a:t>xx%</a:t>
            </a:r>
          </a:p>
        </p:txBody>
      </p:sp>
      <p:sp>
        <p:nvSpPr>
          <p:cNvPr id="149" name="Google Shape;149;p13"/>
          <p:cNvSpPr txBox="1">
            <a:spLocks noGrp="1"/>
          </p:cNvSpPr>
          <p:nvPr>
            <p:ph type="title" idx="20" hasCustomPrompt="1"/>
          </p:nvPr>
        </p:nvSpPr>
        <p:spPr>
          <a:xfrm>
            <a:off x="3328225" y="3096313"/>
            <a:ext cx="876300" cy="371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accent2"/>
                </a:solidFill>
              </a:defRPr>
            </a:lvl1pPr>
            <a:lvl2pPr lvl="1" algn="ctr" rtl="0">
              <a:spcBef>
                <a:spcPts val="0"/>
              </a:spcBef>
              <a:spcAft>
                <a:spcPts val="0"/>
              </a:spcAft>
              <a:buSzPts val="3000"/>
              <a:buFont typeface="DM Sans"/>
              <a:buNone/>
              <a:defRPr sz="3000">
                <a:latin typeface="DM Sans"/>
                <a:ea typeface="DM Sans"/>
                <a:cs typeface="DM Sans"/>
                <a:sym typeface="DM Sans"/>
              </a:defRPr>
            </a:lvl2pPr>
            <a:lvl3pPr lvl="2" algn="ctr" rtl="0">
              <a:spcBef>
                <a:spcPts val="0"/>
              </a:spcBef>
              <a:spcAft>
                <a:spcPts val="0"/>
              </a:spcAft>
              <a:buSzPts val="3000"/>
              <a:buFont typeface="DM Sans"/>
              <a:buNone/>
              <a:defRPr sz="3000">
                <a:latin typeface="DM Sans"/>
                <a:ea typeface="DM Sans"/>
                <a:cs typeface="DM Sans"/>
                <a:sym typeface="DM Sans"/>
              </a:defRPr>
            </a:lvl3pPr>
            <a:lvl4pPr lvl="3" algn="ctr" rtl="0">
              <a:spcBef>
                <a:spcPts val="0"/>
              </a:spcBef>
              <a:spcAft>
                <a:spcPts val="0"/>
              </a:spcAft>
              <a:buSzPts val="3000"/>
              <a:buFont typeface="DM Sans"/>
              <a:buNone/>
              <a:defRPr sz="3000">
                <a:latin typeface="DM Sans"/>
                <a:ea typeface="DM Sans"/>
                <a:cs typeface="DM Sans"/>
                <a:sym typeface="DM Sans"/>
              </a:defRPr>
            </a:lvl4pPr>
            <a:lvl5pPr lvl="4" algn="ctr" rtl="0">
              <a:spcBef>
                <a:spcPts val="0"/>
              </a:spcBef>
              <a:spcAft>
                <a:spcPts val="0"/>
              </a:spcAft>
              <a:buSzPts val="3000"/>
              <a:buFont typeface="DM Sans"/>
              <a:buNone/>
              <a:defRPr sz="3000">
                <a:latin typeface="DM Sans"/>
                <a:ea typeface="DM Sans"/>
                <a:cs typeface="DM Sans"/>
                <a:sym typeface="DM Sans"/>
              </a:defRPr>
            </a:lvl5pPr>
            <a:lvl6pPr lvl="5" algn="ctr" rtl="0">
              <a:spcBef>
                <a:spcPts val="0"/>
              </a:spcBef>
              <a:spcAft>
                <a:spcPts val="0"/>
              </a:spcAft>
              <a:buSzPts val="3000"/>
              <a:buFont typeface="DM Sans"/>
              <a:buNone/>
              <a:defRPr sz="3000">
                <a:latin typeface="DM Sans"/>
                <a:ea typeface="DM Sans"/>
                <a:cs typeface="DM Sans"/>
                <a:sym typeface="DM Sans"/>
              </a:defRPr>
            </a:lvl6pPr>
            <a:lvl7pPr lvl="6" algn="ctr" rtl="0">
              <a:spcBef>
                <a:spcPts val="0"/>
              </a:spcBef>
              <a:spcAft>
                <a:spcPts val="0"/>
              </a:spcAft>
              <a:buSzPts val="3000"/>
              <a:buFont typeface="DM Sans"/>
              <a:buNone/>
              <a:defRPr sz="3000">
                <a:latin typeface="DM Sans"/>
                <a:ea typeface="DM Sans"/>
                <a:cs typeface="DM Sans"/>
                <a:sym typeface="DM Sans"/>
              </a:defRPr>
            </a:lvl7pPr>
            <a:lvl8pPr lvl="7" algn="ctr" rtl="0">
              <a:spcBef>
                <a:spcPts val="0"/>
              </a:spcBef>
              <a:spcAft>
                <a:spcPts val="0"/>
              </a:spcAft>
              <a:buSzPts val="3000"/>
              <a:buFont typeface="DM Sans"/>
              <a:buNone/>
              <a:defRPr sz="3000">
                <a:latin typeface="DM Sans"/>
                <a:ea typeface="DM Sans"/>
                <a:cs typeface="DM Sans"/>
                <a:sym typeface="DM Sans"/>
              </a:defRPr>
            </a:lvl8pPr>
            <a:lvl9pPr lvl="8" algn="ctr" rtl="0">
              <a:spcBef>
                <a:spcPts val="0"/>
              </a:spcBef>
              <a:spcAft>
                <a:spcPts val="0"/>
              </a:spcAft>
              <a:buSzPts val="3000"/>
              <a:buFont typeface="DM Sans"/>
              <a:buNone/>
              <a:defRPr sz="3000">
                <a:latin typeface="DM Sans"/>
                <a:ea typeface="DM Sans"/>
                <a:cs typeface="DM Sans"/>
                <a:sym typeface="DM Sans"/>
              </a:defRPr>
            </a:lvl9pPr>
          </a:lstStyle>
          <a:p>
            <a:r>
              <a:t>xx%</a:t>
            </a:r>
          </a:p>
        </p:txBody>
      </p:sp>
      <p:sp>
        <p:nvSpPr>
          <p:cNvPr id="150" name="Google Shape;150;p13"/>
          <p:cNvSpPr txBox="1">
            <a:spLocks noGrp="1"/>
          </p:cNvSpPr>
          <p:nvPr>
            <p:ph type="title" idx="21" hasCustomPrompt="1"/>
          </p:nvPr>
        </p:nvSpPr>
        <p:spPr>
          <a:xfrm>
            <a:off x="6027500" y="3096313"/>
            <a:ext cx="876300" cy="371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accent2"/>
                </a:solidFill>
              </a:defRPr>
            </a:lvl1pPr>
            <a:lvl2pPr lvl="1" algn="ctr" rtl="0">
              <a:spcBef>
                <a:spcPts val="0"/>
              </a:spcBef>
              <a:spcAft>
                <a:spcPts val="0"/>
              </a:spcAft>
              <a:buSzPts val="3000"/>
              <a:buFont typeface="DM Sans"/>
              <a:buNone/>
              <a:defRPr sz="3000">
                <a:latin typeface="DM Sans"/>
                <a:ea typeface="DM Sans"/>
                <a:cs typeface="DM Sans"/>
                <a:sym typeface="DM Sans"/>
              </a:defRPr>
            </a:lvl2pPr>
            <a:lvl3pPr lvl="2" algn="ctr" rtl="0">
              <a:spcBef>
                <a:spcPts val="0"/>
              </a:spcBef>
              <a:spcAft>
                <a:spcPts val="0"/>
              </a:spcAft>
              <a:buSzPts val="3000"/>
              <a:buFont typeface="DM Sans"/>
              <a:buNone/>
              <a:defRPr sz="3000">
                <a:latin typeface="DM Sans"/>
                <a:ea typeface="DM Sans"/>
                <a:cs typeface="DM Sans"/>
                <a:sym typeface="DM Sans"/>
              </a:defRPr>
            </a:lvl3pPr>
            <a:lvl4pPr lvl="3" algn="ctr" rtl="0">
              <a:spcBef>
                <a:spcPts val="0"/>
              </a:spcBef>
              <a:spcAft>
                <a:spcPts val="0"/>
              </a:spcAft>
              <a:buSzPts val="3000"/>
              <a:buFont typeface="DM Sans"/>
              <a:buNone/>
              <a:defRPr sz="3000">
                <a:latin typeface="DM Sans"/>
                <a:ea typeface="DM Sans"/>
                <a:cs typeface="DM Sans"/>
                <a:sym typeface="DM Sans"/>
              </a:defRPr>
            </a:lvl4pPr>
            <a:lvl5pPr lvl="4" algn="ctr" rtl="0">
              <a:spcBef>
                <a:spcPts val="0"/>
              </a:spcBef>
              <a:spcAft>
                <a:spcPts val="0"/>
              </a:spcAft>
              <a:buSzPts val="3000"/>
              <a:buFont typeface="DM Sans"/>
              <a:buNone/>
              <a:defRPr sz="3000">
                <a:latin typeface="DM Sans"/>
                <a:ea typeface="DM Sans"/>
                <a:cs typeface="DM Sans"/>
                <a:sym typeface="DM Sans"/>
              </a:defRPr>
            </a:lvl5pPr>
            <a:lvl6pPr lvl="5" algn="ctr" rtl="0">
              <a:spcBef>
                <a:spcPts val="0"/>
              </a:spcBef>
              <a:spcAft>
                <a:spcPts val="0"/>
              </a:spcAft>
              <a:buSzPts val="3000"/>
              <a:buFont typeface="DM Sans"/>
              <a:buNone/>
              <a:defRPr sz="3000">
                <a:latin typeface="DM Sans"/>
                <a:ea typeface="DM Sans"/>
                <a:cs typeface="DM Sans"/>
                <a:sym typeface="DM Sans"/>
              </a:defRPr>
            </a:lvl6pPr>
            <a:lvl7pPr lvl="6" algn="ctr" rtl="0">
              <a:spcBef>
                <a:spcPts val="0"/>
              </a:spcBef>
              <a:spcAft>
                <a:spcPts val="0"/>
              </a:spcAft>
              <a:buSzPts val="3000"/>
              <a:buFont typeface="DM Sans"/>
              <a:buNone/>
              <a:defRPr sz="3000">
                <a:latin typeface="DM Sans"/>
                <a:ea typeface="DM Sans"/>
                <a:cs typeface="DM Sans"/>
                <a:sym typeface="DM Sans"/>
              </a:defRPr>
            </a:lvl7pPr>
            <a:lvl8pPr lvl="7" algn="ctr" rtl="0">
              <a:spcBef>
                <a:spcPts val="0"/>
              </a:spcBef>
              <a:spcAft>
                <a:spcPts val="0"/>
              </a:spcAft>
              <a:buSzPts val="3000"/>
              <a:buFont typeface="DM Sans"/>
              <a:buNone/>
              <a:defRPr sz="3000">
                <a:latin typeface="DM Sans"/>
                <a:ea typeface="DM Sans"/>
                <a:cs typeface="DM Sans"/>
                <a:sym typeface="DM Sans"/>
              </a:defRPr>
            </a:lvl8pPr>
            <a:lvl9pPr lvl="8" algn="ctr" rtl="0">
              <a:spcBef>
                <a:spcPts val="0"/>
              </a:spcBef>
              <a:spcAft>
                <a:spcPts val="0"/>
              </a:spcAft>
              <a:buSzPts val="3000"/>
              <a:buFont typeface="DM Sans"/>
              <a:buNone/>
              <a:defRPr sz="3000">
                <a:latin typeface="DM Sans"/>
                <a:ea typeface="DM Sans"/>
                <a:cs typeface="DM Sans"/>
                <a:sym typeface="DM Sans"/>
              </a:defRPr>
            </a:lvl9pPr>
          </a:lstStyle>
          <a:p>
            <a:r>
              <a:t>xx%</a:t>
            </a:r>
          </a:p>
        </p:txBody>
      </p:sp>
      <p:grpSp>
        <p:nvGrpSpPr>
          <p:cNvPr id="151" name="Google Shape;151;p13"/>
          <p:cNvGrpSpPr/>
          <p:nvPr/>
        </p:nvGrpSpPr>
        <p:grpSpPr>
          <a:xfrm>
            <a:off x="7135924" y="-240008"/>
            <a:ext cx="2783845" cy="2242937"/>
            <a:chOff x="4796185" y="1436474"/>
            <a:chExt cx="2628501" cy="2118176"/>
          </a:xfrm>
        </p:grpSpPr>
        <p:sp>
          <p:nvSpPr>
            <p:cNvPr id="152" name="Google Shape;152;p13"/>
            <p:cNvSpPr/>
            <p:nvPr/>
          </p:nvSpPr>
          <p:spPr>
            <a:xfrm>
              <a:off x="4796185" y="1602825"/>
              <a:ext cx="2628475" cy="1951825"/>
            </a:xfrm>
            <a:custGeom>
              <a:avLst/>
              <a:gdLst/>
              <a:ahLst/>
              <a:cxnLst/>
              <a:rect l="l" t="t" r="r" b="b"/>
              <a:pathLst>
                <a:path w="105139" h="78073" extrusionOk="0">
                  <a:moveTo>
                    <a:pt x="1" y="0"/>
                  </a:moveTo>
                  <a:lnTo>
                    <a:pt x="78056" y="78073"/>
                  </a:lnTo>
                  <a:lnTo>
                    <a:pt x="105138" y="50990"/>
                  </a:lnTo>
                  <a:lnTo>
                    <a:pt x="105138" y="1217"/>
                  </a:lnTo>
                  <a:lnTo>
                    <a:pt x="78056" y="28282"/>
                  </a:lnTo>
                  <a:lnTo>
                    <a:pt x="497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6052705" y="1436474"/>
              <a:ext cx="1371981" cy="686032"/>
            </a:xfrm>
            <a:custGeom>
              <a:avLst/>
              <a:gdLst/>
              <a:ahLst/>
              <a:cxnLst/>
              <a:rect l="l" t="t" r="r" b="b"/>
              <a:pathLst>
                <a:path w="27207" h="13605" extrusionOk="0">
                  <a:moveTo>
                    <a:pt x="0" y="0"/>
                  </a:moveTo>
                  <a:lnTo>
                    <a:pt x="13603" y="13604"/>
                  </a:lnTo>
                  <a:lnTo>
                    <a:pt x="272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3"/>
          <p:cNvSpPr/>
          <p:nvPr/>
        </p:nvSpPr>
        <p:spPr>
          <a:xfrm rot="10800000" flipH="1">
            <a:off x="-1088049" y="4132290"/>
            <a:ext cx="2150713" cy="1075373"/>
          </a:xfrm>
          <a:custGeom>
            <a:avLst/>
            <a:gdLst/>
            <a:ahLst/>
            <a:cxnLst/>
            <a:rect l="l" t="t" r="r" b="b"/>
            <a:pathLst>
              <a:path w="27207" h="13605" extrusionOk="0">
                <a:moveTo>
                  <a:pt x="0" y="0"/>
                </a:moveTo>
                <a:lnTo>
                  <a:pt x="13603" y="13604"/>
                </a:lnTo>
                <a:lnTo>
                  <a:pt x="27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13"/>
          <p:cNvGrpSpPr/>
          <p:nvPr/>
        </p:nvGrpSpPr>
        <p:grpSpPr>
          <a:xfrm flipH="1">
            <a:off x="-1222795" y="-21262"/>
            <a:ext cx="2285459" cy="1696917"/>
            <a:chOff x="4751825" y="1602825"/>
            <a:chExt cx="2628475" cy="1951825"/>
          </a:xfrm>
        </p:grpSpPr>
        <p:sp>
          <p:nvSpPr>
            <p:cNvPr id="156" name="Google Shape;156;p13"/>
            <p:cNvSpPr/>
            <p:nvPr/>
          </p:nvSpPr>
          <p:spPr>
            <a:xfrm>
              <a:off x="4751825" y="1602825"/>
              <a:ext cx="2628475" cy="1951825"/>
            </a:xfrm>
            <a:custGeom>
              <a:avLst/>
              <a:gdLst/>
              <a:ahLst/>
              <a:cxnLst/>
              <a:rect l="l" t="t" r="r" b="b"/>
              <a:pathLst>
                <a:path w="105139" h="78073" extrusionOk="0">
                  <a:moveTo>
                    <a:pt x="1" y="0"/>
                  </a:moveTo>
                  <a:lnTo>
                    <a:pt x="78056" y="78073"/>
                  </a:lnTo>
                  <a:lnTo>
                    <a:pt x="105138" y="50990"/>
                  </a:lnTo>
                  <a:lnTo>
                    <a:pt x="105138" y="1217"/>
                  </a:lnTo>
                  <a:lnTo>
                    <a:pt x="78056" y="28282"/>
                  </a:lnTo>
                  <a:lnTo>
                    <a:pt x="497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6354237" y="1609425"/>
              <a:ext cx="680175" cy="340125"/>
            </a:xfrm>
            <a:custGeom>
              <a:avLst/>
              <a:gdLst/>
              <a:ahLst/>
              <a:cxnLst/>
              <a:rect l="l" t="t" r="r" b="b"/>
              <a:pathLst>
                <a:path w="27207" h="13605" extrusionOk="0">
                  <a:moveTo>
                    <a:pt x="0" y="0"/>
                  </a:moveTo>
                  <a:lnTo>
                    <a:pt x="13603" y="13604"/>
                  </a:lnTo>
                  <a:lnTo>
                    <a:pt x="272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13"/>
          <p:cNvGrpSpPr/>
          <p:nvPr/>
        </p:nvGrpSpPr>
        <p:grpSpPr>
          <a:xfrm rot="10800000" flipH="1">
            <a:off x="8377886" y="2715804"/>
            <a:ext cx="3456741" cy="2785190"/>
            <a:chOff x="4796185" y="1436474"/>
            <a:chExt cx="2628501" cy="2118176"/>
          </a:xfrm>
        </p:grpSpPr>
        <p:sp>
          <p:nvSpPr>
            <p:cNvPr id="159" name="Google Shape;159;p13"/>
            <p:cNvSpPr/>
            <p:nvPr/>
          </p:nvSpPr>
          <p:spPr>
            <a:xfrm>
              <a:off x="4796185" y="1602825"/>
              <a:ext cx="2628475" cy="1951825"/>
            </a:xfrm>
            <a:custGeom>
              <a:avLst/>
              <a:gdLst/>
              <a:ahLst/>
              <a:cxnLst/>
              <a:rect l="l" t="t" r="r" b="b"/>
              <a:pathLst>
                <a:path w="105139" h="78073" extrusionOk="0">
                  <a:moveTo>
                    <a:pt x="1" y="0"/>
                  </a:moveTo>
                  <a:lnTo>
                    <a:pt x="78056" y="78073"/>
                  </a:lnTo>
                  <a:lnTo>
                    <a:pt x="105138" y="50990"/>
                  </a:lnTo>
                  <a:lnTo>
                    <a:pt x="105138" y="1217"/>
                  </a:lnTo>
                  <a:lnTo>
                    <a:pt x="78056" y="28282"/>
                  </a:lnTo>
                  <a:lnTo>
                    <a:pt x="49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6052705" y="1436474"/>
              <a:ext cx="1371981" cy="686032"/>
            </a:xfrm>
            <a:custGeom>
              <a:avLst/>
              <a:gdLst/>
              <a:ahLst/>
              <a:cxnLst/>
              <a:rect l="l" t="t" r="r" b="b"/>
              <a:pathLst>
                <a:path w="27207" h="13605" extrusionOk="0">
                  <a:moveTo>
                    <a:pt x="0" y="0"/>
                  </a:moveTo>
                  <a:lnTo>
                    <a:pt x="13603" y="13604"/>
                  </a:lnTo>
                  <a:lnTo>
                    <a:pt x="272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55"/>
        <p:cNvGrpSpPr/>
        <p:nvPr/>
      </p:nvGrpSpPr>
      <p:grpSpPr>
        <a:xfrm>
          <a:off x="0" y="0"/>
          <a:ext cx="0" cy="0"/>
          <a:chOff x="0" y="0"/>
          <a:chExt cx="0" cy="0"/>
        </a:xfrm>
      </p:grpSpPr>
      <p:sp>
        <p:nvSpPr>
          <p:cNvPr id="256" name="Google Shape;256;p21"/>
          <p:cNvSpPr/>
          <p:nvPr/>
        </p:nvSpPr>
        <p:spPr>
          <a:xfrm rot="10800000">
            <a:off x="-3017525" y="2800241"/>
            <a:ext cx="4686746" cy="2343257"/>
          </a:xfrm>
          <a:custGeom>
            <a:avLst/>
            <a:gdLst/>
            <a:ahLst/>
            <a:cxnLst/>
            <a:rect l="l" t="t" r="r" b="b"/>
            <a:pathLst>
              <a:path w="27207" h="13605" extrusionOk="0">
                <a:moveTo>
                  <a:pt x="0" y="0"/>
                </a:moveTo>
                <a:lnTo>
                  <a:pt x="13603" y="13604"/>
                </a:lnTo>
                <a:lnTo>
                  <a:pt x="272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1"/>
          <p:cNvSpPr/>
          <p:nvPr/>
        </p:nvSpPr>
        <p:spPr>
          <a:xfrm>
            <a:off x="0" y="2502750"/>
            <a:ext cx="9144000" cy="2002500"/>
          </a:xfrm>
          <a:prstGeom prst="rect">
            <a:avLst/>
          </a:prstGeom>
          <a:solidFill>
            <a:schemeClr val="lt1"/>
          </a:solidFill>
          <a:ln>
            <a:noFill/>
          </a:ln>
          <a:effectLst>
            <a:outerShdw blurRad="142875"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rot="-5400000">
            <a:off x="8454066" y="2380407"/>
            <a:ext cx="1891302" cy="3782534"/>
          </a:xfrm>
          <a:custGeom>
            <a:avLst/>
            <a:gdLst/>
            <a:ahLst/>
            <a:cxnLst/>
            <a:rect l="l" t="t" r="r" b="b"/>
            <a:pathLst>
              <a:path w="53673" h="107344" extrusionOk="0">
                <a:moveTo>
                  <a:pt x="0" y="0"/>
                </a:moveTo>
                <a:lnTo>
                  <a:pt x="0" y="107344"/>
                </a:lnTo>
                <a:lnTo>
                  <a:pt x="53672" y="5367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1"/>
          <p:cNvSpPr/>
          <p:nvPr/>
        </p:nvSpPr>
        <p:spPr>
          <a:xfrm>
            <a:off x="7909942" y="-57508"/>
            <a:ext cx="1679333" cy="1247021"/>
          </a:xfrm>
          <a:custGeom>
            <a:avLst/>
            <a:gdLst/>
            <a:ahLst/>
            <a:cxnLst/>
            <a:rect l="l" t="t" r="r" b="b"/>
            <a:pathLst>
              <a:path w="105139" h="78073" extrusionOk="0">
                <a:moveTo>
                  <a:pt x="1" y="0"/>
                </a:moveTo>
                <a:lnTo>
                  <a:pt x="78056" y="78073"/>
                </a:lnTo>
                <a:lnTo>
                  <a:pt x="105138" y="50990"/>
                </a:lnTo>
                <a:lnTo>
                  <a:pt x="105138" y="1217"/>
                </a:lnTo>
                <a:lnTo>
                  <a:pt x="78056" y="28282"/>
                </a:lnTo>
                <a:lnTo>
                  <a:pt x="49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1"/>
          <p:cNvSpPr/>
          <p:nvPr/>
        </p:nvSpPr>
        <p:spPr>
          <a:xfrm rot="-5400000">
            <a:off x="8518246" y="3379737"/>
            <a:ext cx="1239524" cy="2481012"/>
          </a:xfrm>
          <a:custGeom>
            <a:avLst/>
            <a:gdLst/>
            <a:ahLst/>
            <a:cxnLst/>
            <a:rect l="l" t="t" r="r" b="b"/>
            <a:pathLst>
              <a:path w="25671" h="51380" extrusionOk="0">
                <a:moveTo>
                  <a:pt x="0" y="1"/>
                </a:moveTo>
                <a:lnTo>
                  <a:pt x="0" y="51379"/>
                </a:lnTo>
                <a:lnTo>
                  <a:pt x="25671" y="2569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1"/>
          <p:cNvSpPr/>
          <p:nvPr/>
        </p:nvSpPr>
        <p:spPr>
          <a:xfrm rot="10800000">
            <a:off x="-2788925" y="3432466"/>
            <a:ext cx="4686746" cy="2343257"/>
          </a:xfrm>
          <a:custGeom>
            <a:avLst/>
            <a:gdLst/>
            <a:ahLst/>
            <a:cxnLst/>
            <a:rect l="l" t="t" r="r" b="b"/>
            <a:pathLst>
              <a:path w="27207" h="13605" extrusionOk="0">
                <a:moveTo>
                  <a:pt x="0" y="0"/>
                </a:moveTo>
                <a:lnTo>
                  <a:pt x="13603" y="13604"/>
                </a:lnTo>
                <a:lnTo>
                  <a:pt x="27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21"/>
          <p:cNvGrpSpPr/>
          <p:nvPr/>
        </p:nvGrpSpPr>
        <p:grpSpPr>
          <a:xfrm flipH="1">
            <a:off x="-2566939" y="-262856"/>
            <a:ext cx="3456741" cy="2785190"/>
            <a:chOff x="4796185" y="1436474"/>
            <a:chExt cx="2628501" cy="2118176"/>
          </a:xfrm>
        </p:grpSpPr>
        <p:sp>
          <p:nvSpPr>
            <p:cNvPr id="263" name="Google Shape;263;p21"/>
            <p:cNvSpPr/>
            <p:nvPr/>
          </p:nvSpPr>
          <p:spPr>
            <a:xfrm>
              <a:off x="4796185" y="1602825"/>
              <a:ext cx="2628475" cy="1951825"/>
            </a:xfrm>
            <a:custGeom>
              <a:avLst/>
              <a:gdLst/>
              <a:ahLst/>
              <a:cxnLst/>
              <a:rect l="l" t="t" r="r" b="b"/>
              <a:pathLst>
                <a:path w="105139" h="78073" extrusionOk="0">
                  <a:moveTo>
                    <a:pt x="1" y="0"/>
                  </a:moveTo>
                  <a:lnTo>
                    <a:pt x="78056" y="78073"/>
                  </a:lnTo>
                  <a:lnTo>
                    <a:pt x="105138" y="50990"/>
                  </a:lnTo>
                  <a:lnTo>
                    <a:pt x="105138" y="1217"/>
                  </a:lnTo>
                  <a:lnTo>
                    <a:pt x="78056" y="28282"/>
                  </a:lnTo>
                  <a:lnTo>
                    <a:pt x="497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1"/>
            <p:cNvSpPr/>
            <p:nvPr/>
          </p:nvSpPr>
          <p:spPr>
            <a:xfrm>
              <a:off x="6052705" y="1436474"/>
              <a:ext cx="1371981" cy="686032"/>
            </a:xfrm>
            <a:custGeom>
              <a:avLst/>
              <a:gdLst/>
              <a:ahLst/>
              <a:cxnLst/>
              <a:rect l="l" t="t" r="r" b="b"/>
              <a:pathLst>
                <a:path w="27207" h="13605" extrusionOk="0">
                  <a:moveTo>
                    <a:pt x="0" y="0"/>
                  </a:moveTo>
                  <a:lnTo>
                    <a:pt x="13603" y="13604"/>
                  </a:lnTo>
                  <a:lnTo>
                    <a:pt x="272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65;p2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66" name="Google Shape;266;p21"/>
          <p:cNvSpPr txBox="1">
            <a:spLocks noGrp="1"/>
          </p:cNvSpPr>
          <p:nvPr>
            <p:ph type="title" idx="2"/>
          </p:nvPr>
        </p:nvSpPr>
        <p:spPr>
          <a:xfrm>
            <a:off x="720011" y="2805450"/>
            <a:ext cx="23511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Font typeface="DM Sans"/>
              <a:buNone/>
              <a:defRPr sz="2500">
                <a:latin typeface="DM Sans"/>
                <a:ea typeface="DM Sans"/>
                <a:cs typeface="DM Sans"/>
                <a:sym typeface="DM Sans"/>
              </a:defRPr>
            </a:lvl2pPr>
            <a:lvl3pPr lvl="2" algn="ctr" rtl="0">
              <a:spcBef>
                <a:spcPts val="0"/>
              </a:spcBef>
              <a:spcAft>
                <a:spcPts val="0"/>
              </a:spcAft>
              <a:buSzPts val="2500"/>
              <a:buFont typeface="DM Sans"/>
              <a:buNone/>
              <a:defRPr sz="2500">
                <a:latin typeface="DM Sans"/>
                <a:ea typeface="DM Sans"/>
                <a:cs typeface="DM Sans"/>
                <a:sym typeface="DM Sans"/>
              </a:defRPr>
            </a:lvl3pPr>
            <a:lvl4pPr lvl="3" algn="ctr" rtl="0">
              <a:spcBef>
                <a:spcPts val="0"/>
              </a:spcBef>
              <a:spcAft>
                <a:spcPts val="0"/>
              </a:spcAft>
              <a:buSzPts val="2500"/>
              <a:buFont typeface="DM Sans"/>
              <a:buNone/>
              <a:defRPr sz="2500">
                <a:latin typeface="DM Sans"/>
                <a:ea typeface="DM Sans"/>
                <a:cs typeface="DM Sans"/>
                <a:sym typeface="DM Sans"/>
              </a:defRPr>
            </a:lvl4pPr>
            <a:lvl5pPr lvl="4" algn="ctr" rtl="0">
              <a:spcBef>
                <a:spcPts val="0"/>
              </a:spcBef>
              <a:spcAft>
                <a:spcPts val="0"/>
              </a:spcAft>
              <a:buSzPts val="2500"/>
              <a:buFont typeface="DM Sans"/>
              <a:buNone/>
              <a:defRPr sz="2500">
                <a:latin typeface="DM Sans"/>
                <a:ea typeface="DM Sans"/>
                <a:cs typeface="DM Sans"/>
                <a:sym typeface="DM Sans"/>
              </a:defRPr>
            </a:lvl5pPr>
            <a:lvl6pPr lvl="5" algn="ctr" rtl="0">
              <a:spcBef>
                <a:spcPts val="0"/>
              </a:spcBef>
              <a:spcAft>
                <a:spcPts val="0"/>
              </a:spcAft>
              <a:buSzPts val="2500"/>
              <a:buFont typeface="DM Sans"/>
              <a:buNone/>
              <a:defRPr sz="2500">
                <a:latin typeface="DM Sans"/>
                <a:ea typeface="DM Sans"/>
                <a:cs typeface="DM Sans"/>
                <a:sym typeface="DM Sans"/>
              </a:defRPr>
            </a:lvl6pPr>
            <a:lvl7pPr lvl="6" algn="ctr" rtl="0">
              <a:spcBef>
                <a:spcPts val="0"/>
              </a:spcBef>
              <a:spcAft>
                <a:spcPts val="0"/>
              </a:spcAft>
              <a:buSzPts val="2500"/>
              <a:buFont typeface="DM Sans"/>
              <a:buNone/>
              <a:defRPr sz="2500">
                <a:latin typeface="DM Sans"/>
                <a:ea typeface="DM Sans"/>
                <a:cs typeface="DM Sans"/>
                <a:sym typeface="DM Sans"/>
              </a:defRPr>
            </a:lvl7pPr>
            <a:lvl8pPr lvl="7" algn="ctr" rtl="0">
              <a:spcBef>
                <a:spcPts val="0"/>
              </a:spcBef>
              <a:spcAft>
                <a:spcPts val="0"/>
              </a:spcAft>
              <a:buSzPts val="2500"/>
              <a:buFont typeface="DM Sans"/>
              <a:buNone/>
              <a:defRPr sz="2500">
                <a:latin typeface="DM Sans"/>
                <a:ea typeface="DM Sans"/>
                <a:cs typeface="DM Sans"/>
                <a:sym typeface="DM Sans"/>
              </a:defRPr>
            </a:lvl8pPr>
            <a:lvl9pPr lvl="8" algn="ctr" rtl="0">
              <a:spcBef>
                <a:spcPts val="0"/>
              </a:spcBef>
              <a:spcAft>
                <a:spcPts val="0"/>
              </a:spcAft>
              <a:buSzPts val="2500"/>
              <a:buFont typeface="DM Sans"/>
              <a:buNone/>
              <a:defRPr sz="2500">
                <a:latin typeface="DM Sans"/>
                <a:ea typeface="DM Sans"/>
                <a:cs typeface="DM Sans"/>
                <a:sym typeface="DM Sans"/>
              </a:defRPr>
            </a:lvl9pPr>
          </a:lstStyle>
          <a:p>
            <a:endParaRPr/>
          </a:p>
        </p:txBody>
      </p:sp>
      <p:sp>
        <p:nvSpPr>
          <p:cNvPr id="267" name="Google Shape;267;p21"/>
          <p:cNvSpPr txBox="1">
            <a:spLocks noGrp="1"/>
          </p:cNvSpPr>
          <p:nvPr>
            <p:ph type="subTitle" idx="1"/>
          </p:nvPr>
        </p:nvSpPr>
        <p:spPr>
          <a:xfrm>
            <a:off x="720011" y="3333150"/>
            <a:ext cx="2351100" cy="869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solidFill>
                  <a:schemeClr val="dk1"/>
                </a:solidFill>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a:endParaRPr/>
          </a:p>
        </p:txBody>
      </p:sp>
      <p:sp>
        <p:nvSpPr>
          <p:cNvPr id="268" name="Google Shape;268;p21"/>
          <p:cNvSpPr txBox="1">
            <a:spLocks noGrp="1"/>
          </p:cNvSpPr>
          <p:nvPr>
            <p:ph type="title" idx="3"/>
          </p:nvPr>
        </p:nvSpPr>
        <p:spPr>
          <a:xfrm>
            <a:off x="3396455" y="2805450"/>
            <a:ext cx="23511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Font typeface="DM Sans"/>
              <a:buNone/>
              <a:defRPr sz="2500">
                <a:latin typeface="DM Sans"/>
                <a:ea typeface="DM Sans"/>
                <a:cs typeface="DM Sans"/>
                <a:sym typeface="DM Sans"/>
              </a:defRPr>
            </a:lvl2pPr>
            <a:lvl3pPr lvl="2" algn="ctr" rtl="0">
              <a:spcBef>
                <a:spcPts val="0"/>
              </a:spcBef>
              <a:spcAft>
                <a:spcPts val="0"/>
              </a:spcAft>
              <a:buSzPts val="2500"/>
              <a:buFont typeface="DM Sans"/>
              <a:buNone/>
              <a:defRPr sz="2500">
                <a:latin typeface="DM Sans"/>
                <a:ea typeface="DM Sans"/>
                <a:cs typeface="DM Sans"/>
                <a:sym typeface="DM Sans"/>
              </a:defRPr>
            </a:lvl3pPr>
            <a:lvl4pPr lvl="3" algn="ctr" rtl="0">
              <a:spcBef>
                <a:spcPts val="0"/>
              </a:spcBef>
              <a:spcAft>
                <a:spcPts val="0"/>
              </a:spcAft>
              <a:buSzPts val="2500"/>
              <a:buFont typeface="DM Sans"/>
              <a:buNone/>
              <a:defRPr sz="2500">
                <a:latin typeface="DM Sans"/>
                <a:ea typeface="DM Sans"/>
                <a:cs typeface="DM Sans"/>
                <a:sym typeface="DM Sans"/>
              </a:defRPr>
            </a:lvl4pPr>
            <a:lvl5pPr lvl="4" algn="ctr" rtl="0">
              <a:spcBef>
                <a:spcPts val="0"/>
              </a:spcBef>
              <a:spcAft>
                <a:spcPts val="0"/>
              </a:spcAft>
              <a:buSzPts val="2500"/>
              <a:buFont typeface="DM Sans"/>
              <a:buNone/>
              <a:defRPr sz="2500">
                <a:latin typeface="DM Sans"/>
                <a:ea typeface="DM Sans"/>
                <a:cs typeface="DM Sans"/>
                <a:sym typeface="DM Sans"/>
              </a:defRPr>
            </a:lvl5pPr>
            <a:lvl6pPr lvl="5" algn="ctr" rtl="0">
              <a:spcBef>
                <a:spcPts val="0"/>
              </a:spcBef>
              <a:spcAft>
                <a:spcPts val="0"/>
              </a:spcAft>
              <a:buSzPts val="2500"/>
              <a:buFont typeface="DM Sans"/>
              <a:buNone/>
              <a:defRPr sz="2500">
                <a:latin typeface="DM Sans"/>
                <a:ea typeface="DM Sans"/>
                <a:cs typeface="DM Sans"/>
                <a:sym typeface="DM Sans"/>
              </a:defRPr>
            </a:lvl6pPr>
            <a:lvl7pPr lvl="6" algn="ctr" rtl="0">
              <a:spcBef>
                <a:spcPts val="0"/>
              </a:spcBef>
              <a:spcAft>
                <a:spcPts val="0"/>
              </a:spcAft>
              <a:buSzPts val="2500"/>
              <a:buFont typeface="DM Sans"/>
              <a:buNone/>
              <a:defRPr sz="2500">
                <a:latin typeface="DM Sans"/>
                <a:ea typeface="DM Sans"/>
                <a:cs typeface="DM Sans"/>
                <a:sym typeface="DM Sans"/>
              </a:defRPr>
            </a:lvl7pPr>
            <a:lvl8pPr lvl="7" algn="ctr" rtl="0">
              <a:spcBef>
                <a:spcPts val="0"/>
              </a:spcBef>
              <a:spcAft>
                <a:spcPts val="0"/>
              </a:spcAft>
              <a:buSzPts val="2500"/>
              <a:buFont typeface="DM Sans"/>
              <a:buNone/>
              <a:defRPr sz="2500">
                <a:latin typeface="DM Sans"/>
                <a:ea typeface="DM Sans"/>
                <a:cs typeface="DM Sans"/>
                <a:sym typeface="DM Sans"/>
              </a:defRPr>
            </a:lvl8pPr>
            <a:lvl9pPr lvl="8" algn="ctr" rtl="0">
              <a:spcBef>
                <a:spcPts val="0"/>
              </a:spcBef>
              <a:spcAft>
                <a:spcPts val="0"/>
              </a:spcAft>
              <a:buSzPts val="2500"/>
              <a:buFont typeface="DM Sans"/>
              <a:buNone/>
              <a:defRPr sz="2500">
                <a:latin typeface="DM Sans"/>
                <a:ea typeface="DM Sans"/>
                <a:cs typeface="DM Sans"/>
                <a:sym typeface="DM Sans"/>
              </a:defRPr>
            </a:lvl9pPr>
          </a:lstStyle>
          <a:p>
            <a:endParaRPr/>
          </a:p>
        </p:txBody>
      </p:sp>
      <p:sp>
        <p:nvSpPr>
          <p:cNvPr id="269" name="Google Shape;269;p21"/>
          <p:cNvSpPr txBox="1">
            <a:spLocks noGrp="1"/>
          </p:cNvSpPr>
          <p:nvPr>
            <p:ph type="subTitle" idx="4"/>
          </p:nvPr>
        </p:nvSpPr>
        <p:spPr>
          <a:xfrm>
            <a:off x="3396455" y="3333150"/>
            <a:ext cx="2351100" cy="869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solidFill>
                  <a:schemeClr val="dk1"/>
                </a:solidFill>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a:endParaRPr/>
          </a:p>
        </p:txBody>
      </p:sp>
      <p:sp>
        <p:nvSpPr>
          <p:cNvPr id="270" name="Google Shape;270;p21"/>
          <p:cNvSpPr txBox="1">
            <a:spLocks noGrp="1"/>
          </p:cNvSpPr>
          <p:nvPr>
            <p:ph type="title" idx="5"/>
          </p:nvPr>
        </p:nvSpPr>
        <p:spPr>
          <a:xfrm>
            <a:off x="6072899" y="2805450"/>
            <a:ext cx="23511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Font typeface="DM Sans"/>
              <a:buNone/>
              <a:defRPr sz="2500">
                <a:latin typeface="DM Sans"/>
                <a:ea typeface="DM Sans"/>
                <a:cs typeface="DM Sans"/>
                <a:sym typeface="DM Sans"/>
              </a:defRPr>
            </a:lvl2pPr>
            <a:lvl3pPr lvl="2" algn="ctr" rtl="0">
              <a:spcBef>
                <a:spcPts val="0"/>
              </a:spcBef>
              <a:spcAft>
                <a:spcPts val="0"/>
              </a:spcAft>
              <a:buSzPts val="2500"/>
              <a:buFont typeface="DM Sans"/>
              <a:buNone/>
              <a:defRPr sz="2500">
                <a:latin typeface="DM Sans"/>
                <a:ea typeface="DM Sans"/>
                <a:cs typeface="DM Sans"/>
                <a:sym typeface="DM Sans"/>
              </a:defRPr>
            </a:lvl3pPr>
            <a:lvl4pPr lvl="3" algn="ctr" rtl="0">
              <a:spcBef>
                <a:spcPts val="0"/>
              </a:spcBef>
              <a:spcAft>
                <a:spcPts val="0"/>
              </a:spcAft>
              <a:buSzPts val="2500"/>
              <a:buFont typeface="DM Sans"/>
              <a:buNone/>
              <a:defRPr sz="2500">
                <a:latin typeface="DM Sans"/>
                <a:ea typeface="DM Sans"/>
                <a:cs typeface="DM Sans"/>
                <a:sym typeface="DM Sans"/>
              </a:defRPr>
            </a:lvl4pPr>
            <a:lvl5pPr lvl="4" algn="ctr" rtl="0">
              <a:spcBef>
                <a:spcPts val="0"/>
              </a:spcBef>
              <a:spcAft>
                <a:spcPts val="0"/>
              </a:spcAft>
              <a:buSzPts val="2500"/>
              <a:buFont typeface="DM Sans"/>
              <a:buNone/>
              <a:defRPr sz="2500">
                <a:latin typeface="DM Sans"/>
                <a:ea typeface="DM Sans"/>
                <a:cs typeface="DM Sans"/>
                <a:sym typeface="DM Sans"/>
              </a:defRPr>
            </a:lvl5pPr>
            <a:lvl6pPr lvl="5" algn="ctr" rtl="0">
              <a:spcBef>
                <a:spcPts val="0"/>
              </a:spcBef>
              <a:spcAft>
                <a:spcPts val="0"/>
              </a:spcAft>
              <a:buSzPts val="2500"/>
              <a:buFont typeface="DM Sans"/>
              <a:buNone/>
              <a:defRPr sz="2500">
                <a:latin typeface="DM Sans"/>
                <a:ea typeface="DM Sans"/>
                <a:cs typeface="DM Sans"/>
                <a:sym typeface="DM Sans"/>
              </a:defRPr>
            </a:lvl6pPr>
            <a:lvl7pPr lvl="6" algn="ctr" rtl="0">
              <a:spcBef>
                <a:spcPts val="0"/>
              </a:spcBef>
              <a:spcAft>
                <a:spcPts val="0"/>
              </a:spcAft>
              <a:buSzPts val="2500"/>
              <a:buFont typeface="DM Sans"/>
              <a:buNone/>
              <a:defRPr sz="2500">
                <a:latin typeface="DM Sans"/>
                <a:ea typeface="DM Sans"/>
                <a:cs typeface="DM Sans"/>
                <a:sym typeface="DM Sans"/>
              </a:defRPr>
            </a:lvl7pPr>
            <a:lvl8pPr lvl="7" algn="ctr" rtl="0">
              <a:spcBef>
                <a:spcPts val="0"/>
              </a:spcBef>
              <a:spcAft>
                <a:spcPts val="0"/>
              </a:spcAft>
              <a:buSzPts val="2500"/>
              <a:buFont typeface="DM Sans"/>
              <a:buNone/>
              <a:defRPr sz="2500">
                <a:latin typeface="DM Sans"/>
                <a:ea typeface="DM Sans"/>
                <a:cs typeface="DM Sans"/>
                <a:sym typeface="DM Sans"/>
              </a:defRPr>
            </a:lvl8pPr>
            <a:lvl9pPr lvl="8" algn="ctr" rtl="0">
              <a:spcBef>
                <a:spcPts val="0"/>
              </a:spcBef>
              <a:spcAft>
                <a:spcPts val="0"/>
              </a:spcAft>
              <a:buSzPts val="2500"/>
              <a:buFont typeface="DM Sans"/>
              <a:buNone/>
              <a:defRPr sz="2500">
                <a:latin typeface="DM Sans"/>
                <a:ea typeface="DM Sans"/>
                <a:cs typeface="DM Sans"/>
                <a:sym typeface="DM Sans"/>
              </a:defRPr>
            </a:lvl9pPr>
          </a:lstStyle>
          <a:p>
            <a:endParaRPr/>
          </a:p>
        </p:txBody>
      </p:sp>
      <p:sp>
        <p:nvSpPr>
          <p:cNvPr id="271" name="Google Shape;271;p21"/>
          <p:cNvSpPr txBox="1">
            <a:spLocks noGrp="1"/>
          </p:cNvSpPr>
          <p:nvPr>
            <p:ph type="subTitle" idx="6"/>
          </p:nvPr>
        </p:nvSpPr>
        <p:spPr>
          <a:xfrm>
            <a:off x="6072899" y="3333150"/>
            <a:ext cx="2351100" cy="869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solidFill>
                  <a:schemeClr val="dk1"/>
                </a:solidFill>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14"/>
        <p:cNvGrpSpPr/>
        <p:nvPr/>
      </p:nvGrpSpPr>
      <p:grpSpPr>
        <a:xfrm>
          <a:off x="0" y="0"/>
          <a:ext cx="0" cy="0"/>
          <a:chOff x="0" y="0"/>
          <a:chExt cx="0" cy="0"/>
        </a:xfrm>
      </p:grpSpPr>
      <p:grpSp>
        <p:nvGrpSpPr>
          <p:cNvPr id="415" name="Google Shape;415;p34"/>
          <p:cNvGrpSpPr/>
          <p:nvPr/>
        </p:nvGrpSpPr>
        <p:grpSpPr>
          <a:xfrm>
            <a:off x="6635081" y="-239744"/>
            <a:ext cx="2528355" cy="2037685"/>
            <a:chOff x="4796185" y="1436474"/>
            <a:chExt cx="2628501" cy="2118176"/>
          </a:xfrm>
        </p:grpSpPr>
        <p:sp>
          <p:nvSpPr>
            <p:cNvPr id="416" name="Google Shape;416;p34"/>
            <p:cNvSpPr/>
            <p:nvPr/>
          </p:nvSpPr>
          <p:spPr>
            <a:xfrm>
              <a:off x="4796185" y="1602825"/>
              <a:ext cx="2628475" cy="1951825"/>
            </a:xfrm>
            <a:custGeom>
              <a:avLst/>
              <a:gdLst/>
              <a:ahLst/>
              <a:cxnLst/>
              <a:rect l="l" t="t" r="r" b="b"/>
              <a:pathLst>
                <a:path w="105139" h="78073" extrusionOk="0">
                  <a:moveTo>
                    <a:pt x="1" y="0"/>
                  </a:moveTo>
                  <a:lnTo>
                    <a:pt x="78056" y="78073"/>
                  </a:lnTo>
                  <a:lnTo>
                    <a:pt x="105138" y="50990"/>
                  </a:lnTo>
                  <a:lnTo>
                    <a:pt x="105138" y="1217"/>
                  </a:lnTo>
                  <a:lnTo>
                    <a:pt x="78056" y="28282"/>
                  </a:lnTo>
                  <a:lnTo>
                    <a:pt x="49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4"/>
            <p:cNvSpPr/>
            <p:nvPr/>
          </p:nvSpPr>
          <p:spPr>
            <a:xfrm>
              <a:off x="6052705" y="1436474"/>
              <a:ext cx="1371981" cy="686032"/>
            </a:xfrm>
            <a:custGeom>
              <a:avLst/>
              <a:gdLst/>
              <a:ahLst/>
              <a:cxnLst/>
              <a:rect l="l" t="t" r="r" b="b"/>
              <a:pathLst>
                <a:path w="27207" h="13605" extrusionOk="0">
                  <a:moveTo>
                    <a:pt x="0" y="0"/>
                  </a:moveTo>
                  <a:lnTo>
                    <a:pt x="13603" y="13604"/>
                  </a:lnTo>
                  <a:lnTo>
                    <a:pt x="272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4"/>
          <p:cNvGrpSpPr/>
          <p:nvPr/>
        </p:nvGrpSpPr>
        <p:grpSpPr>
          <a:xfrm rot="10800000" flipH="1">
            <a:off x="5384076" y="2390256"/>
            <a:ext cx="3807646" cy="3069025"/>
            <a:chOff x="4796185" y="1436474"/>
            <a:chExt cx="2628501" cy="2118176"/>
          </a:xfrm>
        </p:grpSpPr>
        <p:sp>
          <p:nvSpPr>
            <p:cNvPr id="419" name="Google Shape;419;p34"/>
            <p:cNvSpPr/>
            <p:nvPr/>
          </p:nvSpPr>
          <p:spPr>
            <a:xfrm>
              <a:off x="4796185" y="1602825"/>
              <a:ext cx="2628475" cy="1951825"/>
            </a:xfrm>
            <a:custGeom>
              <a:avLst/>
              <a:gdLst/>
              <a:ahLst/>
              <a:cxnLst/>
              <a:rect l="l" t="t" r="r" b="b"/>
              <a:pathLst>
                <a:path w="105139" h="78073" extrusionOk="0">
                  <a:moveTo>
                    <a:pt x="1" y="0"/>
                  </a:moveTo>
                  <a:lnTo>
                    <a:pt x="78056" y="78073"/>
                  </a:lnTo>
                  <a:lnTo>
                    <a:pt x="105138" y="50990"/>
                  </a:lnTo>
                  <a:lnTo>
                    <a:pt x="105138" y="1217"/>
                  </a:lnTo>
                  <a:lnTo>
                    <a:pt x="78056" y="28282"/>
                  </a:lnTo>
                  <a:lnTo>
                    <a:pt x="497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4"/>
            <p:cNvSpPr/>
            <p:nvPr/>
          </p:nvSpPr>
          <p:spPr>
            <a:xfrm>
              <a:off x="6052705" y="1436474"/>
              <a:ext cx="1371981" cy="686032"/>
            </a:xfrm>
            <a:custGeom>
              <a:avLst/>
              <a:gdLst/>
              <a:ahLst/>
              <a:cxnLst/>
              <a:rect l="l" t="t" r="r" b="b"/>
              <a:pathLst>
                <a:path w="27207" h="13605" extrusionOk="0">
                  <a:moveTo>
                    <a:pt x="0" y="0"/>
                  </a:moveTo>
                  <a:lnTo>
                    <a:pt x="13603" y="13604"/>
                  </a:lnTo>
                  <a:lnTo>
                    <a:pt x="272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4"/>
          <p:cNvGrpSpPr/>
          <p:nvPr/>
        </p:nvGrpSpPr>
        <p:grpSpPr>
          <a:xfrm flipH="1">
            <a:off x="-72307" y="-294894"/>
            <a:ext cx="3807646" cy="3069025"/>
            <a:chOff x="4796185" y="1436474"/>
            <a:chExt cx="2628501" cy="2118176"/>
          </a:xfrm>
        </p:grpSpPr>
        <p:sp>
          <p:nvSpPr>
            <p:cNvPr id="422" name="Google Shape;422;p34"/>
            <p:cNvSpPr/>
            <p:nvPr/>
          </p:nvSpPr>
          <p:spPr>
            <a:xfrm>
              <a:off x="4796185" y="1602825"/>
              <a:ext cx="2628475" cy="1951825"/>
            </a:xfrm>
            <a:custGeom>
              <a:avLst/>
              <a:gdLst/>
              <a:ahLst/>
              <a:cxnLst/>
              <a:rect l="l" t="t" r="r" b="b"/>
              <a:pathLst>
                <a:path w="105139" h="78073" extrusionOk="0">
                  <a:moveTo>
                    <a:pt x="1" y="0"/>
                  </a:moveTo>
                  <a:lnTo>
                    <a:pt x="78056" y="78073"/>
                  </a:lnTo>
                  <a:lnTo>
                    <a:pt x="105138" y="50990"/>
                  </a:lnTo>
                  <a:lnTo>
                    <a:pt x="105138" y="1217"/>
                  </a:lnTo>
                  <a:lnTo>
                    <a:pt x="78056" y="28282"/>
                  </a:lnTo>
                  <a:lnTo>
                    <a:pt x="497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4"/>
            <p:cNvSpPr/>
            <p:nvPr/>
          </p:nvSpPr>
          <p:spPr>
            <a:xfrm>
              <a:off x="6052705" y="1436474"/>
              <a:ext cx="1371981" cy="686032"/>
            </a:xfrm>
            <a:custGeom>
              <a:avLst/>
              <a:gdLst/>
              <a:ahLst/>
              <a:cxnLst/>
              <a:rect l="l" t="t" r="r" b="b"/>
              <a:pathLst>
                <a:path w="27207" h="13605" extrusionOk="0">
                  <a:moveTo>
                    <a:pt x="0" y="0"/>
                  </a:moveTo>
                  <a:lnTo>
                    <a:pt x="13603" y="13604"/>
                  </a:lnTo>
                  <a:lnTo>
                    <a:pt x="272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24"/>
        <p:cNvGrpSpPr/>
        <p:nvPr/>
      </p:nvGrpSpPr>
      <p:grpSpPr>
        <a:xfrm>
          <a:off x="0" y="0"/>
          <a:ext cx="0" cy="0"/>
          <a:chOff x="0" y="0"/>
          <a:chExt cx="0" cy="0"/>
        </a:xfrm>
      </p:grpSpPr>
      <p:sp>
        <p:nvSpPr>
          <p:cNvPr id="425" name="Google Shape;425;p35"/>
          <p:cNvSpPr/>
          <p:nvPr/>
        </p:nvSpPr>
        <p:spPr>
          <a:xfrm rot="10800000">
            <a:off x="8074138" y="4132290"/>
            <a:ext cx="2150713" cy="1075373"/>
          </a:xfrm>
          <a:custGeom>
            <a:avLst/>
            <a:gdLst/>
            <a:ahLst/>
            <a:cxnLst/>
            <a:rect l="l" t="t" r="r" b="b"/>
            <a:pathLst>
              <a:path w="27207" h="13605" extrusionOk="0">
                <a:moveTo>
                  <a:pt x="0" y="0"/>
                </a:moveTo>
                <a:lnTo>
                  <a:pt x="13603" y="13604"/>
                </a:lnTo>
                <a:lnTo>
                  <a:pt x="27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35"/>
          <p:cNvGrpSpPr/>
          <p:nvPr/>
        </p:nvGrpSpPr>
        <p:grpSpPr>
          <a:xfrm>
            <a:off x="6900371" y="-21262"/>
            <a:ext cx="2285459" cy="1696917"/>
            <a:chOff x="4751825" y="1602825"/>
            <a:chExt cx="2628475" cy="1951825"/>
          </a:xfrm>
        </p:grpSpPr>
        <p:sp>
          <p:nvSpPr>
            <p:cNvPr id="427" name="Google Shape;427;p35"/>
            <p:cNvSpPr/>
            <p:nvPr/>
          </p:nvSpPr>
          <p:spPr>
            <a:xfrm>
              <a:off x="4751825" y="1602825"/>
              <a:ext cx="2628475" cy="1951825"/>
            </a:xfrm>
            <a:custGeom>
              <a:avLst/>
              <a:gdLst/>
              <a:ahLst/>
              <a:cxnLst/>
              <a:rect l="l" t="t" r="r" b="b"/>
              <a:pathLst>
                <a:path w="105139" h="78073" extrusionOk="0">
                  <a:moveTo>
                    <a:pt x="1" y="0"/>
                  </a:moveTo>
                  <a:lnTo>
                    <a:pt x="78056" y="78073"/>
                  </a:lnTo>
                  <a:lnTo>
                    <a:pt x="105138" y="50990"/>
                  </a:lnTo>
                  <a:lnTo>
                    <a:pt x="105138" y="1217"/>
                  </a:lnTo>
                  <a:lnTo>
                    <a:pt x="78056" y="28282"/>
                  </a:lnTo>
                  <a:lnTo>
                    <a:pt x="497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5"/>
            <p:cNvSpPr/>
            <p:nvPr/>
          </p:nvSpPr>
          <p:spPr>
            <a:xfrm>
              <a:off x="6354237" y="1609425"/>
              <a:ext cx="680175" cy="340125"/>
            </a:xfrm>
            <a:custGeom>
              <a:avLst/>
              <a:gdLst/>
              <a:ahLst/>
              <a:cxnLst/>
              <a:rect l="l" t="t" r="r" b="b"/>
              <a:pathLst>
                <a:path w="27207" h="13605" extrusionOk="0">
                  <a:moveTo>
                    <a:pt x="0" y="0"/>
                  </a:moveTo>
                  <a:lnTo>
                    <a:pt x="13603" y="13604"/>
                  </a:lnTo>
                  <a:lnTo>
                    <a:pt x="272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35"/>
          <p:cNvSpPr/>
          <p:nvPr/>
        </p:nvSpPr>
        <p:spPr>
          <a:xfrm flipH="1">
            <a:off x="-875838" y="-171249"/>
            <a:ext cx="1745465" cy="872693"/>
          </a:xfrm>
          <a:custGeom>
            <a:avLst/>
            <a:gdLst/>
            <a:ahLst/>
            <a:cxnLst/>
            <a:rect l="l" t="t" r="r" b="b"/>
            <a:pathLst>
              <a:path w="27207" h="13605" extrusionOk="0">
                <a:moveTo>
                  <a:pt x="0" y="0"/>
                </a:moveTo>
                <a:lnTo>
                  <a:pt x="13603" y="13604"/>
                </a:lnTo>
                <a:lnTo>
                  <a:pt x="272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5"/>
          <p:cNvSpPr/>
          <p:nvPr/>
        </p:nvSpPr>
        <p:spPr>
          <a:xfrm rot="10800000">
            <a:off x="-17858" y="3487245"/>
            <a:ext cx="2285459" cy="1696917"/>
          </a:xfrm>
          <a:custGeom>
            <a:avLst/>
            <a:gdLst/>
            <a:ahLst/>
            <a:cxnLst/>
            <a:rect l="l" t="t" r="r" b="b"/>
            <a:pathLst>
              <a:path w="105139" h="78073" extrusionOk="0">
                <a:moveTo>
                  <a:pt x="1" y="0"/>
                </a:moveTo>
                <a:lnTo>
                  <a:pt x="78056" y="78073"/>
                </a:lnTo>
                <a:lnTo>
                  <a:pt x="105138" y="50990"/>
                </a:lnTo>
                <a:lnTo>
                  <a:pt x="105138" y="1217"/>
                </a:lnTo>
                <a:lnTo>
                  <a:pt x="78056" y="28282"/>
                </a:lnTo>
                <a:lnTo>
                  <a:pt x="497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431"/>
        <p:cNvGrpSpPr/>
        <p:nvPr/>
      </p:nvGrpSpPr>
      <p:grpSpPr>
        <a:xfrm>
          <a:off x="0" y="0"/>
          <a:ext cx="0" cy="0"/>
          <a:chOff x="0" y="0"/>
          <a:chExt cx="0" cy="0"/>
        </a:xfrm>
      </p:grpSpPr>
      <p:grpSp>
        <p:nvGrpSpPr>
          <p:cNvPr id="432" name="Google Shape;432;p36"/>
          <p:cNvGrpSpPr/>
          <p:nvPr/>
        </p:nvGrpSpPr>
        <p:grpSpPr>
          <a:xfrm rot="10800000">
            <a:off x="-432767" y="3247190"/>
            <a:ext cx="2628475" cy="1951825"/>
            <a:chOff x="5437625" y="1526625"/>
            <a:chExt cx="2628475" cy="1951825"/>
          </a:xfrm>
        </p:grpSpPr>
        <p:sp>
          <p:nvSpPr>
            <p:cNvPr id="433" name="Google Shape;433;p36"/>
            <p:cNvSpPr/>
            <p:nvPr/>
          </p:nvSpPr>
          <p:spPr>
            <a:xfrm>
              <a:off x="5437625" y="1526625"/>
              <a:ext cx="2628475" cy="1951825"/>
            </a:xfrm>
            <a:custGeom>
              <a:avLst/>
              <a:gdLst/>
              <a:ahLst/>
              <a:cxnLst/>
              <a:rect l="l" t="t" r="r" b="b"/>
              <a:pathLst>
                <a:path w="105139" h="78073" extrusionOk="0">
                  <a:moveTo>
                    <a:pt x="1" y="0"/>
                  </a:moveTo>
                  <a:lnTo>
                    <a:pt x="78056" y="78073"/>
                  </a:lnTo>
                  <a:lnTo>
                    <a:pt x="105138" y="50990"/>
                  </a:lnTo>
                  <a:lnTo>
                    <a:pt x="105138" y="1217"/>
                  </a:lnTo>
                  <a:lnTo>
                    <a:pt x="78056" y="28282"/>
                  </a:lnTo>
                  <a:lnTo>
                    <a:pt x="49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6"/>
            <p:cNvSpPr/>
            <p:nvPr/>
          </p:nvSpPr>
          <p:spPr>
            <a:xfrm>
              <a:off x="7049450" y="1527160"/>
              <a:ext cx="680175" cy="340125"/>
            </a:xfrm>
            <a:custGeom>
              <a:avLst/>
              <a:gdLst/>
              <a:ahLst/>
              <a:cxnLst/>
              <a:rect l="l" t="t" r="r" b="b"/>
              <a:pathLst>
                <a:path w="27207" h="13605" extrusionOk="0">
                  <a:moveTo>
                    <a:pt x="0" y="0"/>
                  </a:moveTo>
                  <a:lnTo>
                    <a:pt x="13603" y="13604"/>
                  </a:lnTo>
                  <a:lnTo>
                    <a:pt x="272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6"/>
          <p:cNvGrpSpPr/>
          <p:nvPr/>
        </p:nvGrpSpPr>
        <p:grpSpPr>
          <a:xfrm rot="10800000" flipH="1">
            <a:off x="7242996" y="2616924"/>
            <a:ext cx="3477210" cy="2582069"/>
            <a:chOff x="5437625" y="1526625"/>
            <a:chExt cx="2628475" cy="1951825"/>
          </a:xfrm>
        </p:grpSpPr>
        <p:sp>
          <p:nvSpPr>
            <p:cNvPr id="436" name="Google Shape;436;p36"/>
            <p:cNvSpPr/>
            <p:nvPr/>
          </p:nvSpPr>
          <p:spPr>
            <a:xfrm>
              <a:off x="5437625" y="1526625"/>
              <a:ext cx="2628475" cy="1951825"/>
            </a:xfrm>
            <a:custGeom>
              <a:avLst/>
              <a:gdLst/>
              <a:ahLst/>
              <a:cxnLst/>
              <a:rect l="l" t="t" r="r" b="b"/>
              <a:pathLst>
                <a:path w="105139" h="78073" extrusionOk="0">
                  <a:moveTo>
                    <a:pt x="1" y="0"/>
                  </a:moveTo>
                  <a:lnTo>
                    <a:pt x="78056" y="78073"/>
                  </a:lnTo>
                  <a:lnTo>
                    <a:pt x="105138" y="50990"/>
                  </a:lnTo>
                  <a:lnTo>
                    <a:pt x="105138" y="1217"/>
                  </a:lnTo>
                  <a:lnTo>
                    <a:pt x="78056" y="28282"/>
                  </a:lnTo>
                  <a:lnTo>
                    <a:pt x="497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7049450" y="1527160"/>
              <a:ext cx="680175" cy="340125"/>
            </a:xfrm>
            <a:custGeom>
              <a:avLst/>
              <a:gdLst/>
              <a:ahLst/>
              <a:cxnLst/>
              <a:rect l="l" t="t" r="r" b="b"/>
              <a:pathLst>
                <a:path w="27207" h="13605" extrusionOk="0">
                  <a:moveTo>
                    <a:pt x="0" y="0"/>
                  </a:moveTo>
                  <a:lnTo>
                    <a:pt x="13603" y="13604"/>
                  </a:lnTo>
                  <a:lnTo>
                    <a:pt x="272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36"/>
          <p:cNvGrpSpPr/>
          <p:nvPr/>
        </p:nvGrpSpPr>
        <p:grpSpPr>
          <a:xfrm>
            <a:off x="5141929" y="-21204"/>
            <a:ext cx="4298871" cy="3192210"/>
            <a:chOff x="4751825" y="1602825"/>
            <a:chExt cx="2628475" cy="1951825"/>
          </a:xfrm>
        </p:grpSpPr>
        <p:sp>
          <p:nvSpPr>
            <p:cNvPr id="439" name="Google Shape;439;p36"/>
            <p:cNvSpPr/>
            <p:nvPr/>
          </p:nvSpPr>
          <p:spPr>
            <a:xfrm>
              <a:off x="4751825" y="1602825"/>
              <a:ext cx="2628475" cy="1951825"/>
            </a:xfrm>
            <a:custGeom>
              <a:avLst/>
              <a:gdLst/>
              <a:ahLst/>
              <a:cxnLst/>
              <a:rect l="l" t="t" r="r" b="b"/>
              <a:pathLst>
                <a:path w="105139" h="78073" extrusionOk="0">
                  <a:moveTo>
                    <a:pt x="1" y="0"/>
                  </a:moveTo>
                  <a:lnTo>
                    <a:pt x="78056" y="78073"/>
                  </a:lnTo>
                  <a:lnTo>
                    <a:pt x="105138" y="50990"/>
                  </a:lnTo>
                  <a:lnTo>
                    <a:pt x="105138" y="1217"/>
                  </a:lnTo>
                  <a:lnTo>
                    <a:pt x="78056" y="28282"/>
                  </a:lnTo>
                  <a:lnTo>
                    <a:pt x="497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6354237" y="1609425"/>
              <a:ext cx="680175" cy="340125"/>
            </a:xfrm>
            <a:custGeom>
              <a:avLst/>
              <a:gdLst/>
              <a:ahLst/>
              <a:cxnLst/>
              <a:rect l="l" t="t" r="r" b="b"/>
              <a:pathLst>
                <a:path w="27207" h="13605" extrusionOk="0">
                  <a:moveTo>
                    <a:pt x="0" y="0"/>
                  </a:moveTo>
                  <a:lnTo>
                    <a:pt x="13603" y="13604"/>
                  </a:lnTo>
                  <a:lnTo>
                    <a:pt x="272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36"/>
          <p:cNvGrpSpPr/>
          <p:nvPr/>
        </p:nvGrpSpPr>
        <p:grpSpPr>
          <a:xfrm flipH="1">
            <a:off x="-659363" y="-21192"/>
            <a:ext cx="2430025" cy="1804462"/>
            <a:chOff x="4751825" y="1602825"/>
            <a:chExt cx="2628475" cy="1951825"/>
          </a:xfrm>
        </p:grpSpPr>
        <p:sp>
          <p:nvSpPr>
            <p:cNvPr id="442" name="Google Shape;442;p36"/>
            <p:cNvSpPr/>
            <p:nvPr/>
          </p:nvSpPr>
          <p:spPr>
            <a:xfrm>
              <a:off x="4751825" y="1602825"/>
              <a:ext cx="2628475" cy="1951825"/>
            </a:xfrm>
            <a:custGeom>
              <a:avLst/>
              <a:gdLst/>
              <a:ahLst/>
              <a:cxnLst/>
              <a:rect l="l" t="t" r="r" b="b"/>
              <a:pathLst>
                <a:path w="105139" h="78073" extrusionOk="0">
                  <a:moveTo>
                    <a:pt x="1" y="0"/>
                  </a:moveTo>
                  <a:lnTo>
                    <a:pt x="78056" y="78073"/>
                  </a:lnTo>
                  <a:lnTo>
                    <a:pt x="105138" y="50990"/>
                  </a:lnTo>
                  <a:lnTo>
                    <a:pt x="105138" y="1217"/>
                  </a:lnTo>
                  <a:lnTo>
                    <a:pt x="78056" y="28282"/>
                  </a:lnTo>
                  <a:lnTo>
                    <a:pt x="49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6328300" y="1609425"/>
              <a:ext cx="680175" cy="340125"/>
            </a:xfrm>
            <a:custGeom>
              <a:avLst/>
              <a:gdLst/>
              <a:ahLst/>
              <a:cxnLst/>
              <a:rect l="l" t="t" r="r" b="b"/>
              <a:pathLst>
                <a:path w="27207" h="13605" extrusionOk="0">
                  <a:moveTo>
                    <a:pt x="0" y="0"/>
                  </a:moveTo>
                  <a:lnTo>
                    <a:pt x="13603" y="13604"/>
                  </a:lnTo>
                  <a:lnTo>
                    <a:pt x="272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1pPr>
            <a:lvl2pPr lvl="1" rtl="0">
              <a:spcBef>
                <a:spcPts val="0"/>
              </a:spcBef>
              <a:spcAft>
                <a:spcPts val="0"/>
              </a:spcAft>
              <a:buClr>
                <a:schemeClr val="dk1"/>
              </a:buClr>
              <a:buSzPts val="3600"/>
              <a:buFont typeface="Trebuchet MS"/>
              <a:buNone/>
              <a:defRPr sz="3600" b="1">
                <a:solidFill>
                  <a:schemeClr val="dk1"/>
                </a:solidFill>
                <a:latin typeface="Trebuchet MS"/>
                <a:ea typeface="Trebuchet MS"/>
                <a:cs typeface="Trebuchet MS"/>
                <a:sym typeface="Trebuchet MS"/>
              </a:defRPr>
            </a:lvl2pPr>
            <a:lvl3pPr lvl="2" rtl="0">
              <a:spcBef>
                <a:spcPts val="0"/>
              </a:spcBef>
              <a:spcAft>
                <a:spcPts val="0"/>
              </a:spcAft>
              <a:buClr>
                <a:schemeClr val="dk1"/>
              </a:buClr>
              <a:buSzPts val="3600"/>
              <a:buFont typeface="Trebuchet MS"/>
              <a:buNone/>
              <a:defRPr sz="3600" b="1">
                <a:solidFill>
                  <a:schemeClr val="dk1"/>
                </a:solidFill>
                <a:latin typeface="Trebuchet MS"/>
                <a:ea typeface="Trebuchet MS"/>
                <a:cs typeface="Trebuchet MS"/>
                <a:sym typeface="Trebuchet MS"/>
              </a:defRPr>
            </a:lvl3pPr>
            <a:lvl4pPr lvl="3" rtl="0">
              <a:spcBef>
                <a:spcPts val="0"/>
              </a:spcBef>
              <a:spcAft>
                <a:spcPts val="0"/>
              </a:spcAft>
              <a:buClr>
                <a:schemeClr val="dk1"/>
              </a:buClr>
              <a:buSzPts val="3600"/>
              <a:buFont typeface="Trebuchet MS"/>
              <a:buNone/>
              <a:defRPr sz="3600" b="1">
                <a:solidFill>
                  <a:schemeClr val="dk1"/>
                </a:solidFill>
                <a:latin typeface="Trebuchet MS"/>
                <a:ea typeface="Trebuchet MS"/>
                <a:cs typeface="Trebuchet MS"/>
                <a:sym typeface="Trebuchet MS"/>
              </a:defRPr>
            </a:lvl4pPr>
            <a:lvl5pPr lvl="4" rtl="0">
              <a:spcBef>
                <a:spcPts val="0"/>
              </a:spcBef>
              <a:spcAft>
                <a:spcPts val="0"/>
              </a:spcAft>
              <a:buClr>
                <a:schemeClr val="dk1"/>
              </a:buClr>
              <a:buSzPts val="3600"/>
              <a:buFont typeface="Trebuchet MS"/>
              <a:buNone/>
              <a:defRPr sz="3600" b="1">
                <a:solidFill>
                  <a:schemeClr val="dk1"/>
                </a:solidFill>
                <a:latin typeface="Trebuchet MS"/>
                <a:ea typeface="Trebuchet MS"/>
                <a:cs typeface="Trebuchet MS"/>
                <a:sym typeface="Trebuchet MS"/>
              </a:defRPr>
            </a:lvl5pPr>
            <a:lvl6pPr lvl="5" rtl="0">
              <a:spcBef>
                <a:spcPts val="0"/>
              </a:spcBef>
              <a:spcAft>
                <a:spcPts val="0"/>
              </a:spcAft>
              <a:buClr>
                <a:schemeClr val="dk1"/>
              </a:buClr>
              <a:buSzPts val="3600"/>
              <a:buFont typeface="Trebuchet MS"/>
              <a:buNone/>
              <a:defRPr sz="3600" b="1">
                <a:solidFill>
                  <a:schemeClr val="dk1"/>
                </a:solidFill>
                <a:latin typeface="Trebuchet MS"/>
                <a:ea typeface="Trebuchet MS"/>
                <a:cs typeface="Trebuchet MS"/>
                <a:sym typeface="Trebuchet MS"/>
              </a:defRPr>
            </a:lvl6pPr>
            <a:lvl7pPr lvl="6" rtl="0">
              <a:spcBef>
                <a:spcPts val="0"/>
              </a:spcBef>
              <a:spcAft>
                <a:spcPts val="0"/>
              </a:spcAft>
              <a:buClr>
                <a:schemeClr val="dk1"/>
              </a:buClr>
              <a:buSzPts val="3600"/>
              <a:buFont typeface="Trebuchet MS"/>
              <a:buNone/>
              <a:defRPr sz="3600" b="1">
                <a:solidFill>
                  <a:schemeClr val="dk1"/>
                </a:solidFill>
                <a:latin typeface="Trebuchet MS"/>
                <a:ea typeface="Trebuchet MS"/>
                <a:cs typeface="Trebuchet MS"/>
                <a:sym typeface="Trebuchet MS"/>
              </a:defRPr>
            </a:lvl7pPr>
            <a:lvl8pPr lvl="7" rtl="0">
              <a:spcBef>
                <a:spcPts val="0"/>
              </a:spcBef>
              <a:spcAft>
                <a:spcPts val="0"/>
              </a:spcAft>
              <a:buClr>
                <a:schemeClr val="dk1"/>
              </a:buClr>
              <a:buSzPts val="3600"/>
              <a:buFont typeface="Trebuchet MS"/>
              <a:buNone/>
              <a:defRPr sz="3600" b="1">
                <a:solidFill>
                  <a:schemeClr val="dk1"/>
                </a:solidFill>
                <a:latin typeface="Trebuchet MS"/>
                <a:ea typeface="Trebuchet MS"/>
                <a:cs typeface="Trebuchet MS"/>
                <a:sym typeface="Trebuchet MS"/>
              </a:defRPr>
            </a:lvl8pPr>
            <a:lvl9pPr lvl="8" rtl="0">
              <a:spcBef>
                <a:spcPts val="0"/>
              </a:spcBef>
              <a:spcAft>
                <a:spcPts val="0"/>
              </a:spcAft>
              <a:buClr>
                <a:schemeClr val="dk1"/>
              </a:buClr>
              <a:buSzPts val="3600"/>
              <a:buFont typeface="Trebuchet MS"/>
              <a:buNone/>
              <a:defRPr sz="3600" b="1">
                <a:solidFill>
                  <a:schemeClr val="dk1"/>
                </a:solidFill>
                <a:latin typeface="Trebuchet MS"/>
                <a:ea typeface="Trebuchet MS"/>
                <a:cs typeface="Trebuchet MS"/>
                <a:sym typeface="Trebuchet M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23850">
              <a:lnSpc>
                <a:spcPct val="115000"/>
              </a:lnSpc>
              <a:spcBef>
                <a:spcPts val="0"/>
              </a:spcBef>
              <a:spcAft>
                <a:spcPts val="0"/>
              </a:spcAft>
              <a:buClr>
                <a:schemeClr val="dk1"/>
              </a:buClr>
              <a:buSzPts val="1500"/>
              <a:buFont typeface="Hind Madurai Medium"/>
              <a:buChar char="●"/>
              <a:defRPr sz="1500">
                <a:solidFill>
                  <a:schemeClr val="dk1"/>
                </a:solidFill>
                <a:latin typeface="Hind Madurai Medium"/>
                <a:ea typeface="Hind Madurai Medium"/>
                <a:cs typeface="Hind Madurai Medium"/>
                <a:sym typeface="Hind Madurai Medium"/>
              </a:defRPr>
            </a:lvl1pPr>
            <a:lvl2pPr marL="914400" lvl="1" indent="-323850">
              <a:lnSpc>
                <a:spcPct val="115000"/>
              </a:lnSpc>
              <a:spcBef>
                <a:spcPts val="1600"/>
              </a:spcBef>
              <a:spcAft>
                <a:spcPts val="0"/>
              </a:spcAft>
              <a:buClr>
                <a:schemeClr val="dk1"/>
              </a:buClr>
              <a:buSzPts val="1500"/>
              <a:buFont typeface="Hind Madurai Medium"/>
              <a:buChar char="○"/>
              <a:defRPr sz="1500">
                <a:solidFill>
                  <a:schemeClr val="dk1"/>
                </a:solidFill>
                <a:latin typeface="Hind Madurai Medium"/>
                <a:ea typeface="Hind Madurai Medium"/>
                <a:cs typeface="Hind Madurai Medium"/>
                <a:sym typeface="Hind Madurai Medium"/>
              </a:defRPr>
            </a:lvl2pPr>
            <a:lvl3pPr marL="1371600" lvl="2" indent="-323850">
              <a:lnSpc>
                <a:spcPct val="115000"/>
              </a:lnSpc>
              <a:spcBef>
                <a:spcPts val="1600"/>
              </a:spcBef>
              <a:spcAft>
                <a:spcPts val="0"/>
              </a:spcAft>
              <a:buClr>
                <a:schemeClr val="dk1"/>
              </a:buClr>
              <a:buSzPts val="1500"/>
              <a:buFont typeface="Hind Madurai Medium"/>
              <a:buChar char="■"/>
              <a:defRPr sz="1500">
                <a:solidFill>
                  <a:schemeClr val="dk1"/>
                </a:solidFill>
                <a:latin typeface="Hind Madurai Medium"/>
                <a:ea typeface="Hind Madurai Medium"/>
                <a:cs typeface="Hind Madurai Medium"/>
                <a:sym typeface="Hind Madurai Medium"/>
              </a:defRPr>
            </a:lvl3pPr>
            <a:lvl4pPr marL="1828800" lvl="3" indent="-323850">
              <a:lnSpc>
                <a:spcPct val="115000"/>
              </a:lnSpc>
              <a:spcBef>
                <a:spcPts val="1600"/>
              </a:spcBef>
              <a:spcAft>
                <a:spcPts val="0"/>
              </a:spcAft>
              <a:buClr>
                <a:schemeClr val="dk1"/>
              </a:buClr>
              <a:buSzPts val="1500"/>
              <a:buFont typeface="Hind Madurai Medium"/>
              <a:buChar char="●"/>
              <a:defRPr sz="1500">
                <a:solidFill>
                  <a:schemeClr val="dk1"/>
                </a:solidFill>
                <a:latin typeface="Hind Madurai Medium"/>
                <a:ea typeface="Hind Madurai Medium"/>
                <a:cs typeface="Hind Madurai Medium"/>
                <a:sym typeface="Hind Madurai Medium"/>
              </a:defRPr>
            </a:lvl4pPr>
            <a:lvl5pPr marL="2286000" lvl="4" indent="-323850">
              <a:lnSpc>
                <a:spcPct val="115000"/>
              </a:lnSpc>
              <a:spcBef>
                <a:spcPts val="1600"/>
              </a:spcBef>
              <a:spcAft>
                <a:spcPts val="0"/>
              </a:spcAft>
              <a:buClr>
                <a:schemeClr val="dk1"/>
              </a:buClr>
              <a:buSzPts val="1500"/>
              <a:buFont typeface="Hind Madurai Medium"/>
              <a:buChar char="○"/>
              <a:defRPr sz="1500">
                <a:solidFill>
                  <a:schemeClr val="dk1"/>
                </a:solidFill>
                <a:latin typeface="Hind Madurai Medium"/>
                <a:ea typeface="Hind Madurai Medium"/>
                <a:cs typeface="Hind Madurai Medium"/>
                <a:sym typeface="Hind Madurai Medium"/>
              </a:defRPr>
            </a:lvl5pPr>
            <a:lvl6pPr marL="2743200" lvl="5" indent="-323850">
              <a:lnSpc>
                <a:spcPct val="115000"/>
              </a:lnSpc>
              <a:spcBef>
                <a:spcPts val="1600"/>
              </a:spcBef>
              <a:spcAft>
                <a:spcPts val="0"/>
              </a:spcAft>
              <a:buClr>
                <a:schemeClr val="dk1"/>
              </a:buClr>
              <a:buSzPts val="1500"/>
              <a:buFont typeface="Hind Madurai Medium"/>
              <a:buChar char="■"/>
              <a:defRPr sz="1500">
                <a:solidFill>
                  <a:schemeClr val="dk1"/>
                </a:solidFill>
                <a:latin typeface="Hind Madurai Medium"/>
                <a:ea typeface="Hind Madurai Medium"/>
                <a:cs typeface="Hind Madurai Medium"/>
                <a:sym typeface="Hind Madurai Medium"/>
              </a:defRPr>
            </a:lvl6pPr>
            <a:lvl7pPr marL="3200400" lvl="6" indent="-323850">
              <a:lnSpc>
                <a:spcPct val="115000"/>
              </a:lnSpc>
              <a:spcBef>
                <a:spcPts val="1600"/>
              </a:spcBef>
              <a:spcAft>
                <a:spcPts val="0"/>
              </a:spcAft>
              <a:buClr>
                <a:schemeClr val="dk1"/>
              </a:buClr>
              <a:buSzPts val="1500"/>
              <a:buFont typeface="Hind Madurai Medium"/>
              <a:buChar char="●"/>
              <a:defRPr sz="1500">
                <a:solidFill>
                  <a:schemeClr val="dk1"/>
                </a:solidFill>
                <a:latin typeface="Hind Madurai Medium"/>
                <a:ea typeface="Hind Madurai Medium"/>
                <a:cs typeface="Hind Madurai Medium"/>
                <a:sym typeface="Hind Madurai Medium"/>
              </a:defRPr>
            </a:lvl7pPr>
            <a:lvl8pPr marL="3657600" lvl="7" indent="-323850">
              <a:lnSpc>
                <a:spcPct val="115000"/>
              </a:lnSpc>
              <a:spcBef>
                <a:spcPts val="1600"/>
              </a:spcBef>
              <a:spcAft>
                <a:spcPts val="0"/>
              </a:spcAft>
              <a:buClr>
                <a:schemeClr val="dk1"/>
              </a:buClr>
              <a:buSzPts val="1500"/>
              <a:buFont typeface="Hind Madurai Medium"/>
              <a:buChar char="○"/>
              <a:defRPr sz="1500">
                <a:solidFill>
                  <a:schemeClr val="dk1"/>
                </a:solidFill>
                <a:latin typeface="Hind Madurai Medium"/>
                <a:ea typeface="Hind Madurai Medium"/>
                <a:cs typeface="Hind Madurai Medium"/>
                <a:sym typeface="Hind Madurai Medium"/>
              </a:defRPr>
            </a:lvl8pPr>
            <a:lvl9pPr marL="4114800" lvl="8" indent="-323850">
              <a:lnSpc>
                <a:spcPct val="115000"/>
              </a:lnSpc>
              <a:spcBef>
                <a:spcPts val="1600"/>
              </a:spcBef>
              <a:spcAft>
                <a:spcPts val="1600"/>
              </a:spcAft>
              <a:buClr>
                <a:schemeClr val="dk1"/>
              </a:buClr>
              <a:buSzPts val="1500"/>
              <a:buFont typeface="Hind Madurai Medium"/>
              <a:buChar char="■"/>
              <a:defRPr sz="1500">
                <a:solidFill>
                  <a:schemeClr val="dk1"/>
                </a:solidFill>
                <a:latin typeface="Hind Madurai Medium"/>
                <a:ea typeface="Hind Madurai Medium"/>
                <a:cs typeface="Hind Madurai Medium"/>
                <a:sym typeface="Hind Madurai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8" r:id="rId4"/>
    <p:sldLayoutId id="2147483659" r:id="rId5"/>
    <p:sldLayoutId id="2147483667" r:id="rId6"/>
    <p:sldLayoutId id="2147483680" r:id="rId7"/>
    <p:sldLayoutId id="2147483681" r:id="rId8"/>
    <p:sldLayoutId id="2147483682" r:id="rId9"/>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53"/>
        <p:cNvGrpSpPr/>
        <p:nvPr/>
      </p:nvGrpSpPr>
      <p:grpSpPr>
        <a:xfrm>
          <a:off x="0" y="0"/>
          <a:ext cx="0" cy="0"/>
          <a:chOff x="0" y="0"/>
          <a:chExt cx="0" cy="0"/>
        </a:xfrm>
      </p:grpSpPr>
      <p:pic>
        <p:nvPicPr>
          <p:cNvPr id="456" name="Google Shape;456;p40"/>
          <p:cNvPicPr preferRelativeResize="0"/>
          <p:nvPr/>
        </p:nvPicPr>
        <p:blipFill rotWithShape="1">
          <a:blip r:embed="rId3">
            <a:alphaModFix/>
          </a:blip>
          <a:srcRect l="29130" t="-416" r="24748" b="-1075"/>
          <a:stretch/>
        </p:blipFill>
        <p:spPr>
          <a:xfrm>
            <a:off x="5506385" y="-228750"/>
            <a:ext cx="3764173" cy="5524626"/>
          </a:xfrm>
          <a:prstGeom prst="rect">
            <a:avLst/>
          </a:prstGeom>
          <a:noFill/>
          <a:ln>
            <a:noFill/>
          </a:ln>
          <a:effectLst>
            <a:outerShdw blurRad="142875" dist="19050" dir="5400000" algn="bl" rotWithShape="0">
              <a:srgbClr val="000000">
                <a:alpha val="30000"/>
              </a:srgbClr>
            </a:outerShdw>
          </a:effectLst>
        </p:spPr>
      </p:pic>
      <p:sp>
        <p:nvSpPr>
          <p:cNvPr id="457" name="Google Shape;457;p40"/>
          <p:cNvSpPr/>
          <p:nvPr/>
        </p:nvSpPr>
        <p:spPr>
          <a:xfrm>
            <a:off x="8322763" y="573663"/>
            <a:ext cx="397900" cy="397875"/>
          </a:xfrm>
          <a:custGeom>
            <a:avLst/>
            <a:gdLst/>
            <a:ahLst/>
            <a:cxnLst/>
            <a:rect l="l" t="t" r="r" b="b"/>
            <a:pathLst>
              <a:path w="15916" h="15915" extrusionOk="0">
                <a:moveTo>
                  <a:pt x="1" y="0"/>
                </a:moveTo>
                <a:lnTo>
                  <a:pt x="1" y="15915"/>
                </a:lnTo>
                <a:lnTo>
                  <a:pt x="15915" y="15915"/>
                </a:lnTo>
                <a:lnTo>
                  <a:pt x="159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0"/>
          <p:cNvSpPr/>
          <p:nvPr/>
        </p:nvSpPr>
        <p:spPr>
          <a:xfrm>
            <a:off x="8141138" y="764963"/>
            <a:ext cx="423475" cy="423450"/>
          </a:xfrm>
          <a:custGeom>
            <a:avLst/>
            <a:gdLst/>
            <a:ahLst/>
            <a:cxnLst/>
            <a:rect l="l" t="t" r="r" b="b"/>
            <a:pathLst>
              <a:path w="16939" h="16938" extrusionOk="0">
                <a:moveTo>
                  <a:pt x="15915" y="1023"/>
                </a:moveTo>
                <a:lnTo>
                  <a:pt x="15915" y="15915"/>
                </a:lnTo>
                <a:lnTo>
                  <a:pt x="1024" y="15915"/>
                </a:lnTo>
                <a:lnTo>
                  <a:pt x="1024" y="1023"/>
                </a:lnTo>
                <a:close/>
                <a:moveTo>
                  <a:pt x="1" y="0"/>
                </a:moveTo>
                <a:lnTo>
                  <a:pt x="1" y="16938"/>
                </a:lnTo>
                <a:lnTo>
                  <a:pt x="16939" y="16938"/>
                </a:lnTo>
                <a:lnTo>
                  <a:pt x="169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9" name="Google Shape;459;p40"/>
          <p:cNvCxnSpPr/>
          <p:nvPr/>
        </p:nvCxnSpPr>
        <p:spPr>
          <a:xfrm>
            <a:off x="827100" y="876388"/>
            <a:ext cx="1569600" cy="0"/>
          </a:xfrm>
          <a:prstGeom prst="straightConnector1">
            <a:avLst/>
          </a:prstGeom>
          <a:noFill/>
          <a:ln w="9525" cap="flat" cmpd="sng">
            <a:solidFill>
              <a:schemeClr val="lt2"/>
            </a:solidFill>
            <a:prstDash val="solid"/>
            <a:round/>
            <a:headEnd type="none" w="med" len="med"/>
            <a:tailEnd type="none" w="med" len="med"/>
          </a:ln>
        </p:spPr>
      </p:cxnSp>
      <p:cxnSp>
        <p:nvCxnSpPr>
          <p:cNvPr id="460" name="Google Shape;460;p40"/>
          <p:cNvCxnSpPr/>
          <p:nvPr/>
        </p:nvCxnSpPr>
        <p:spPr>
          <a:xfrm>
            <a:off x="286225" y="746588"/>
            <a:ext cx="1569600" cy="0"/>
          </a:xfrm>
          <a:prstGeom prst="straightConnector1">
            <a:avLst/>
          </a:prstGeom>
          <a:noFill/>
          <a:ln w="9525" cap="flat" cmpd="sng">
            <a:solidFill>
              <a:schemeClr val="lt2"/>
            </a:solidFill>
            <a:prstDash val="solid"/>
            <a:round/>
            <a:headEnd type="none" w="med" len="med"/>
            <a:tailEnd type="none" w="med" len="med"/>
          </a:ln>
        </p:spPr>
      </p:cxnSp>
      <p:cxnSp>
        <p:nvCxnSpPr>
          <p:cNvPr id="461" name="Google Shape;461;p40"/>
          <p:cNvCxnSpPr/>
          <p:nvPr/>
        </p:nvCxnSpPr>
        <p:spPr>
          <a:xfrm>
            <a:off x="2906500" y="4320538"/>
            <a:ext cx="1569600" cy="0"/>
          </a:xfrm>
          <a:prstGeom prst="straightConnector1">
            <a:avLst/>
          </a:prstGeom>
          <a:noFill/>
          <a:ln w="9525" cap="flat" cmpd="sng">
            <a:solidFill>
              <a:schemeClr val="accent2"/>
            </a:solidFill>
            <a:prstDash val="solid"/>
            <a:round/>
            <a:headEnd type="none" w="med" len="med"/>
            <a:tailEnd type="none" w="med" len="med"/>
          </a:ln>
        </p:spPr>
      </p:cxnSp>
      <p:cxnSp>
        <p:nvCxnSpPr>
          <p:cNvPr id="462" name="Google Shape;462;p40"/>
          <p:cNvCxnSpPr/>
          <p:nvPr/>
        </p:nvCxnSpPr>
        <p:spPr>
          <a:xfrm>
            <a:off x="2302000" y="4458413"/>
            <a:ext cx="1569600" cy="0"/>
          </a:xfrm>
          <a:prstGeom prst="straightConnector1">
            <a:avLst/>
          </a:prstGeom>
          <a:noFill/>
          <a:ln w="9525" cap="flat" cmpd="sng">
            <a:solidFill>
              <a:schemeClr val="accent2"/>
            </a:solidFill>
            <a:prstDash val="solid"/>
            <a:round/>
            <a:headEnd type="none" w="med" len="med"/>
            <a:tailEnd type="none" w="med" len="med"/>
          </a:ln>
        </p:spPr>
      </p:cxnSp>
      <p:cxnSp>
        <p:nvCxnSpPr>
          <p:cNvPr id="463" name="Google Shape;463;p40"/>
          <p:cNvCxnSpPr/>
          <p:nvPr/>
        </p:nvCxnSpPr>
        <p:spPr>
          <a:xfrm>
            <a:off x="713100" y="3325238"/>
            <a:ext cx="4528800" cy="0"/>
          </a:xfrm>
          <a:prstGeom prst="straightConnector1">
            <a:avLst/>
          </a:prstGeom>
          <a:noFill/>
          <a:ln w="9525" cap="flat" cmpd="sng">
            <a:solidFill>
              <a:schemeClr val="lt2"/>
            </a:solidFill>
            <a:prstDash val="solid"/>
            <a:round/>
            <a:headEnd type="none" w="med" len="med"/>
            <a:tailEnd type="none" w="med" len="med"/>
          </a:ln>
        </p:spPr>
      </p:cxnSp>
      <p:pic>
        <p:nvPicPr>
          <p:cNvPr id="3" name="Image 2">
            <a:extLst>
              <a:ext uri="{FF2B5EF4-FFF2-40B4-BE49-F238E27FC236}">
                <a16:creationId xmlns:a16="http://schemas.microsoft.com/office/drawing/2014/main" id="{FD0162A4-A9C9-18B9-0B4F-9355E34868C5}"/>
              </a:ext>
            </a:extLst>
          </p:cNvPr>
          <p:cNvPicPr>
            <a:picLocks noChangeAspect="1"/>
          </p:cNvPicPr>
          <p:nvPr/>
        </p:nvPicPr>
        <p:blipFill>
          <a:blip r:embed="rId4"/>
          <a:stretch>
            <a:fillRect/>
          </a:stretch>
        </p:blipFill>
        <p:spPr>
          <a:xfrm>
            <a:off x="-104078" y="1741888"/>
            <a:ext cx="5501268" cy="1583350"/>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4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LES REQUÊTES</a:t>
            </a:r>
            <a:endParaRPr dirty="0"/>
          </a:p>
        </p:txBody>
      </p:sp>
      <p:sp>
        <p:nvSpPr>
          <p:cNvPr id="2" name="ZoneTexte 1">
            <a:extLst>
              <a:ext uri="{FF2B5EF4-FFF2-40B4-BE49-F238E27FC236}">
                <a16:creationId xmlns:a16="http://schemas.microsoft.com/office/drawing/2014/main" id="{AC412063-44CD-130F-9D20-668DBD0B45A3}"/>
              </a:ext>
            </a:extLst>
          </p:cNvPr>
          <p:cNvSpPr txBox="1"/>
          <p:nvPr/>
        </p:nvSpPr>
        <p:spPr>
          <a:xfrm>
            <a:off x="720000" y="1394460"/>
            <a:ext cx="7898220" cy="954107"/>
          </a:xfrm>
          <a:prstGeom prst="rect">
            <a:avLst/>
          </a:prstGeom>
          <a:noFill/>
        </p:spPr>
        <p:txBody>
          <a:bodyPr wrap="square" rtlCol="0">
            <a:spAutoFit/>
          </a:bodyPr>
          <a:lstStyle/>
          <a:p>
            <a:pPr marL="285750" indent="-285750">
              <a:buFont typeface="Wingdings" panose="05000000000000000000" pitchFamily="2" charset="2"/>
              <a:buChar char="Ø"/>
            </a:pPr>
            <a:r>
              <a:rPr lang="fr-FR" dirty="0"/>
              <a:t>Pour effectuer une Requête sur un SGBDR afin d’interroger la BDD on utilisera des Opérateurs tels que:</a:t>
            </a:r>
          </a:p>
          <a:p>
            <a:pPr marL="285750" indent="-285750">
              <a:buFont typeface="Wingdings" panose="05000000000000000000" pitchFamily="2" charset="2"/>
              <a:buChar char="Ø"/>
            </a:pPr>
            <a:r>
              <a:rPr lang="fr-FR" dirty="0"/>
              <a:t>SELECT,FROM,WHERE…</a:t>
            </a:r>
          </a:p>
          <a:p>
            <a:pPr marL="285750" indent="-285750">
              <a:buFont typeface="Wingdings" panose="05000000000000000000" pitchFamily="2" charset="2"/>
              <a:buChar char="Ø"/>
            </a:pPr>
            <a:r>
              <a:rPr lang="fr-FR" dirty="0"/>
              <a:t>Voici un exemple de requête:</a:t>
            </a:r>
          </a:p>
        </p:txBody>
      </p:sp>
      <p:pic>
        <p:nvPicPr>
          <p:cNvPr id="4" name="Image 3">
            <a:extLst>
              <a:ext uri="{FF2B5EF4-FFF2-40B4-BE49-F238E27FC236}">
                <a16:creationId xmlns:a16="http://schemas.microsoft.com/office/drawing/2014/main" id="{95CA766C-EE8A-94B2-A34E-67FF0F2CEA02}"/>
              </a:ext>
            </a:extLst>
          </p:cNvPr>
          <p:cNvPicPr>
            <a:picLocks noChangeAspect="1"/>
          </p:cNvPicPr>
          <p:nvPr/>
        </p:nvPicPr>
        <p:blipFill>
          <a:blip r:embed="rId3"/>
          <a:stretch>
            <a:fillRect/>
          </a:stretch>
        </p:blipFill>
        <p:spPr>
          <a:xfrm>
            <a:off x="460920" y="499265"/>
            <a:ext cx="7795754" cy="3464035"/>
          </a:xfrm>
          <a:prstGeom prst="rect">
            <a:avLst/>
          </a:prstGeom>
        </p:spPr>
      </p:pic>
      <p:sp>
        <p:nvSpPr>
          <p:cNvPr id="7" name="ZoneTexte 6">
            <a:extLst>
              <a:ext uri="{FF2B5EF4-FFF2-40B4-BE49-F238E27FC236}">
                <a16:creationId xmlns:a16="http://schemas.microsoft.com/office/drawing/2014/main" id="{90E2601C-4DFD-9870-631B-C1FD3766E751}"/>
              </a:ext>
            </a:extLst>
          </p:cNvPr>
          <p:cNvSpPr txBox="1"/>
          <p:nvPr/>
        </p:nvSpPr>
        <p:spPr>
          <a:xfrm>
            <a:off x="8694420" y="4707783"/>
            <a:ext cx="312420" cy="307777"/>
          </a:xfrm>
          <a:prstGeom prst="rect">
            <a:avLst/>
          </a:prstGeom>
          <a:noFill/>
        </p:spPr>
        <p:txBody>
          <a:bodyPr wrap="square" rtlCol="0">
            <a:spAutoFit/>
          </a:bodyPr>
          <a:lstStyle/>
          <a:p>
            <a:r>
              <a:rPr lang="fr-FR" dirty="0"/>
              <a:t>9</a:t>
            </a:r>
          </a:p>
        </p:txBody>
      </p:sp>
    </p:spTree>
    <p:extLst>
      <p:ext uri="{BB962C8B-B14F-4D97-AF65-F5344CB8AC3E}">
        <p14:creationId xmlns:p14="http://schemas.microsoft.com/office/powerpoint/2010/main" val="1297338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4"/>
                                        </p:tgtEl>
                                        <p:attrNameLst>
                                          <p:attrName>style.visibility</p:attrName>
                                        </p:attrNameLst>
                                      </p:cBhvr>
                                      <p:to>
                                        <p:strVal val="visible"/>
                                      </p:to>
                                    </p:set>
                                    <p:animEffect transition="in" filter="fade">
                                      <p:cBhvr>
                                        <p:cTn id="7" dur="500"/>
                                        <p:tgtEl>
                                          <p:spTgt spid="5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554"/>
                                        </p:tgtEl>
                                      </p:cBhvr>
                                    </p:animEffect>
                                    <p:set>
                                      <p:cBhvr>
                                        <p:cTn id="27" dur="1" fill="hold">
                                          <p:stCondLst>
                                            <p:cond delay="499"/>
                                          </p:stCondLst>
                                        </p:cTn>
                                        <p:tgtEl>
                                          <p:spTgt spid="554"/>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
                                            <p:txEl>
                                              <p:pRg st="0" end="0"/>
                                            </p:txEl>
                                          </p:spTgt>
                                        </p:tgtEl>
                                      </p:cBhvr>
                                    </p:animEffect>
                                    <p:set>
                                      <p:cBhvr>
                                        <p:cTn id="30" dur="1" fill="hold">
                                          <p:stCondLst>
                                            <p:cond delay="499"/>
                                          </p:stCondLst>
                                        </p:cTn>
                                        <p:tgtEl>
                                          <p:spTgt spid="2">
                                            <p:txEl>
                                              <p:pRg st="0" end="0"/>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
                                            <p:txEl>
                                              <p:pRg st="1" end="1"/>
                                            </p:txEl>
                                          </p:spTgt>
                                        </p:tgtEl>
                                      </p:cBhvr>
                                    </p:animEffect>
                                    <p:set>
                                      <p:cBhvr>
                                        <p:cTn id="33" dur="1" fill="hold">
                                          <p:stCondLst>
                                            <p:cond delay="499"/>
                                          </p:stCondLst>
                                        </p:cTn>
                                        <p:tgtEl>
                                          <p:spTgt spid="2">
                                            <p:txEl>
                                              <p:pRg st="1" end="1"/>
                                            </p:txEl>
                                          </p:spTgt>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2">
                                            <p:txEl>
                                              <p:pRg st="2" end="2"/>
                                            </p:txEl>
                                          </p:spTgt>
                                        </p:tgtEl>
                                      </p:cBhvr>
                                    </p:animEffect>
                                    <p:set>
                                      <p:cBhvr>
                                        <p:cTn id="36" dur="1" fill="hold">
                                          <p:stCondLst>
                                            <p:cond delay="499"/>
                                          </p:stCondLst>
                                        </p:cTn>
                                        <p:tgtEl>
                                          <p:spTgt spid="2">
                                            <p:txEl>
                                              <p:pRg st="2" end="2"/>
                                            </p:txEl>
                                          </p:spTgt>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 grpId="0"/>
      <p:bldP spid="55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4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6" name="ZoneTexte 5">
            <a:extLst>
              <a:ext uri="{FF2B5EF4-FFF2-40B4-BE49-F238E27FC236}">
                <a16:creationId xmlns:a16="http://schemas.microsoft.com/office/drawing/2014/main" id="{68C443DF-9F8F-9739-A776-FBD28D10A348}"/>
              </a:ext>
            </a:extLst>
          </p:cNvPr>
          <p:cNvSpPr txBox="1"/>
          <p:nvPr/>
        </p:nvSpPr>
        <p:spPr>
          <a:xfrm>
            <a:off x="598170" y="1264920"/>
            <a:ext cx="8366760" cy="3323987"/>
          </a:xfrm>
          <a:prstGeom prst="rect">
            <a:avLst/>
          </a:prstGeom>
          <a:noFill/>
        </p:spPr>
        <p:txBody>
          <a:bodyPr wrap="square" rtlCol="0">
            <a:spAutoFit/>
          </a:bodyPr>
          <a:lstStyle/>
          <a:p>
            <a:pPr marL="285750" indent="-285750">
              <a:buFont typeface="Wingdings" panose="05000000000000000000" pitchFamily="2" charset="2"/>
              <a:buChar char="Ø"/>
            </a:pPr>
            <a:r>
              <a:rPr lang="fr-FR" dirty="0"/>
              <a:t>Pour créer une BDD Fonctionnelle, nous avons besoin:</a:t>
            </a:r>
          </a:p>
          <a:p>
            <a:endParaRPr lang="fr-FR" dirty="0"/>
          </a:p>
          <a:p>
            <a:pPr marL="285750" indent="-285750">
              <a:buFont typeface="Wingdings" panose="05000000000000000000" pitchFamily="2" charset="2"/>
              <a:buChar char="Ø"/>
            </a:pPr>
            <a:r>
              <a:rPr lang="fr-FR" dirty="0"/>
              <a:t>D’un dictionnaire de données qui est le résultat de la collecte de données</a:t>
            </a:r>
          </a:p>
          <a:p>
            <a:endParaRPr lang="fr-FR" dirty="0"/>
          </a:p>
          <a:p>
            <a:pPr marL="285750" indent="-285750">
              <a:buFont typeface="Wingdings" panose="05000000000000000000" pitchFamily="2" charset="2"/>
              <a:buChar char="Ø"/>
            </a:pPr>
            <a:r>
              <a:rPr lang="fr-FR" dirty="0"/>
              <a:t>De 3 étapes importantes: Le Modèle Conceptuel, le Modèle Logique et Le Modèle Physique</a:t>
            </a:r>
          </a:p>
          <a:p>
            <a:endParaRPr lang="fr-FR" dirty="0"/>
          </a:p>
          <a:p>
            <a:pPr marL="285750" indent="-285750">
              <a:buFont typeface="Wingdings" panose="05000000000000000000" pitchFamily="2" charset="2"/>
              <a:buChar char="Ø"/>
            </a:pPr>
            <a:r>
              <a:rPr lang="fr-FR" u="sng" dirty="0"/>
              <a:t>Le Conceptuel: </a:t>
            </a:r>
            <a:r>
              <a:rPr lang="fr-FR" dirty="0"/>
              <a:t>qui permet de former le Schéma Relationnel </a:t>
            </a:r>
          </a:p>
          <a:p>
            <a:endParaRPr lang="fr-FR" dirty="0"/>
          </a:p>
          <a:p>
            <a:pPr marL="285750" indent="-285750">
              <a:buFont typeface="Wingdings" panose="05000000000000000000" pitchFamily="2" charset="2"/>
              <a:buChar char="Ø"/>
            </a:pPr>
            <a:r>
              <a:rPr lang="fr-FR" u="sng" dirty="0"/>
              <a:t>Le Logique: </a:t>
            </a:r>
            <a:r>
              <a:rPr lang="fr-FR" dirty="0"/>
              <a:t>qui permet de former la Structure de la BDD et les différents liens à travers des tables qui permettront au SGBDR de comprendre nos données</a:t>
            </a:r>
          </a:p>
          <a:p>
            <a:endParaRPr lang="fr-FR" dirty="0"/>
          </a:p>
          <a:p>
            <a:pPr marL="285750" indent="-285750">
              <a:buFont typeface="Wingdings" panose="05000000000000000000" pitchFamily="2" charset="2"/>
              <a:buChar char="Ø"/>
            </a:pPr>
            <a:r>
              <a:rPr lang="fr-FR" u="sng" dirty="0"/>
              <a:t>Le Physique: </a:t>
            </a:r>
            <a:r>
              <a:rPr lang="fr-FR" dirty="0"/>
              <a:t>Qui permet la retranscription de nos différents modèles et données  sous format SQL qui correspond au SGBDR</a:t>
            </a:r>
          </a:p>
          <a:p>
            <a:pPr marL="285750" indent="-285750">
              <a:buFont typeface="Wingdings" panose="05000000000000000000" pitchFamily="2" charset="2"/>
              <a:buChar char="Ø"/>
            </a:pPr>
            <a:endParaRPr lang="fr-FR" dirty="0"/>
          </a:p>
          <a:p>
            <a:pPr marL="285750" indent="-285750">
              <a:buFont typeface="Wingdings" panose="05000000000000000000" pitchFamily="2" charset="2"/>
              <a:buChar char="Ø"/>
            </a:pPr>
            <a:endParaRPr lang="fr-FR" dirty="0"/>
          </a:p>
        </p:txBody>
      </p:sp>
      <p:sp>
        <p:nvSpPr>
          <p:cNvPr id="7" name="ZoneTexte 6">
            <a:extLst>
              <a:ext uri="{FF2B5EF4-FFF2-40B4-BE49-F238E27FC236}">
                <a16:creationId xmlns:a16="http://schemas.microsoft.com/office/drawing/2014/main" id="{6417CF01-E29F-C270-5D17-E41AECB478A0}"/>
              </a:ext>
            </a:extLst>
          </p:cNvPr>
          <p:cNvSpPr txBox="1"/>
          <p:nvPr/>
        </p:nvSpPr>
        <p:spPr>
          <a:xfrm>
            <a:off x="8694420" y="4707783"/>
            <a:ext cx="541020" cy="307777"/>
          </a:xfrm>
          <a:prstGeom prst="rect">
            <a:avLst/>
          </a:prstGeom>
          <a:noFill/>
        </p:spPr>
        <p:txBody>
          <a:bodyPr wrap="square" rtlCol="0">
            <a:spAutoFit/>
          </a:bodyPr>
          <a:lstStyle/>
          <a:p>
            <a:r>
              <a:rPr lang="fr-FR" dirty="0"/>
              <a:t>10</a:t>
            </a:r>
          </a:p>
        </p:txBody>
      </p:sp>
    </p:spTree>
    <p:extLst>
      <p:ext uri="{BB962C8B-B14F-4D97-AF65-F5344CB8AC3E}">
        <p14:creationId xmlns:p14="http://schemas.microsoft.com/office/powerpoint/2010/main" val="115487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4"/>
                                        </p:tgtEl>
                                        <p:attrNameLst>
                                          <p:attrName>style.visibility</p:attrName>
                                        </p:attrNameLst>
                                      </p:cBhvr>
                                      <p:to>
                                        <p:strVal val="visible"/>
                                      </p:to>
                                    </p:set>
                                    <p:animEffect transition="in" filter="fade">
                                      <p:cBhvr>
                                        <p:cTn id="7" dur="500"/>
                                        <p:tgtEl>
                                          <p:spTgt spid="5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fade">
                                      <p:cBhvr>
                                        <p:cTn id="32" dur="500"/>
                                        <p:tgtEl>
                                          <p:spTgt spid="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fade">
                                      <p:cBhvr>
                                        <p:cTn id="37"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08"/>
        <p:cNvGrpSpPr/>
        <p:nvPr/>
      </p:nvGrpSpPr>
      <p:grpSpPr>
        <a:xfrm>
          <a:off x="0" y="0"/>
          <a:ext cx="0" cy="0"/>
          <a:chOff x="0" y="0"/>
          <a:chExt cx="0" cy="0"/>
        </a:xfrm>
      </p:grpSpPr>
      <p:sp>
        <p:nvSpPr>
          <p:cNvPr id="510" name="Google Shape;510;p43"/>
          <p:cNvSpPr txBox="1">
            <a:spLocks noGrp="1"/>
          </p:cNvSpPr>
          <p:nvPr>
            <p:ph type="subTitle" idx="1"/>
          </p:nvPr>
        </p:nvSpPr>
        <p:spPr>
          <a:xfrm>
            <a:off x="4075500" y="2135525"/>
            <a:ext cx="4355400" cy="168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Un Réseau national d’agence Immobilière </a:t>
            </a:r>
          </a:p>
          <a:p>
            <a:pPr marL="0" lvl="0" indent="0" algn="ctr" rtl="0">
              <a:spcBef>
                <a:spcPts val="0"/>
              </a:spcBef>
              <a:spcAft>
                <a:spcPts val="0"/>
              </a:spcAft>
              <a:buNone/>
            </a:pPr>
            <a:r>
              <a:rPr lang="fr-FR" dirty="0"/>
              <a:t>?</a:t>
            </a:r>
          </a:p>
          <a:p>
            <a:pPr marL="0" lvl="0" indent="0" algn="ctr" rtl="0">
              <a:spcBef>
                <a:spcPts val="0"/>
              </a:spcBef>
              <a:spcAft>
                <a:spcPts val="0"/>
              </a:spcAft>
              <a:buNone/>
            </a:pPr>
            <a:r>
              <a:rPr lang="fr-FR" dirty="0"/>
              <a:t>Une BDD sert à stocker les données afin de les réutiliser via des logiciels spécifiques</a:t>
            </a:r>
            <a:endParaRPr dirty="0"/>
          </a:p>
        </p:txBody>
      </p:sp>
      <p:pic>
        <p:nvPicPr>
          <p:cNvPr id="511" name="Google Shape;511;p43"/>
          <p:cNvPicPr preferRelativeResize="0"/>
          <p:nvPr/>
        </p:nvPicPr>
        <p:blipFill rotWithShape="1">
          <a:blip r:embed="rId3">
            <a:alphaModFix/>
          </a:blip>
          <a:srcRect l="41051" r="13537"/>
          <a:stretch/>
        </p:blipFill>
        <p:spPr>
          <a:xfrm>
            <a:off x="0" y="-173400"/>
            <a:ext cx="3764173" cy="5524626"/>
          </a:xfrm>
          <a:prstGeom prst="rect">
            <a:avLst/>
          </a:prstGeom>
          <a:noFill/>
          <a:ln>
            <a:noFill/>
          </a:ln>
          <a:effectLst>
            <a:outerShdw blurRad="142875" dist="19050" dir="5400000" algn="bl" rotWithShape="0">
              <a:srgbClr val="000000">
                <a:alpha val="30000"/>
              </a:srgbClr>
            </a:outerShdw>
          </a:effectLst>
        </p:spPr>
      </p:pic>
      <p:cxnSp>
        <p:nvCxnSpPr>
          <p:cNvPr id="512" name="Google Shape;512;p43"/>
          <p:cNvCxnSpPr/>
          <p:nvPr/>
        </p:nvCxnSpPr>
        <p:spPr>
          <a:xfrm>
            <a:off x="5552525" y="4662063"/>
            <a:ext cx="1569600" cy="0"/>
          </a:xfrm>
          <a:prstGeom prst="straightConnector1">
            <a:avLst/>
          </a:prstGeom>
          <a:noFill/>
          <a:ln w="9525" cap="flat" cmpd="sng">
            <a:solidFill>
              <a:schemeClr val="lt2"/>
            </a:solidFill>
            <a:prstDash val="solid"/>
            <a:round/>
            <a:headEnd type="none" w="med" len="med"/>
            <a:tailEnd type="none" w="med" len="med"/>
          </a:ln>
        </p:spPr>
      </p:cxnSp>
      <p:cxnSp>
        <p:nvCxnSpPr>
          <p:cNvPr id="513" name="Google Shape;513;p43"/>
          <p:cNvCxnSpPr/>
          <p:nvPr/>
        </p:nvCxnSpPr>
        <p:spPr>
          <a:xfrm>
            <a:off x="5011650" y="4532263"/>
            <a:ext cx="1569600" cy="0"/>
          </a:xfrm>
          <a:prstGeom prst="straightConnector1">
            <a:avLst/>
          </a:prstGeom>
          <a:noFill/>
          <a:ln w="9525" cap="flat" cmpd="sng">
            <a:solidFill>
              <a:schemeClr val="lt2"/>
            </a:solidFill>
            <a:prstDash val="solid"/>
            <a:round/>
            <a:headEnd type="none" w="med" len="med"/>
            <a:tailEnd type="none" w="med" len="med"/>
          </a:ln>
        </p:spPr>
      </p:cxnSp>
      <p:cxnSp>
        <p:nvCxnSpPr>
          <p:cNvPr id="514" name="Google Shape;514;p43"/>
          <p:cNvCxnSpPr/>
          <p:nvPr/>
        </p:nvCxnSpPr>
        <p:spPr>
          <a:xfrm>
            <a:off x="6127763" y="604288"/>
            <a:ext cx="1569600" cy="0"/>
          </a:xfrm>
          <a:prstGeom prst="straightConnector1">
            <a:avLst/>
          </a:prstGeom>
          <a:noFill/>
          <a:ln w="9525" cap="flat" cmpd="sng">
            <a:solidFill>
              <a:schemeClr val="dk1"/>
            </a:solidFill>
            <a:prstDash val="solid"/>
            <a:round/>
            <a:headEnd type="none" w="med" len="med"/>
            <a:tailEnd type="none" w="med" len="med"/>
          </a:ln>
        </p:spPr>
      </p:cxnSp>
      <p:cxnSp>
        <p:nvCxnSpPr>
          <p:cNvPr id="515" name="Google Shape;515;p43"/>
          <p:cNvCxnSpPr/>
          <p:nvPr/>
        </p:nvCxnSpPr>
        <p:spPr>
          <a:xfrm>
            <a:off x="5586888" y="474488"/>
            <a:ext cx="1569600" cy="0"/>
          </a:xfrm>
          <a:prstGeom prst="straightConnector1">
            <a:avLst/>
          </a:prstGeom>
          <a:noFill/>
          <a:ln w="9525" cap="flat" cmpd="sng">
            <a:solidFill>
              <a:schemeClr val="dk1"/>
            </a:solidFill>
            <a:prstDash val="solid"/>
            <a:round/>
            <a:headEnd type="none" w="med" len="med"/>
            <a:tailEnd type="none" w="med" len="med"/>
          </a:ln>
        </p:spPr>
      </p:cxnSp>
      <p:cxnSp>
        <p:nvCxnSpPr>
          <p:cNvPr id="516" name="Google Shape;516;p43"/>
          <p:cNvCxnSpPr/>
          <p:nvPr/>
        </p:nvCxnSpPr>
        <p:spPr>
          <a:xfrm>
            <a:off x="4161475" y="2155162"/>
            <a:ext cx="4269300" cy="0"/>
          </a:xfrm>
          <a:prstGeom prst="straightConnector1">
            <a:avLst/>
          </a:prstGeom>
          <a:noFill/>
          <a:ln w="9525" cap="flat" cmpd="sng">
            <a:solidFill>
              <a:schemeClr val="lt2"/>
            </a:solidFill>
            <a:prstDash val="solid"/>
            <a:round/>
            <a:headEnd type="none" w="med" len="med"/>
            <a:tailEnd type="none" w="med" len="med"/>
          </a:ln>
        </p:spPr>
      </p:cxnSp>
      <p:pic>
        <p:nvPicPr>
          <p:cNvPr id="3" name="Image 2">
            <a:extLst>
              <a:ext uri="{FF2B5EF4-FFF2-40B4-BE49-F238E27FC236}">
                <a16:creationId xmlns:a16="http://schemas.microsoft.com/office/drawing/2014/main" id="{697808E6-9BE3-70E9-81A7-B7321CCD6124}"/>
              </a:ext>
            </a:extLst>
          </p:cNvPr>
          <p:cNvPicPr>
            <a:picLocks noChangeAspect="1"/>
          </p:cNvPicPr>
          <p:nvPr/>
        </p:nvPicPr>
        <p:blipFill>
          <a:blip r:embed="rId4"/>
          <a:stretch>
            <a:fillRect/>
          </a:stretch>
        </p:blipFill>
        <p:spPr>
          <a:xfrm>
            <a:off x="3836232" y="1036321"/>
            <a:ext cx="5307767" cy="1229003"/>
          </a:xfrm>
          <a:prstGeom prst="rect">
            <a:avLst/>
          </a:prstGeom>
        </p:spPr>
      </p:pic>
      <p:sp>
        <p:nvSpPr>
          <p:cNvPr id="6" name="ZoneTexte 5">
            <a:extLst>
              <a:ext uri="{FF2B5EF4-FFF2-40B4-BE49-F238E27FC236}">
                <a16:creationId xmlns:a16="http://schemas.microsoft.com/office/drawing/2014/main" id="{CD87A516-030B-667E-DC34-01B777B3DD7E}"/>
              </a:ext>
            </a:extLst>
          </p:cNvPr>
          <p:cNvSpPr txBox="1"/>
          <p:nvPr/>
        </p:nvSpPr>
        <p:spPr>
          <a:xfrm>
            <a:off x="8732520" y="4776363"/>
            <a:ext cx="312420" cy="307777"/>
          </a:xfrm>
          <a:prstGeom prst="rect">
            <a:avLst/>
          </a:prstGeom>
          <a:noFill/>
        </p:spPr>
        <p:txBody>
          <a:bodyPr wrap="square" rtlCol="0">
            <a:spAutoFit/>
          </a:bodyPr>
          <a:lstStyle/>
          <a:p>
            <a:r>
              <a:rPr lang="fr-FR" dirty="0"/>
              <a:t>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0">
                                            <p:txEl>
                                              <p:pRg st="0" end="0"/>
                                            </p:txEl>
                                          </p:spTgt>
                                        </p:tgtEl>
                                        <p:attrNameLst>
                                          <p:attrName>style.visibility</p:attrName>
                                        </p:attrNameLst>
                                      </p:cBhvr>
                                      <p:to>
                                        <p:strVal val="visible"/>
                                      </p:to>
                                    </p:set>
                                    <p:animEffect transition="in" filter="fade">
                                      <p:cBhvr>
                                        <p:cTn id="12" dur="500"/>
                                        <p:tgtEl>
                                          <p:spTgt spid="5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510">
                                            <p:txEl>
                                              <p:pRg st="0" end="0"/>
                                            </p:txEl>
                                          </p:spTgt>
                                        </p:tgtEl>
                                      </p:cBhvr>
                                    </p:animEffect>
                                    <p:set>
                                      <p:cBhvr>
                                        <p:cTn id="17" dur="1" fill="hold">
                                          <p:stCondLst>
                                            <p:cond delay="499"/>
                                          </p:stCondLst>
                                        </p:cTn>
                                        <p:tgtEl>
                                          <p:spTgt spid="510">
                                            <p:txEl>
                                              <p:pRg st="0" end="0"/>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0">
                                            <p:txEl>
                                              <p:pRg st="1" end="1"/>
                                            </p:txEl>
                                          </p:spTgt>
                                        </p:tgtEl>
                                        <p:attrNameLst>
                                          <p:attrName>style.visibility</p:attrName>
                                        </p:attrNameLst>
                                      </p:cBhvr>
                                      <p:to>
                                        <p:strVal val="visible"/>
                                      </p:to>
                                    </p:set>
                                    <p:animEffect transition="in" filter="fade">
                                      <p:cBhvr>
                                        <p:cTn id="22" dur="500"/>
                                        <p:tgtEl>
                                          <p:spTgt spid="51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510">
                                            <p:txEl>
                                              <p:pRg st="1" end="1"/>
                                            </p:txEl>
                                          </p:spTgt>
                                        </p:tgtEl>
                                      </p:cBhvr>
                                    </p:animEffect>
                                    <p:set>
                                      <p:cBhvr>
                                        <p:cTn id="27" dur="1" fill="hold">
                                          <p:stCondLst>
                                            <p:cond delay="499"/>
                                          </p:stCondLst>
                                        </p:cTn>
                                        <p:tgtEl>
                                          <p:spTgt spid="510">
                                            <p:txEl>
                                              <p:pRg st="1" end="1"/>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10">
                                            <p:txEl>
                                              <p:pRg st="2" end="2"/>
                                            </p:txEl>
                                          </p:spTgt>
                                        </p:tgtEl>
                                        <p:attrNameLst>
                                          <p:attrName>style.visibility</p:attrName>
                                        </p:attrNameLst>
                                      </p:cBhvr>
                                      <p:to>
                                        <p:strVal val="visible"/>
                                      </p:to>
                                    </p:set>
                                    <p:animEffect transition="in" filter="fade">
                                      <p:cBhvr>
                                        <p:cTn id="32" dur="500"/>
                                        <p:tgtEl>
                                          <p:spTgt spid="5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 grpId="0" uiExpand="1" build="p"/>
      <p:bldP spid="510" grpId="1"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473"/>
        <p:cNvGrpSpPr/>
        <p:nvPr/>
      </p:nvGrpSpPr>
      <p:grpSpPr>
        <a:xfrm>
          <a:off x="0" y="0"/>
          <a:ext cx="0" cy="0"/>
          <a:chOff x="0" y="0"/>
          <a:chExt cx="0" cy="0"/>
        </a:xfrm>
      </p:grpSpPr>
      <p:sp>
        <p:nvSpPr>
          <p:cNvPr id="474" name="Google Shape;474;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Sommaire</a:t>
            </a:r>
            <a:endParaRPr dirty="0"/>
          </a:p>
        </p:txBody>
      </p:sp>
      <p:sp>
        <p:nvSpPr>
          <p:cNvPr id="475" name="Google Shape;475;p42"/>
          <p:cNvSpPr txBox="1">
            <a:spLocks noGrp="1"/>
          </p:cNvSpPr>
          <p:nvPr>
            <p:ph type="title" idx="2"/>
          </p:nvPr>
        </p:nvSpPr>
        <p:spPr>
          <a:xfrm>
            <a:off x="590187" y="1633652"/>
            <a:ext cx="2596800" cy="6122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Dictionnaire de données </a:t>
            </a:r>
            <a:endParaRPr dirty="0"/>
          </a:p>
        </p:txBody>
      </p:sp>
      <p:sp>
        <p:nvSpPr>
          <p:cNvPr id="477" name="Google Shape;477;p42"/>
          <p:cNvSpPr txBox="1">
            <a:spLocks noGrp="1"/>
          </p:cNvSpPr>
          <p:nvPr>
            <p:ph type="title" idx="3"/>
          </p:nvPr>
        </p:nvSpPr>
        <p:spPr>
          <a:xfrm>
            <a:off x="3179782" y="1808941"/>
            <a:ext cx="3008249"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Le Modèle Conceptuel</a:t>
            </a:r>
            <a:br>
              <a:rPr lang="en" dirty="0"/>
            </a:br>
            <a:endParaRPr dirty="0"/>
          </a:p>
        </p:txBody>
      </p:sp>
      <p:sp>
        <p:nvSpPr>
          <p:cNvPr id="479" name="Google Shape;479;p42"/>
          <p:cNvSpPr txBox="1">
            <a:spLocks noGrp="1"/>
          </p:cNvSpPr>
          <p:nvPr>
            <p:ph type="title" idx="5"/>
          </p:nvPr>
        </p:nvSpPr>
        <p:spPr>
          <a:xfrm>
            <a:off x="501289" y="3049199"/>
            <a:ext cx="3008250" cy="74213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Le Modèle Physique et L’Implémentation </a:t>
            </a:r>
            <a:endParaRPr dirty="0"/>
          </a:p>
        </p:txBody>
      </p:sp>
      <p:sp>
        <p:nvSpPr>
          <p:cNvPr id="481" name="Google Shape;481;p42"/>
          <p:cNvSpPr txBox="1">
            <a:spLocks noGrp="1"/>
          </p:cNvSpPr>
          <p:nvPr>
            <p:ph type="title" idx="7"/>
          </p:nvPr>
        </p:nvSpPr>
        <p:spPr>
          <a:xfrm>
            <a:off x="3301613" y="3385585"/>
            <a:ext cx="25968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Requêtes</a:t>
            </a:r>
            <a:endParaRPr dirty="0"/>
          </a:p>
        </p:txBody>
      </p:sp>
      <p:sp>
        <p:nvSpPr>
          <p:cNvPr id="483" name="Google Shape;483;p42"/>
          <p:cNvSpPr txBox="1">
            <a:spLocks noGrp="1"/>
          </p:cNvSpPr>
          <p:nvPr>
            <p:ph type="title" idx="9"/>
          </p:nvPr>
        </p:nvSpPr>
        <p:spPr>
          <a:xfrm>
            <a:off x="6014405" y="1648462"/>
            <a:ext cx="25968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Le Modèle Logique</a:t>
            </a:r>
            <a:endParaRPr dirty="0"/>
          </a:p>
        </p:txBody>
      </p:sp>
      <p:sp>
        <p:nvSpPr>
          <p:cNvPr id="485" name="Google Shape;485;p42"/>
          <p:cNvSpPr txBox="1">
            <a:spLocks noGrp="1"/>
          </p:cNvSpPr>
          <p:nvPr>
            <p:ph type="title" idx="14"/>
          </p:nvPr>
        </p:nvSpPr>
        <p:spPr>
          <a:xfrm>
            <a:off x="5976323" y="3401736"/>
            <a:ext cx="25968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487" name="Google Shape;487;p42"/>
          <p:cNvSpPr txBox="1">
            <a:spLocks noGrp="1"/>
          </p:cNvSpPr>
          <p:nvPr>
            <p:ph type="title" idx="16"/>
          </p:nvPr>
        </p:nvSpPr>
        <p:spPr>
          <a:xfrm>
            <a:off x="624948" y="1310101"/>
            <a:ext cx="8763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88" name="Google Shape;488;p42"/>
          <p:cNvSpPr txBox="1">
            <a:spLocks noGrp="1"/>
          </p:cNvSpPr>
          <p:nvPr>
            <p:ph type="title" idx="17"/>
          </p:nvPr>
        </p:nvSpPr>
        <p:spPr>
          <a:xfrm>
            <a:off x="3328225" y="1363249"/>
            <a:ext cx="8763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89" name="Google Shape;489;p42"/>
          <p:cNvSpPr txBox="1">
            <a:spLocks noGrp="1"/>
          </p:cNvSpPr>
          <p:nvPr>
            <p:ph type="title" idx="18"/>
          </p:nvPr>
        </p:nvSpPr>
        <p:spPr>
          <a:xfrm>
            <a:off x="6027500" y="1373075"/>
            <a:ext cx="8763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90" name="Google Shape;490;p42"/>
          <p:cNvSpPr txBox="1">
            <a:spLocks noGrp="1"/>
          </p:cNvSpPr>
          <p:nvPr>
            <p:ph type="title" idx="19"/>
          </p:nvPr>
        </p:nvSpPr>
        <p:spPr>
          <a:xfrm>
            <a:off x="403916" y="3120766"/>
            <a:ext cx="8763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491" name="Google Shape;491;p42"/>
          <p:cNvSpPr txBox="1">
            <a:spLocks noGrp="1"/>
          </p:cNvSpPr>
          <p:nvPr>
            <p:ph type="title" idx="20"/>
          </p:nvPr>
        </p:nvSpPr>
        <p:spPr>
          <a:xfrm>
            <a:off x="3328225" y="3096313"/>
            <a:ext cx="8763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492" name="Google Shape;492;p42"/>
          <p:cNvSpPr txBox="1">
            <a:spLocks noGrp="1"/>
          </p:cNvSpPr>
          <p:nvPr>
            <p:ph type="title" idx="21"/>
          </p:nvPr>
        </p:nvSpPr>
        <p:spPr>
          <a:xfrm>
            <a:off x="6027500" y="3096313"/>
            <a:ext cx="8763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493" name="Google Shape;493;p42"/>
          <p:cNvSpPr/>
          <p:nvPr/>
        </p:nvSpPr>
        <p:spPr>
          <a:xfrm rot="-5400000">
            <a:off x="3148791" y="3230846"/>
            <a:ext cx="204665" cy="102344"/>
          </a:xfrm>
          <a:custGeom>
            <a:avLst/>
            <a:gdLst/>
            <a:ahLst/>
            <a:cxnLst/>
            <a:rect l="l" t="t" r="r" b="b"/>
            <a:pathLst>
              <a:path w="27207" h="13605" extrusionOk="0">
                <a:moveTo>
                  <a:pt x="0" y="0"/>
                </a:moveTo>
                <a:lnTo>
                  <a:pt x="13603" y="13604"/>
                </a:lnTo>
                <a:lnTo>
                  <a:pt x="272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2"/>
          <p:cNvSpPr/>
          <p:nvPr/>
        </p:nvSpPr>
        <p:spPr>
          <a:xfrm rot="-5400000">
            <a:off x="3174721" y="1467651"/>
            <a:ext cx="204665" cy="102344"/>
          </a:xfrm>
          <a:custGeom>
            <a:avLst/>
            <a:gdLst/>
            <a:ahLst/>
            <a:cxnLst/>
            <a:rect l="l" t="t" r="r" b="b"/>
            <a:pathLst>
              <a:path w="27207" h="13605" extrusionOk="0">
                <a:moveTo>
                  <a:pt x="0" y="0"/>
                </a:moveTo>
                <a:lnTo>
                  <a:pt x="13603" y="13604"/>
                </a:lnTo>
                <a:lnTo>
                  <a:pt x="272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2"/>
          <p:cNvSpPr/>
          <p:nvPr/>
        </p:nvSpPr>
        <p:spPr>
          <a:xfrm rot="-5400000">
            <a:off x="266398" y="3255294"/>
            <a:ext cx="204665" cy="102344"/>
          </a:xfrm>
          <a:custGeom>
            <a:avLst/>
            <a:gdLst/>
            <a:ahLst/>
            <a:cxnLst/>
            <a:rect l="l" t="t" r="r" b="b"/>
            <a:pathLst>
              <a:path w="27207" h="13605" extrusionOk="0">
                <a:moveTo>
                  <a:pt x="0" y="0"/>
                </a:moveTo>
                <a:lnTo>
                  <a:pt x="13603" y="13604"/>
                </a:lnTo>
                <a:lnTo>
                  <a:pt x="272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2"/>
          <p:cNvSpPr/>
          <p:nvPr/>
        </p:nvSpPr>
        <p:spPr>
          <a:xfrm rot="-5400000">
            <a:off x="461995" y="1463356"/>
            <a:ext cx="204665" cy="102344"/>
          </a:xfrm>
          <a:custGeom>
            <a:avLst/>
            <a:gdLst/>
            <a:ahLst/>
            <a:cxnLst/>
            <a:rect l="l" t="t" r="r" b="b"/>
            <a:pathLst>
              <a:path w="27207" h="13605" extrusionOk="0">
                <a:moveTo>
                  <a:pt x="0" y="0"/>
                </a:moveTo>
                <a:lnTo>
                  <a:pt x="13603" y="13604"/>
                </a:lnTo>
                <a:lnTo>
                  <a:pt x="272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2"/>
          <p:cNvSpPr/>
          <p:nvPr/>
        </p:nvSpPr>
        <p:spPr>
          <a:xfrm rot="-5400000">
            <a:off x="5873991" y="3230846"/>
            <a:ext cx="204665" cy="102344"/>
          </a:xfrm>
          <a:custGeom>
            <a:avLst/>
            <a:gdLst/>
            <a:ahLst/>
            <a:cxnLst/>
            <a:rect l="l" t="t" r="r" b="b"/>
            <a:pathLst>
              <a:path w="27207" h="13605" extrusionOk="0">
                <a:moveTo>
                  <a:pt x="0" y="0"/>
                </a:moveTo>
                <a:lnTo>
                  <a:pt x="13603" y="13604"/>
                </a:lnTo>
                <a:lnTo>
                  <a:pt x="272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2"/>
          <p:cNvSpPr/>
          <p:nvPr/>
        </p:nvSpPr>
        <p:spPr>
          <a:xfrm rot="-5400000">
            <a:off x="5864547" y="1513036"/>
            <a:ext cx="204665" cy="102344"/>
          </a:xfrm>
          <a:custGeom>
            <a:avLst/>
            <a:gdLst/>
            <a:ahLst/>
            <a:cxnLst/>
            <a:rect l="l" t="t" r="r" b="b"/>
            <a:pathLst>
              <a:path w="27207" h="13605" extrusionOk="0">
                <a:moveTo>
                  <a:pt x="0" y="0"/>
                </a:moveTo>
                <a:lnTo>
                  <a:pt x="13603" y="13604"/>
                </a:lnTo>
                <a:lnTo>
                  <a:pt x="272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9" name="Google Shape;499;p42"/>
          <p:cNvCxnSpPr/>
          <p:nvPr/>
        </p:nvCxnSpPr>
        <p:spPr>
          <a:xfrm>
            <a:off x="628950" y="2261200"/>
            <a:ext cx="2305500" cy="0"/>
          </a:xfrm>
          <a:prstGeom prst="straightConnector1">
            <a:avLst/>
          </a:prstGeom>
          <a:noFill/>
          <a:ln w="9525" cap="flat" cmpd="sng">
            <a:solidFill>
              <a:schemeClr val="lt2"/>
            </a:solidFill>
            <a:prstDash val="solid"/>
            <a:round/>
            <a:headEnd type="none" w="med" len="med"/>
            <a:tailEnd type="none" w="med" len="med"/>
          </a:ln>
        </p:spPr>
      </p:cxnSp>
      <p:cxnSp>
        <p:nvCxnSpPr>
          <p:cNvPr id="500" name="Google Shape;500;p42"/>
          <p:cNvCxnSpPr/>
          <p:nvPr/>
        </p:nvCxnSpPr>
        <p:spPr>
          <a:xfrm>
            <a:off x="628950" y="3946821"/>
            <a:ext cx="2305500" cy="0"/>
          </a:xfrm>
          <a:prstGeom prst="straightConnector1">
            <a:avLst/>
          </a:prstGeom>
          <a:noFill/>
          <a:ln w="9525" cap="flat" cmpd="sng">
            <a:solidFill>
              <a:schemeClr val="lt2"/>
            </a:solidFill>
            <a:prstDash val="solid"/>
            <a:round/>
            <a:headEnd type="none" w="med" len="med"/>
            <a:tailEnd type="none" w="med" len="med"/>
          </a:ln>
        </p:spPr>
      </p:cxnSp>
      <p:cxnSp>
        <p:nvCxnSpPr>
          <p:cNvPr id="501" name="Google Shape;501;p42"/>
          <p:cNvCxnSpPr/>
          <p:nvPr/>
        </p:nvCxnSpPr>
        <p:spPr>
          <a:xfrm>
            <a:off x="3328225" y="2261200"/>
            <a:ext cx="2305500" cy="0"/>
          </a:xfrm>
          <a:prstGeom prst="straightConnector1">
            <a:avLst/>
          </a:prstGeom>
          <a:noFill/>
          <a:ln w="9525" cap="flat" cmpd="sng">
            <a:solidFill>
              <a:schemeClr val="lt2"/>
            </a:solidFill>
            <a:prstDash val="solid"/>
            <a:round/>
            <a:headEnd type="none" w="med" len="med"/>
            <a:tailEnd type="none" w="med" len="med"/>
          </a:ln>
        </p:spPr>
      </p:cxnSp>
      <p:cxnSp>
        <p:nvCxnSpPr>
          <p:cNvPr id="502" name="Google Shape;502;p42"/>
          <p:cNvCxnSpPr/>
          <p:nvPr/>
        </p:nvCxnSpPr>
        <p:spPr>
          <a:xfrm>
            <a:off x="3328225" y="3946821"/>
            <a:ext cx="2305500" cy="0"/>
          </a:xfrm>
          <a:prstGeom prst="straightConnector1">
            <a:avLst/>
          </a:prstGeom>
          <a:noFill/>
          <a:ln w="9525" cap="flat" cmpd="sng">
            <a:solidFill>
              <a:schemeClr val="lt2"/>
            </a:solidFill>
            <a:prstDash val="solid"/>
            <a:round/>
            <a:headEnd type="none" w="med" len="med"/>
            <a:tailEnd type="none" w="med" len="med"/>
          </a:ln>
        </p:spPr>
      </p:cxnSp>
      <p:cxnSp>
        <p:nvCxnSpPr>
          <p:cNvPr id="503" name="Google Shape;503;p42"/>
          <p:cNvCxnSpPr/>
          <p:nvPr/>
        </p:nvCxnSpPr>
        <p:spPr>
          <a:xfrm>
            <a:off x="6027500" y="2261200"/>
            <a:ext cx="2305500" cy="0"/>
          </a:xfrm>
          <a:prstGeom prst="straightConnector1">
            <a:avLst/>
          </a:prstGeom>
          <a:noFill/>
          <a:ln w="9525" cap="flat" cmpd="sng">
            <a:solidFill>
              <a:schemeClr val="lt2"/>
            </a:solidFill>
            <a:prstDash val="solid"/>
            <a:round/>
            <a:headEnd type="none" w="med" len="med"/>
            <a:tailEnd type="none" w="med" len="med"/>
          </a:ln>
        </p:spPr>
      </p:cxnSp>
      <p:cxnSp>
        <p:nvCxnSpPr>
          <p:cNvPr id="504" name="Google Shape;504;p42"/>
          <p:cNvCxnSpPr/>
          <p:nvPr/>
        </p:nvCxnSpPr>
        <p:spPr>
          <a:xfrm>
            <a:off x="6027500" y="3946821"/>
            <a:ext cx="2305500" cy="0"/>
          </a:xfrm>
          <a:prstGeom prst="straightConnector1">
            <a:avLst/>
          </a:prstGeom>
          <a:noFill/>
          <a:ln w="9525" cap="flat" cmpd="sng">
            <a:solidFill>
              <a:schemeClr val="lt2"/>
            </a:solidFill>
            <a:prstDash val="solid"/>
            <a:round/>
            <a:headEnd type="none" w="med" len="med"/>
            <a:tailEnd type="none" w="med" len="med"/>
          </a:ln>
        </p:spPr>
      </p:cxnSp>
      <p:sp>
        <p:nvSpPr>
          <p:cNvPr id="16" name="ZoneTexte 15">
            <a:extLst>
              <a:ext uri="{FF2B5EF4-FFF2-40B4-BE49-F238E27FC236}">
                <a16:creationId xmlns:a16="http://schemas.microsoft.com/office/drawing/2014/main" id="{74F2B835-98F7-B556-ACFC-78D150AED505}"/>
              </a:ext>
            </a:extLst>
          </p:cNvPr>
          <p:cNvSpPr txBox="1"/>
          <p:nvPr/>
        </p:nvSpPr>
        <p:spPr>
          <a:xfrm>
            <a:off x="8884920" y="4768743"/>
            <a:ext cx="312420" cy="307777"/>
          </a:xfrm>
          <a:prstGeom prst="rect">
            <a:avLst/>
          </a:prstGeom>
          <a:noFill/>
        </p:spPr>
        <p:txBody>
          <a:bodyPr wrap="square" rtlCol="0">
            <a:spAutoFit/>
          </a:bodyPr>
          <a:lstStyle/>
          <a:p>
            <a:r>
              <a:rPr lang="fr-FR" dirty="0"/>
              <a:t>2</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500"/>
                                        <p:tgtEl>
                                          <p:spTgt spid="4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9"/>
                                        </p:tgtEl>
                                        <p:attrNameLst>
                                          <p:attrName>style.visibility</p:attrName>
                                        </p:attrNameLst>
                                      </p:cBhvr>
                                      <p:to>
                                        <p:strVal val="visible"/>
                                      </p:to>
                                    </p:set>
                                    <p:animEffect transition="in" filter="fade">
                                      <p:cBhvr>
                                        <p:cTn id="12" dur="500"/>
                                        <p:tgtEl>
                                          <p:spTgt spid="49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96"/>
                                        </p:tgtEl>
                                        <p:attrNameLst>
                                          <p:attrName>style.visibility</p:attrName>
                                        </p:attrNameLst>
                                      </p:cBhvr>
                                      <p:to>
                                        <p:strVal val="visible"/>
                                      </p:to>
                                    </p:set>
                                    <p:animEffect transition="in" filter="fade">
                                      <p:cBhvr>
                                        <p:cTn id="15" dur="500"/>
                                        <p:tgtEl>
                                          <p:spTgt spid="496"/>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487"/>
                                        </p:tgtEl>
                                        <p:attrNameLst>
                                          <p:attrName>style.visibility</p:attrName>
                                        </p:attrNameLst>
                                      </p:cBhvr>
                                      <p:to>
                                        <p:strVal val="visible"/>
                                      </p:to>
                                    </p:set>
                                    <p:animEffect transition="in" filter="fade">
                                      <p:cBhvr>
                                        <p:cTn id="19" dur="500"/>
                                        <p:tgtEl>
                                          <p:spTgt spid="487"/>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475"/>
                                        </p:tgtEl>
                                        <p:attrNameLst>
                                          <p:attrName>style.visibility</p:attrName>
                                        </p:attrNameLst>
                                      </p:cBhvr>
                                      <p:to>
                                        <p:strVal val="visible"/>
                                      </p:to>
                                    </p:set>
                                    <p:animEffect transition="in" filter="fade">
                                      <p:cBhvr>
                                        <p:cTn id="23" dur="500"/>
                                        <p:tgtEl>
                                          <p:spTgt spid="47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01"/>
                                        </p:tgtEl>
                                        <p:attrNameLst>
                                          <p:attrName>style.visibility</p:attrName>
                                        </p:attrNameLst>
                                      </p:cBhvr>
                                      <p:to>
                                        <p:strVal val="visible"/>
                                      </p:to>
                                    </p:set>
                                    <p:animEffect transition="in" filter="fade">
                                      <p:cBhvr>
                                        <p:cTn id="28" dur="500"/>
                                        <p:tgtEl>
                                          <p:spTgt spid="50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94"/>
                                        </p:tgtEl>
                                        <p:attrNameLst>
                                          <p:attrName>style.visibility</p:attrName>
                                        </p:attrNameLst>
                                      </p:cBhvr>
                                      <p:to>
                                        <p:strVal val="visible"/>
                                      </p:to>
                                    </p:set>
                                    <p:animEffect transition="in" filter="fade">
                                      <p:cBhvr>
                                        <p:cTn id="31" dur="500"/>
                                        <p:tgtEl>
                                          <p:spTgt spid="494"/>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488"/>
                                        </p:tgtEl>
                                        <p:attrNameLst>
                                          <p:attrName>style.visibility</p:attrName>
                                        </p:attrNameLst>
                                      </p:cBhvr>
                                      <p:to>
                                        <p:strVal val="visible"/>
                                      </p:to>
                                    </p:set>
                                    <p:animEffect transition="in" filter="fade">
                                      <p:cBhvr>
                                        <p:cTn id="35" dur="500"/>
                                        <p:tgtEl>
                                          <p:spTgt spid="488"/>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477"/>
                                        </p:tgtEl>
                                        <p:attrNameLst>
                                          <p:attrName>style.visibility</p:attrName>
                                        </p:attrNameLst>
                                      </p:cBhvr>
                                      <p:to>
                                        <p:strVal val="visible"/>
                                      </p:to>
                                    </p:set>
                                    <p:animEffect transition="in" filter="fade">
                                      <p:cBhvr>
                                        <p:cTn id="39" dur="500"/>
                                        <p:tgtEl>
                                          <p:spTgt spid="47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03"/>
                                        </p:tgtEl>
                                        <p:attrNameLst>
                                          <p:attrName>style.visibility</p:attrName>
                                        </p:attrNameLst>
                                      </p:cBhvr>
                                      <p:to>
                                        <p:strVal val="visible"/>
                                      </p:to>
                                    </p:set>
                                    <p:animEffect transition="in" filter="fade">
                                      <p:cBhvr>
                                        <p:cTn id="44" dur="500"/>
                                        <p:tgtEl>
                                          <p:spTgt spid="50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98"/>
                                        </p:tgtEl>
                                        <p:attrNameLst>
                                          <p:attrName>style.visibility</p:attrName>
                                        </p:attrNameLst>
                                      </p:cBhvr>
                                      <p:to>
                                        <p:strVal val="visible"/>
                                      </p:to>
                                    </p:set>
                                    <p:animEffect transition="in" filter="fade">
                                      <p:cBhvr>
                                        <p:cTn id="47" dur="500"/>
                                        <p:tgtEl>
                                          <p:spTgt spid="498"/>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489"/>
                                        </p:tgtEl>
                                        <p:attrNameLst>
                                          <p:attrName>style.visibility</p:attrName>
                                        </p:attrNameLst>
                                      </p:cBhvr>
                                      <p:to>
                                        <p:strVal val="visible"/>
                                      </p:to>
                                    </p:set>
                                    <p:animEffect transition="in" filter="fade">
                                      <p:cBhvr>
                                        <p:cTn id="51" dur="500"/>
                                        <p:tgtEl>
                                          <p:spTgt spid="489"/>
                                        </p:tgtEl>
                                      </p:cBhvr>
                                    </p:animEffect>
                                  </p:childTnLst>
                                </p:cTn>
                              </p:par>
                            </p:childTnLst>
                          </p:cTn>
                        </p:par>
                        <p:par>
                          <p:cTn id="52" fill="hold">
                            <p:stCondLst>
                              <p:cond delay="1000"/>
                            </p:stCondLst>
                            <p:childTnLst>
                              <p:par>
                                <p:cTn id="53" presetID="10" presetClass="entr" presetSubtype="0" fill="hold" grpId="0" nodeType="afterEffect">
                                  <p:stCondLst>
                                    <p:cond delay="0"/>
                                  </p:stCondLst>
                                  <p:childTnLst>
                                    <p:set>
                                      <p:cBhvr>
                                        <p:cTn id="54" dur="1" fill="hold">
                                          <p:stCondLst>
                                            <p:cond delay="0"/>
                                          </p:stCondLst>
                                        </p:cTn>
                                        <p:tgtEl>
                                          <p:spTgt spid="483"/>
                                        </p:tgtEl>
                                        <p:attrNameLst>
                                          <p:attrName>style.visibility</p:attrName>
                                        </p:attrNameLst>
                                      </p:cBhvr>
                                      <p:to>
                                        <p:strVal val="visible"/>
                                      </p:to>
                                    </p:set>
                                    <p:animEffect transition="in" filter="fade">
                                      <p:cBhvr>
                                        <p:cTn id="55" dur="500"/>
                                        <p:tgtEl>
                                          <p:spTgt spid="48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00"/>
                                        </p:tgtEl>
                                        <p:attrNameLst>
                                          <p:attrName>style.visibility</p:attrName>
                                        </p:attrNameLst>
                                      </p:cBhvr>
                                      <p:to>
                                        <p:strVal val="visible"/>
                                      </p:to>
                                    </p:set>
                                    <p:animEffect transition="in" filter="fade">
                                      <p:cBhvr>
                                        <p:cTn id="60" dur="500"/>
                                        <p:tgtEl>
                                          <p:spTgt spid="50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95"/>
                                        </p:tgtEl>
                                        <p:attrNameLst>
                                          <p:attrName>style.visibility</p:attrName>
                                        </p:attrNameLst>
                                      </p:cBhvr>
                                      <p:to>
                                        <p:strVal val="visible"/>
                                      </p:to>
                                    </p:set>
                                    <p:animEffect transition="in" filter="fade">
                                      <p:cBhvr>
                                        <p:cTn id="63" dur="500"/>
                                        <p:tgtEl>
                                          <p:spTgt spid="495"/>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490"/>
                                        </p:tgtEl>
                                        <p:attrNameLst>
                                          <p:attrName>style.visibility</p:attrName>
                                        </p:attrNameLst>
                                      </p:cBhvr>
                                      <p:to>
                                        <p:strVal val="visible"/>
                                      </p:to>
                                    </p:set>
                                    <p:animEffect transition="in" filter="fade">
                                      <p:cBhvr>
                                        <p:cTn id="67" dur="500"/>
                                        <p:tgtEl>
                                          <p:spTgt spid="490"/>
                                        </p:tgtEl>
                                      </p:cBhvr>
                                    </p:animEffect>
                                  </p:childTnLst>
                                </p:cTn>
                              </p:par>
                            </p:childTnLst>
                          </p:cTn>
                        </p:par>
                        <p:par>
                          <p:cTn id="68" fill="hold">
                            <p:stCondLst>
                              <p:cond delay="1000"/>
                            </p:stCondLst>
                            <p:childTnLst>
                              <p:par>
                                <p:cTn id="69" presetID="10" presetClass="entr" presetSubtype="0" fill="hold" grpId="0" nodeType="afterEffect">
                                  <p:stCondLst>
                                    <p:cond delay="0"/>
                                  </p:stCondLst>
                                  <p:childTnLst>
                                    <p:set>
                                      <p:cBhvr>
                                        <p:cTn id="70" dur="1" fill="hold">
                                          <p:stCondLst>
                                            <p:cond delay="0"/>
                                          </p:stCondLst>
                                        </p:cTn>
                                        <p:tgtEl>
                                          <p:spTgt spid="479"/>
                                        </p:tgtEl>
                                        <p:attrNameLst>
                                          <p:attrName>style.visibility</p:attrName>
                                        </p:attrNameLst>
                                      </p:cBhvr>
                                      <p:to>
                                        <p:strVal val="visible"/>
                                      </p:to>
                                    </p:set>
                                    <p:animEffect transition="in" filter="fade">
                                      <p:cBhvr>
                                        <p:cTn id="71" dur="500"/>
                                        <p:tgtEl>
                                          <p:spTgt spid="47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502"/>
                                        </p:tgtEl>
                                        <p:attrNameLst>
                                          <p:attrName>style.visibility</p:attrName>
                                        </p:attrNameLst>
                                      </p:cBhvr>
                                      <p:to>
                                        <p:strVal val="visible"/>
                                      </p:to>
                                    </p:set>
                                    <p:animEffect transition="in" filter="fade">
                                      <p:cBhvr>
                                        <p:cTn id="76" dur="500"/>
                                        <p:tgtEl>
                                          <p:spTgt spid="50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93"/>
                                        </p:tgtEl>
                                        <p:attrNameLst>
                                          <p:attrName>style.visibility</p:attrName>
                                        </p:attrNameLst>
                                      </p:cBhvr>
                                      <p:to>
                                        <p:strVal val="visible"/>
                                      </p:to>
                                    </p:set>
                                    <p:animEffect transition="in" filter="fade">
                                      <p:cBhvr>
                                        <p:cTn id="79" dur="500"/>
                                        <p:tgtEl>
                                          <p:spTgt spid="493"/>
                                        </p:tgtEl>
                                      </p:cBhvr>
                                    </p:animEffect>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491"/>
                                        </p:tgtEl>
                                        <p:attrNameLst>
                                          <p:attrName>style.visibility</p:attrName>
                                        </p:attrNameLst>
                                      </p:cBhvr>
                                      <p:to>
                                        <p:strVal val="visible"/>
                                      </p:to>
                                    </p:set>
                                    <p:animEffect transition="in" filter="fade">
                                      <p:cBhvr>
                                        <p:cTn id="83" dur="500"/>
                                        <p:tgtEl>
                                          <p:spTgt spid="491"/>
                                        </p:tgtEl>
                                      </p:cBhvr>
                                    </p:animEffect>
                                  </p:childTnLst>
                                </p:cTn>
                              </p:par>
                            </p:childTnLst>
                          </p:cTn>
                        </p:par>
                        <p:par>
                          <p:cTn id="84" fill="hold">
                            <p:stCondLst>
                              <p:cond delay="1000"/>
                            </p:stCondLst>
                            <p:childTnLst>
                              <p:par>
                                <p:cTn id="85" presetID="10" presetClass="entr" presetSubtype="0" fill="hold" grpId="0" nodeType="afterEffect">
                                  <p:stCondLst>
                                    <p:cond delay="0"/>
                                  </p:stCondLst>
                                  <p:childTnLst>
                                    <p:set>
                                      <p:cBhvr>
                                        <p:cTn id="86" dur="1" fill="hold">
                                          <p:stCondLst>
                                            <p:cond delay="0"/>
                                          </p:stCondLst>
                                        </p:cTn>
                                        <p:tgtEl>
                                          <p:spTgt spid="481"/>
                                        </p:tgtEl>
                                        <p:attrNameLst>
                                          <p:attrName>style.visibility</p:attrName>
                                        </p:attrNameLst>
                                      </p:cBhvr>
                                      <p:to>
                                        <p:strVal val="visible"/>
                                      </p:to>
                                    </p:set>
                                    <p:animEffect transition="in" filter="fade">
                                      <p:cBhvr>
                                        <p:cTn id="87" dur="500"/>
                                        <p:tgtEl>
                                          <p:spTgt spid="481"/>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04"/>
                                        </p:tgtEl>
                                        <p:attrNameLst>
                                          <p:attrName>style.visibility</p:attrName>
                                        </p:attrNameLst>
                                      </p:cBhvr>
                                      <p:to>
                                        <p:strVal val="visible"/>
                                      </p:to>
                                    </p:set>
                                    <p:animEffect transition="in" filter="fade">
                                      <p:cBhvr>
                                        <p:cTn id="92" dur="500"/>
                                        <p:tgtEl>
                                          <p:spTgt spid="504"/>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97"/>
                                        </p:tgtEl>
                                        <p:attrNameLst>
                                          <p:attrName>style.visibility</p:attrName>
                                        </p:attrNameLst>
                                      </p:cBhvr>
                                      <p:to>
                                        <p:strVal val="visible"/>
                                      </p:to>
                                    </p:set>
                                    <p:animEffect transition="in" filter="fade">
                                      <p:cBhvr>
                                        <p:cTn id="95" dur="500"/>
                                        <p:tgtEl>
                                          <p:spTgt spid="497"/>
                                        </p:tgtEl>
                                      </p:cBhvr>
                                    </p:animEffect>
                                  </p:childTnLst>
                                </p:cTn>
                              </p:par>
                            </p:childTnLst>
                          </p:cTn>
                        </p:par>
                        <p:par>
                          <p:cTn id="96" fill="hold">
                            <p:stCondLst>
                              <p:cond delay="500"/>
                            </p:stCondLst>
                            <p:childTnLst>
                              <p:par>
                                <p:cTn id="97" presetID="10" presetClass="entr" presetSubtype="0" fill="hold" grpId="0" nodeType="afterEffect">
                                  <p:stCondLst>
                                    <p:cond delay="0"/>
                                  </p:stCondLst>
                                  <p:childTnLst>
                                    <p:set>
                                      <p:cBhvr>
                                        <p:cTn id="98" dur="1" fill="hold">
                                          <p:stCondLst>
                                            <p:cond delay="0"/>
                                          </p:stCondLst>
                                        </p:cTn>
                                        <p:tgtEl>
                                          <p:spTgt spid="492"/>
                                        </p:tgtEl>
                                        <p:attrNameLst>
                                          <p:attrName>style.visibility</p:attrName>
                                        </p:attrNameLst>
                                      </p:cBhvr>
                                      <p:to>
                                        <p:strVal val="visible"/>
                                      </p:to>
                                    </p:set>
                                    <p:animEffect transition="in" filter="fade">
                                      <p:cBhvr>
                                        <p:cTn id="99" dur="500"/>
                                        <p:tgtEl>
                                          <p:spTgt spid="492"/>
                                        </p:tgtEl>
                                      </p:cBhvr>
                                    </p:animEffect>
                                  </p:childTnLst>
                                </p:cTn>
                              </p:par>
                            </p:childTnLst>
                          </p:cTn>
                        </p:par>
                        <p:par>
                          <p:cTn id="100" fill="hold">
                            <p:stCondLst>
                              <p:cond delay="1000"/>
                            </p:stCondLst>
                            <p:childTnLst>
                              <p:par>
                                <p:cTn id="101" presetID="10" presetClass="entr" presetSubtype="0" fill="hold" grpId="0" nodeType="afterEffect">
                                  <p:stCondLst>
                                    <p:cond delay="0"/>
                                  </p:stCondLst>
                                  <p:childTnLst>
                                    <p:set>
                                      <p:cBhvr>
                                        <p:cTn id="102" dur="1" fill="hold">
                                          <p:stCondLst>
                                            <p:cond delay="0"/>
                                          </p:stCondLst>
                                        </p:cTn>
                                        <p:tgtEl>
                                          <p:spTgt spid="485"/>
                                        </p:tgtEl>
                                        <p:attrNameLst>
                                          <p:attrName>style.visibility</p:attrName>
                                        </p:attrNameLst>
                                      </p:cBhvr>
                                      <p:to>
                                        <p:strVal val="visible"/>
                                      </p:to>
                                    </p:set>
                                    <p:animEffect transition="in" filter="fade">
                                      <p:cBhvr>
                                        <p:cTn id="103" dur="500"/>
                                        <p:tgtEl>
                                          <p:spTgt spid="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 grpId="0"/>
      <p:bldP spid="475" grpId="0"/>
      <p:bldP spid="477" grpId="0"/>
      <p:bldP spid="479" grpId="0"/>
      <p:bldP spid="481" grpId="0"/>
      <p:bldP spid="483" grpId="0"/>
      <p:bldP spid="485" grpId="0"/>
      <p:bldP spid="487" grpId="0"/>
      <p:bldP spid="488" grpId="0"/>
      <p:bldP spid="489" grpId="0"/>
      <p:bldP spid="490" grpId="0"/>
      <p:bldP spid="491" grpId="0"/>
      <p:bldP spid="492" grpId="0"/>
      <p:bldP spid="493" grpId="0" animBg="1"/>
      <p:bldP spid="494" grpId="0" animBg="1"/>
      <p:bldP spid="495" grpId="0" animBg="1"/>
      <p:bldP spid="496" grpId="0" animBg="1"/>
      <p:bldP spid="497" grpId="0" animBg="1"/>
      <p:bldP spid="49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0"/>
        <p:cNvGrpSpPr/>
        <p:nvPr/>
      </p:nvGrpSpPr>
      <p:grpSpPr>
        <a:xfrm>
          <a:off x="0" y="0"/>
          <a:ext cx="0" cy="0"/>
          <a:chOff x="0" y="0"/>
          <a:chExt cx="0" cy="0"/>
        </a:xfrm>
      </p:grpSpPr>
      <p:sp>
        <p:nvSpPr>
          <p:cNvPr id="524" name="Google Shape;524;p44"/>
          <p:cNvSpPr txBox="1">
            <a:spLocks noGrp="1"/>
          </p:cNvSpPr>
          <p:nvPr>
            <p:ph type="title"/>
          </p:nvPr>
        </p:nvSpPr>
        <p:spPr>
          <a:xfrm>
            <a:off x="720000" y="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Dictionnaire de Données</a:t>
            </a:r>
            <a:endParaRPr dirty="0"/>
          </a:p>
        </p:txBody>
      </p:sp>
      <p:cxnSp>
        <p:nvCxnSpPr>
          <p:cNvPr id="537" name="Google Shape;537;p44"/>
          <p:cNvCxnSpPr/>
          <p:nvPr/>
        </p:nvCxnSpPr>
        <p:spPr>
          <a:xfrm>
            <a:off x="6721525" y="4748338"/>
            <a:ext cx="1569600" cy="0"/>
          </a:xfrm>
          <a:prstGeom prst="straightConnector1">
            <a:avLst/>
          </a:prstGeom>
          <a:noFill/>
          <a:ln w="9525" cap="flat" cmpd="sng">
            <a:solidFill>
              <a:schemeClr val="accent2"/>
            </a:solidFill>
            <a:prstDash val="solid"/>
            <a:round/>
            <a:headEnd type="none" w="med" len="med"/>
            <a:tailEnd type="none" w="med" len="med"/>
          </a:ln>
        </p:spPr>
      </p:cxnSp>
      <p:cxnSp>
        <p:nvCxnSpPr>
          <p:cNvPr id="538" name="Google Shape;538;p44"/>
          <p:cNvCxnSpPr/>
          <p:nvPr/>
        </p:nvCxnSpPr>
        <p:spPr>
          <a:xfrm>
            <a:off x="6463650" y="4886213"/>
            <a:ext cx="1569600" cy="0"/>
          </a:xfrm>
          <a:prstGeom prst="straightConnector1">
            <a:avLst/>
          </a:prstGeom>
          <a:noFill/>
          <a:ln w="9525" cap="flat" cmpd="sng">
            <a:solidFill>
              <a:schemeClr val="accent2"/>
            </a:solidFill>
            <a:prstDash val="solid"/>
            <a:round/>
            <a:headEnd type="none" w="med" len="med"/>
            <a:tailEnd type="none" w="med" len="med"/>
          </a:ln>
        </p:spPr>
      </p:cxnSp>
      <p:sp>
        <p:nvSpPr>
          <p:cNvPr id="14" name="ZoneTexte 13">
            <a:extLst>
              <a:ext uri="{FF2B5EF4-FFF2-40B4-BE49-F238E27FC236}">
                <a16:creationId xmlns:a16="http://schemas.microsoft.com/office/drawing/2014/main" id="{3469A9B3-4A43-E4BE-402C-868CA80FDBD5}"/>
              </a:ext>
            </a:extLst>
          </p:cNvPr>
          <p:cNvSpPr txBox="1"/>
          <p:nvPr/>
        </p:nvSpPr>
        <p:spPr>
          <a:xfrm>
            <a:off x="495300" y="498631"/>
            <a:ext cx="7704000" cy="5287666"/>
          </a:xfrm>
          <a:prstGeom prst="rect">
            <a:avLst/>
          </a:prstGeom>
          <a:noFill/>
        </p:spPr>
        <p:txBody>
          <a:bodyPr wrap="square" rtlCol="0">
            <a:spAutoFit/>
          </a:bodyPr>
          <a:lstStyle/>
          <a:p>
            <a:pPr marL="285750" indent="-285750">
              <a:buFont typeface="Wingdings" panose="05000000000000000000" pitchFamily="2" charset="2"/>
              <a:buChar char="Ø"/>
            </a:pPr>
            <a:r>
              <a:rPr lang="fr-FR" sz="1600" dirty="0">
                <a:effectLst/>
                <a:latin typeface="Calibri" panose="020F0502020204030204" pitchFamily="34" charset="0"/>
                <a:ea typeface="Calibri" panose="020F0502020204030204" pitchFamily="34" charset="0"/>
                <a:cs typeface="Times New Roman" panose="02020603050405020304" pitchFamily="18" charset="0"/>
              </a:rPr>
              <a:t>Le dictionnaire des données est le résultat de la phase de collecte des données. Ce dictionnaire est un outil important car il constitue la référence de toutes les études effectuées ensuite.</a:t>
            </a:r>
          </a:p>
          <a:p>
            <a:pPr marL="285750" indent="-285750">
              <a:buFont typeface="Wingdings" panose="05000000000000000000" pitchFamily="2" charset="2"/>
              <a:buChar char="Ø"/>
            </a:pPr>
            <a:endParaRPr lang="fr-FR" dirty="0"/>
          </a:p>
          <a:p>
            <a:pPr marL="285750" indent="-285750">
              <a:buFont typeface="Wingdings" panose="05000000000000000000" pitchFamily="2" charset="2"/>
              <a:buChar char="Ø"/>
            </a:pPr>
            <a:r>
              <a:rPr lang="fr-FR" dirty="0"/>
              <a:t>Pour recenser les informations dont nous avons besoin, on peut utiliser : des documents, des entrevues ou des questionnaires (chaque méthode a ses avantages)</a:t>
            </a:r>
          </a:p>
          <a:p>
            <a:pPr marL="285750" indent="-285750">
              <a:buFont typeface="Wingdings" panose="05000000000000000000" pitchFamily="2" charset="2"/>
              <a:buChar char="Ø"/>
            </a:pPr>
            <a:endParaRPr lang="fr-FR" dirty="0"/>
          </a:p>
          <a:p>
            <a:pPr marL="285750" indent="-285750">
              <a:buFont typeface="Wingdings" panose="05000000000000000000" pitchFamily="2" charset="2"/>
              <a:buChar char="Ø"/>
            </a:pPr>
            <a:r>
              <a:rPr lang="fr-FR" dirty="0"/>
              <a:t>Certaines données ont des valeurs prises dans le même ensemble. L’identification d’un domaine est une opération importante lors du recueil des données. </a:t>
            </a:r>
          </a:p>
          <a:p>
            <a:pPr marL="285750" indent="-285750">
              <a:buFont typeface="Wingdings" panose="05000000000000000000" pitchFamily="2" charset="2"/>
              <a:buChar char="Ø"/>
            </a:pPr>
            <a:endParaRPr lang="fr-FR" dirty="0"/>
          </a:p>
          <a:p>
            <a:pPr marL="285750" indent="-285750">
              <a:buFont typeface="Wingdings" panose="05000000000000000000" pitchFamily="2" charset="2"/>
              <a:buChar char="Ø"/>
            </a:pPr>
            <a:r>
              <a:rPr lang="fr-FR" dirty="0"/>
              <a:t>Il y a différents type de données:</a:t>
            </a:r>
          </a:p>
          <a:p>
            <a:pPr marL="285750" indent="-285750">
              <a:buFont typeface="Wingdings" panose="05000000000000000000" pitchFamily="2" charset="2"/>
              <a:buChar char="Ø"/>
            </a:pPr>
            <a:r>
              <a:rPr lang="fr-FR" dirty="0"/>
              <a:t>Élémentaires : Un nom</a:t>
            </a:r>
          </a:p>
          <a:p>
            <a:pPr marL="285750" indent="-285750">
              <a:buFont typeface="Wingdings" panose="05000000000000000000" pitchFamily="2" charset="2"/>
              <a:buChar char="Ø"/>
            </a:pPr>
            <a:r>
              <a:rPr lang="fr-FR" dirty="0"/>
              <a:t>Calculées : Process mathématique</a:t>
            </a:r>
          </a:p>
          <a:p>
            <a:pPr marL="285750" indent="-285750">
              <a:buFont typeface="Wingdings" panose="05000000000000000000" pitchFamily="2" charset="2"/>
              <a:buChar char="Ø"/>
            </a:pPr>
            <a:r>
              <a:rPr lang="fr-FR" dirty="0"/>
              <a:t>Composées: Une adresse</a:t>
            </a:r>
          </a:p>
          <a:p>
            <a:pPr marL="285750" indent="-285750">
              <a:buFont typeface="Wingdings" panose="05000000000000000000" pitchFamily="2" charset="2"/>
              <a:buChar char="Ø"/>
            </a:pPr>
            <a:endParaRPr lang="fr-FR" dirty="0"/>
          </a:p>
          <a:p>
            <a:pPr marL="285750" indent="-285750">
              <a:lnSpc>
                <a:spcPct val="107000"/>
              </a:lnSpc>
              <a:spcAft>
                <a:spcPts val="800"/>
              </a:spcAft>
              <a:buFont typeface="Wingdings" panose="05000000000000000000" pitchFamily="2" charset="2"/>
              <a:buChar char="Ø"/>
            </a:pPr>
            <a:r>
              <a:rPr lang="fr-FR" sz="1400" dirty="0">
                <a:effectLst/>
                <a:latin typeface="+mj-lt"/>
                <a:ea typeface="Calibri" panose="020F0502020204030204" pitchFamily="34" charset="0"/>
                <a:cs typeface="Times New Roman" panose="02020603050405020304" pitchFamily="18" charset="0"/>
              </a:rPr>
              <a:t>Les données recueillies constituent le dictionnaire des données brutes. Toutes les données ne seront pas utilisées de la même manière. Lors de la phase de modélisation des données, le dictionnaire sera épuré afin d’avoir les données les plus utiles.</a:t>
            </a:r>
          </a:p>
          <a:p>
            <a:pPr marL="285750" indent="-285750">
              <a:buFont typeface="Wingdings" panose="05000000000000000000" pitchFamily="2" charset="2"/>
              <a:buChar char="Ø"/>
            </a:pPr>
            <a:endParaRPr lang="fr-FR" dirty="0"/>
          </a:p>
          <a:p>
            <a:pPr marL="285750" indent="-285750">
              <a:buFont typeface="Wingdings" panose="05000000000000000000" pitchFamily="2" charset="2"/>
              <a:buChar char="Ø"/>
            </a:pPr>
            <a:endParaRPr lang="fr-FR" dirty="0"/>
          </a:p>
          <a:p>
            <a:pPr marL="285750" indent="-285750">
              <a:buFont typeface="Wingdings" panose="05000000000000000000" pitchFamily="2" charset="2"/>
              <a:buChar char="Ø"/>
            </a:pPr>
            <a:endParaRPr lang="fr-FR" dirty="0"/>
          </a:p>
          <a:p>
            <a:pPr marL="285750" indent="-285750">
              <a:buFont typeface="Wingdings" panose="05000000000000000000" pitchFamily="2" charset="2"/>
              <a:buChar char="Ø"/>
            </a:pPr>
            <a:endParaRPr lang="fr-FR" dirty="0"/>
          </a:p>
          <a:p>
            <a:pPr marL="285750" indent="-285750">
              <a:buFont typeface="Wingdings" panose="05000000000000000000" pitchFamily="2" charset="2"/>
              <a:buChar char="Ø"/>
            </a:pPr>
            <a:endParaRPr lang="fr-FR" dirty="0"/>
          </a:p>
        </p:txBody>
      </p:sp>
      <p:sp>
        <p:nvSpPr>
          <p:cNvPr id="15" name="ZoneTexte 14">
            <a:extLst>
              <a:ext uri="{FF2B5EF4-FFF2-40B4-BE49-F238E27FC236}">
                <a16:creationId xmlns:a16="http://schemas.microsoft.com/office/drawing/2014/main" id="{8E1AB8A3-8CD9-3AEA-E856-020EEB770B63}"/>
              </a:ext>
            </a:extLst>
          </p:cNvPr>
          <p:cNvSpPr txBox="1"/>
          <p:nvPr/>
        </p:nvSpPr>
        <p:spPr>
          <a:xfrm>
            <a:off x="8831580" y="4748338"/>
            <a:ext cx="312420" cy="307777"/>
          </a:xfrm>
          <a:prstGeom prst="rect">
            <a:avLst/>
          </a:prstGeom>
          <a:noFill/>
        </p:spPr>
        <p:txBody>
          <a:bodyPr wrap="square" rtlCol="0">
            <a:spAutoFit/>
          </a:bodyPr>
          <a:lstStyle/>
          <a:p>
            <a:r>
              <a:rPr lang="fr-FR" dirty="0"/>
              <a:t>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4"/>
                                        </p:tgtEl>
                                        <p:attrNameLst>
                                          <p:attrName>style.visibility</p:attrName>
                                        </p:attrNameLst>
                                      </p:cBhvr>
                                      <p:to>
                                        <p:strVal val="visible"/>
                                      </p:to>
                                    </p:set>
                                    <p:animEffect transition="in" filter="fade">
                                      <p:cBhvr>
                                        <p:cTn id="7" dur="500"/>
                                        <p:tgtEl>
                                          <p:spTgt spid="5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25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25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250"/>
                                  </p:stCondLst>
                                  <p:childTnLst>
                                    <p:set>
                                      <p:cBhvr>
                                        <p:cTn id="21" dur="1" fill="hold">
                                          <p:stCondLst>
                                            <p:cond delay="0"/>
                                          </p:stCondLst>
                                        </p:cTn>
                                        <p:tgtEl>
                                          <p:spTgt spid="14">
                                            <p:txEl>
                                              <p:pRg st="4" end="4"/>
                                            </p:txEl>
                                          </p:spTgt>
                                        </p:tgtEl>
                                        <p:attrNameLst>
                                          <p:attrName>style.visibility</p:attrName>
                                        </p:attrNameLst>
                                      </p:cBhvr>
                                      <p:to>
                                        <p:strVal val="visible"/>
                                      </p:to>
                                    </p:set>
                                    <p:animEffect transition="in" filter="fade">
                                      <p:cBhvr>
                                        <p:cTn id="22" dur="500"/>
                                        <p:tgtEl>
                                          <p:spTgt spid="1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250"/>
                                  </p:stCondLst>
                                  <p:childTnLst>
                                    <p:set>
                                      <p:cBhvr>
                                        <p:cTn id="26" dur="1" fill="hold">
                                          <p:stCondLst>
                                            <p:cond delay="0"/>
                                          </p:stCondLst>
                                        </p:cTn>
                                        <p:tgtEl>
                                          <p:spTgt spid="14">
                                            <p:txEl>
                                              <p:pRg st="6" end="6"/>
                                            </p:txEl>
                                          </p:spTgt>
                                        </p:tgtEl>
                                        <p:attrNameLst>
                                          <p:attrName>style.visibility</p:attrName>
                                        </p:attrNameLst>
                                      </p:cBhvr>
                                      <p:to>
                                        <p:strVal val="visible"/>
                                      </p:to>
                                    </p:set>
                                    <p:animEffect transition="in" filter="fade">
                                      <p:cBhvr>
                                        <p:cTn id="27" dur="500"/>
                                        <p:tgtEl>
                                          <p:spTgt spid="14">
                                            <p:txEl>
                                              <p:pRg st="6" end="6"/>
                                            </p:txEl>
                                          </p:spTgt>
                                        </p:tgtEl>
                                      </p:cBhvr>
                                    </p:animEffect>
                                  </p:childTnLst>
                                </p:cTn>
                              </p:par>
                            </p:childTnLst>
                          </p:cTn>
                        </p:par>
                        <p:par>
                          <p:cTn id="28" fill="hold">
                            <p:stCondLst>
                              <p:cond delay="750"/>
                            </p:stCondLst>
                            <p:childTnLst>
                              <p:par>
                                <p:cTn id="29" presetID="10" presetClass="entr" presetSubtype="0" fill="hold" nodeType="afterEffect">
                                  <p:stCondLst>
                                    <p:cond delay="250"/>
                                  </p:stCondLst>
                                  <p:childTnLst>
                                    <p:set>
                                      <p:cBhvr>
                                        <p:cTn id="30" dur="1" fill="hold">
                                          <p:stCondLst>
                                            <p:cond delay="0"/>
                                          </p:stCondLst>
                                        </p:cTn>
                                        <p:tgtEl>
                                          <p:spTgt spid="14">
                                            <p:txEl>
                                              <p:pRg st="7" end="7"/>
                                            </p:txEl>
                                          </p:spTgt>
                                        </p:tgtEl>
                                        <p:attrNameLst>
                                          <p:attrName>style.visibility</p:attrName>
                                        </p:attrNameLst>
                                      </p:cBhvr>
                                      <p:to>
                                        <p:strVal val="visible"/>
                                      </p:to>
                                    </p:set>
                                    <p:animEffect transition="in" filter="fade">
                                      <p:cBhvr>
                                        <p:cTn id="31" dur="500"/>
                                        <p:tgtEl>
                                          <p:spTgt spid="14">
                                            <p:txEl>
                                              <p:pRg st="7" end="7"/>
                                            </p:txEl>
                                          </p:spTgt>
                                        </p:tgtEl>
                                      </p:cBhvr>
                                    </p:animEffect>
                                  </p:childTnLst>
                                </p:cTn>
                              </p:par>
                            </p:childTnLst>
                          </p:cTn>
                        </p:par>
                        <p:par>
                          <p:cTn id="32" fill="hold">
                            <p:stCondLst>
                              <p:cond delay="1500"/>
                            </p:stCondLst>
                            <p:childTnLst>
                              <p:par>
                                <p:cTn id="33" presetID="10" presetClass="entr" presetSubtype="0" fill="hold" nodeType="afterEffect">
                                  <p:stCondLst>
                                    <p:cond delay="250"/>
                                  </p:stCondLst>
                                  <p:childTnLst>
                                    <p:set>
                                      <p:cBhvr>
                                        <p:cTn id="34" dur="1" fill="hold">
                                          <p:stCondLst>
                                            <p:cond delay="0"/>
                                          </p:stCondLst>
                                        </p:cTn>
                                        <p:tgtEl>
                                          <p:spTgt spid="14">
                                            <p:txEl>
                                              <p:pRg st="8" end="8"/>
                                            </p:txEl>
                                          </p:spTgt>
                                        </p:tgtEl>
                                        <p:attrNameLst>
                                          <p:attrName>style.visibility</p:attrName>
                                        </p:attrNameLst>
                                      </p:cBhvr>
                                      <p:to>
                                        <p:strVal val="visible"/>
                                      </p:to>
                                    </p:set>
                                    <p:animEffect transition="in" filter="fade">
                                      <p:cBhvr>
                                        <p:cTn id="35" dur="500"/>
                                        <p:tgtEl>
                                          <p:spTgt spid="14">
                                            <p:txEl>
                                              <p:pRg st="8" end="8"/>
                                            </p:txEl>
                                          </p:spTgt>
                                        </p:tgtEl>
                                      </p:cBhvr>
                                    </p:animEffect>
                                  </p:childTnLst>
                                </p:cTn>
                              </p:par>
                            </p:childTnLst>
                          </p:cTn>
                        </p:par>
                        <p:par>
                          <p:cTn id="36" fill="hold">
                            <p:stCondLst>
                              <p:cond delay="2250"/>
                            </p:stCondLst>
                            <p:childTnLst>
                              <p:par>
                                <p:cTn id="37" presetID="10" presetClass="entr" presetSubtype="0" fill="hold" nodeType="afterEffect">
                                  <p:stCondLst>
                                    <p:cond delay="250"/>
                                  </p:stCondLst>
                                  <p:childTnLst>
                                    <p:set>
                                      <p:cBhvr>
                                        <p:cTn id="38" dur="1" fill="hold">
                                          <p:stCondLst>
                                            <p:cond delay="0"/>
                                          </p:stCondLst>
                                        </p:cTn>
                                        <p:tgtEl>
                                          <p:spTgt spid="14">
                                            <p:txEl>
                                              <p:pRg st="9" end="9"/>
                                            </p:txEl>
                                          </p:spTgt>
                                        </p:tgtEl>
                                        <p:attrNameLst>
                                          <p:attrName>style.visibility</p:attrName>
                                        </p:attrNameLst>
                                      </p:cBhvr>
                                      <p:to>
                                        <p:strVal val="visible"/>
                                      </p:to>
                                    </p:set>
                                    <p:animEffect transition="in" filter="fade">
                                      <p:cBhvr>
                                        <p:cTn id="39" dur="500"/>
                                        <p:tgtEl>
                                          <p:spTgt spid="14">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250"/>
                                  </p:stCondLst>
                                  <p:childTnLst>
                                    <p:set>
                                      <p:cBhvr>
                                        <p:cTn id="43" dur="1" fill="hold">
                                          <p:stCondLst>
                                            <p:cond delay="0"/>
                                          </p:stCondLst>
                                        </p:cTn>
                                        <p:tgtEl>
                                          <p:spTgt spid="14">
                                            <p:txEl>
                                              <p:pRg st="11" end="11"/>
                                            </p:txEl>
                                          </p:spTgt>
                                        </p:tgtEl>
                                        <p:attrNameLst>
                                          <p:attrName>style.visibility</p:attrName>
                                        </p:attrNameLst>
                                      </p:cBhvr>
                                      <p:to>
                                        <p:strVal val="visible"/>
                                      </p:to>
                                    </p:set>
                                    <p:animEffect transition="in" filter="fade">
                                      <p:cBhvr>
                                        <p:cTn id="44" dur="500"/>
                                        <p:tgtEl>
                                          <p:spTgt spid="1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pic>
        <p:nvPicPr>
          <p:cNvPr id="4" name="Image 3">
            <a:extLst>
              <a:ext uri="{FF2B5EF4-FFF2-40B4-BE49-F238E27FC236}">
                <a16:creationId xmlns:a16="http://schemas.microsoft.com/office/drawing/2014/main" id="{1A714E63-A6EE-9BF9-3502-BCEED76E945E}"/>
              </a:ext>
            </a:extLst>
          </p:cNvPr>
          <p:cNvPicPr>
            <a:picLocks noChangeAspect="1"/>
          </p:cNvPicPr>
          <p:nvPr/>
        </p:nvPicPr>
        <p:blipFill>
          <a:blip r:embed="rId3"/>
          <a:stretch>
            <a:fillRect/>
          </a:stretch>
        </p:blipFill>
        <p:spPr>
          <a:xfrm>
            <a:off x="429878" y="818593"/>
            <a:ext cx="8493142" cy="3186272"/>
          </a:xfrm>
          <a:prstGeom prst="rect">
            <a:avLst/>
          </a:prstGeom>
        </p:spPr>
      </p:pic>
      <p:cxnSp>
        <p:nvCxnSpPr>
          <p:cNvPr id="5" name="Connecteur droit avec flèche 4">
            <a:extLst>
              <a:ext uri="{FF2B5EF4-FFF2-40B4-BE49-F238E27FC236}">
                <a16:creationId xmlns:a16="http://schemas.microsoft.com/office/drawing/2014/main" id="{A5694DEB-38A8-2CA4-0EF6-CB9819B311D4}"/>
              </a:ext>
            </a:extLst>
          </p:cNvPr>
          <p:cNvCxnSpPr/>
          <p:nvPr/>
        </p:nvCxnSpPr>
        <p:spPr>
          <a:xfrm flipH="1">
            <a:off x="4777740" y="2411729"/>
            <a:ext cx="1424930" cy="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6" name="Connecteur droit avec flèche 5">
            <a:extLst>
              <a:ext uri="{FF2B5EF4-FFF2-40B4-BE49-F238E27FC236}">
                <a16:creationId xmlns:a16="http://schemas.microsoft.com/office/drawing/2014/main" id="{8B5946D3-6901-9A43-39C3-8FE838B185E2}"/>
              </a:ext>
            </a:extLst>
          </p:cNvPr>
          <p:cNvCxnSpPr/>
          <p:nvPr/>
        </p:nvCxnSpPr>
        <p:spPr>
          <a:xfrm flipH="1" flipV="1">
            <a:off x="4777740" y="3467100"/>
            <a:ext cx="1798320" cy="41148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7" name="ZoneTexte 6">
            <a:extLst>
              <a:ext uri="{FF2B5EF4-FFF2-40B4-BE49-F238E27FC236}">
                <a16:creationId xmlns:a16="http://schemas.microsoft.com/office/drawing/2014/main" id="{497775AD-2B90-A9BB-D117-AB92EA8B6C5F}"/>
              </a:ext>
            </a:extLst>
          </p:cNvPr>
          <p:cNvSpPr txBox="1"/>
          <p:nvPr/>
        </p:nvSpPr>
        <p:spPr>
          <a:xfrm>
            <a:off x="8831580" y="4738263"/>
            <a:ext cx="312420" cy="307777"/>
          </a:xfrm>
          <a:prstGeom prst="rect">
            <a:avLst/>
          </a:prstGeom>
          <a:noFill/>
        </p:spPr>
        <p:txBody>
          <a:bodyPr wrap="square" rtlCol="0">
            <a:spAutoFit/>
          </a:bodyPr>
          <a:lstStyle/>
          <a:p>
            <a:r>
              <a:rPr lang="fr-FR" dirty="0"/>
              <a:t>4</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4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Le Modèle Conceptuel</a:t>
            </a:r>
            <a:endParaRPr dirty="0"/>
          </a:p>
        </p:txBody>
      </p:sp>
      <p:sp>
        <p:nvSpPr>
          <p:cNvPr id="2" name="ZoneTexte 1">
            <a:extLst>
              <a:ext uri="{FF2B5EF4-FFF2-40B4-BE49-F238E27FC236}">
                <a16:creationId xmlns:a16="http://schemas.microsoft.com/office/drawing/2014/main" id="{3196E02A-D03D-856F-E69A-8BE8026EF79F}"/>
              </a:ext>
            </a:extLst>
          </p:cNvPr>
          <p:cNvSpPr txBox="1"/>
          <p:nvPr/>
        </p:nvSpPr>
        <p:spPr>
          <a:xfrm>
            <a:off x="1447800" y="1325880"/>
            <a:ext cx="6751320" cy="2769861"/>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Ø"/>
            </a:pPr>
            <a:r>
              <a:rPr lang="fr-FR" dirty="0">
                <a:solidFill>
                  <a:schemeClr val="bg1">
                    <a:lumMod val="10000"/>
                  </a:schemeClr>
                </a:solidFill>
                <a:effectLst/>
                <a:latin typeface="Verdana" panose="020B0604030504040204" pitchFamily="34" charset="0"/>
                <a:ea typeface="Verdana" panose="020B0604030504040204" pitchFamily="34" charset="0"/>
                <a:cs typeface="Times New Roman" panose="02020603050405020304" pitchFamily="18" charset="0"/>
              </a:rPr>
              <a:t>Le modèle relationnel ou Modèle Conceptuel de Merise est une manière de modéliser les relations existantes entre plusieurs informations, et de les ordonner entre elles</a:t>
            </a:r>
          </a:p>
          <a:p>
            <a:pPr marL="285750" indent="-285750" algn="just">
              <a:lnSpc>
                <a:spcPct val="107000"/>
              </a:lnSpc>
              <a:spcAft>
                <a:spcPts val="800"/>
              </a:spcAft>
              <a:buFont typeface="Wingdings" panose="05000000000000000000" pitchFamily="2" charset="2"/>
              <a:buChar char="Ø"/>
            </a:pPr>
            <a:r>
              <a:rPr lang="fr-FR" sz="1400" dirty="0">
                <a:solidFill>
                  <a:srgbClr val="212529"/>
                </a:solidFill>
                <a:effectLst/>
                <a:latin typeface="Verdana" panose="020B0604030504040204" pitchFamily="34" charset="0"/>
                <a:ea typeface="Times New Roman" panose="02020603050405020304" pitchFamily="18" charset="0"/>
                <a:cs typeface="Times New Roman" panose="02020603050405020304" pitchFamily="18" charset="0"/>
              </a:rPr>
              <a:t>Les objectifs du modèle relationnel sont :</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225"/>
              </a:spcAft>
              <a:buSzPts val="1000"/>
              <a:buFont typeface="Symbol" panose="05050102010706020507" pitchFamily="18" charset="2"/>
              <a:buChar char=""/>
              <a:tabLst>
                <a:tab pos="457200" algn="l"/>
              </a:tabLst>
            </a:pPr>
            <a:r>
              <a:rPr lang="fr-FR" sz="1400" dirty="0">
                <a:solidFill>
                  <a:srgbClr val="212529"/>
                </a:solidFill>
                <a:effectLst/>
                <a:latin typeface="Verdana" panose="020B0604030504040204" pitchFamily="34" charset="0"/>
                <a:ea typeface="Times New Roman" panose="02020603050405020304" pitchFamily="18" charset="0"/>
                <a:cs typeface="Times New Roman" panose="02020603050405020304" pitchFamily="18" charset="0"/>
              </a:rPr>
              <a:t>proposer des schémas de données faciles à utiliser ;</a:t>
            </a:r>
            <a:endParaRPr lang="fr-FR" sz="2000" dirty="0">
              <a:solidFill>
                <a:srgbClr val="212529"/>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fr-FR" sz="1400" dirty="0">
                <a:solidFill>
                  <a:srgbClr val="212529"/>
                </a:solidFill>
                <a:effectLst/>
                <a:latin typeface="Verdana" panose="020B0604030504040204" pitchFamily="34" charset="0"/>
                <a:ea typeface="Times New Roman" panose="02020603050405020304" pitchFamily="18" charset="0"/>
                <a:cs typeface="Times New Roman" panose="02020603050405020304" pitchFamily="18" charset="0"/>
              </a:rPr>
              <a:t>améliorer l'indépendance logique et physique</a:t>
            </a:r>
            <a:endParaRPr lang="fr-FR" sz="2000" dirty="0">
              <a:solidFill>
                <a:srgbClr val="212529"/>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225"/>
              </a:spcAft>
              <a:buSzPts val="1000"/>
              <a:buFont typeface="Symbol" panose="05050102010706020507" pitchFamily="18" charset="2"/>
              <a:buChar char=""/>
              <a:tabLst>
                <a:tab pos="457200" algn="l"/>
              </a:tabLst>
            </a:pPr>
            <a:r>
              <a:rPr lang="fr-FR" sz="1400" dirty="0">
                <a:solidFill>
                  <a:srgbClr val="212529"/>
                </a:solidFill>
                <a:effectLst/>
                <a:latin typeface="Verdana" panose="020B0604030504040204" pitchFamily="34" charset="0"/>
                <a:ea typeface="Times New Roman" panose="02020603050405020304" pitchFamily="18" charset="0"/>
                <a:cs typeface="Times New Roman" panose="02020603050405020304" pitchFamily="18" charset="0"/>
              </a:rPr>
              <a:t>optimiser les accès à la base de données ;</a:t>
            </a:r>
            <a:endParaRPr lang="fr-FR" sz="2000" dirty="0">
              <a:solidFill>
                <a:srgbClr val="212529"/>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225"/>
              </a:spcAft>
              <a:buSzPts val="1000"/>
              <a:buFont typeface="Symbol" panose="05050102010706020507" pitchFamily="18" charset="2"/>
              <a:buChar char=""/>
              <a:tabLst>
                <a:tab pos="457200" algn="l"/>
              </a:tabLst>
            </a:pPr>
            <a:r>
              <a:rPr lang="fr-FR" sz="1400" dirty="0">
                <a:solidFill>
                  <a:srgbClr val="212529"/>
                </a:solidFill>
                <a:effectLst/>
                <a:latin typeface="Verdana" panose="020B0604030504040204" pitchFamily="34" charset="0"/>
                <a:ea typeface="Times New Roman" panose="02020603050405020304" pitchFamily="18" charset="0"/>
                <a:cs typeface="Times New Roman" panose="02020603050405020304" pitchFamily="18" charset="0"/>
              </a:rPr>
              <a:t>Définir les différentes Tables;</a:t>
            </a:r>
            <a:endParaRPr lang="fr-FR" sz="2000" dirty="0">
              <a:solidFill>
                <a:srgbClr val="212529"/>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225"/>
              </a:spcAft>
              <a:buSzPts val="1000"/>
              <a:buFont typeface="Symbol" panose="05050102010706020507" pitchFamily="18" charset="2"/>
              <a:buChar char=""/>
              <a:tabLst>
                <a:tab pos="457200" algn="l"/>
              </a:tabLst>
            </a:pPr>
            <a:r>
              <a:rPr lang="fr-FR" sz="1400" dirty="0">
                <a:solidFill>
                  <a:srgbClr val="212529"/>
                </a:solidFill>
                <a:effectLst/>
                <a:latin typeface="Verdana" panose="020B0604030504040204" pitchFamily="34" charset="0"/>
                <a:ea typeface="Times New Roman" panose="02020603050405020304" pitchFamily="18" charset="0"/>
                <a:cs typeface="Times New Roman" panose="02020603050405020304" pitchFamily="18" charset="0"/>
              </a:rPr>
              <a:t>fournir une approche méthodologique dans la construction des schémas.</a:t>
            </a:r>
            <a:endParaRPr lang="fr-FR" sz="2000" dirty="0">
              <a:solidFill>
                <a:srgbClr val="212529"/>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ZoneTexte 2">
            <a:extLst>
              <a:ext uri="{FF2B5EF4-FFF2-40B4-BE49-F238E27FC236}">
                <a16:creationId xmlns:a16="http://schemas.microsoft.com/office/drawing/2014/main" id="{461268D8-BBB4-C0A8-4ECA-31D907D410D2}"/>
              </a:ext>
            </a:extLst>
          </p:cNvPr>
          <p:cNvSpPr txBox="1"/>
          <p:nvPr/>
        </p:nvSpPr>
        <p:spPr>
          <a:xfrm>
            <a:off x="8831580" y="4753503"/>
            <a:ext cx="312420" cy="307777"/>
          </a:xfrm>
          <a:prstGeom prst="rect">
            <a:avLst/>
          </a:prstGeom>
          <a:noFill/>
        </p:spPr>
        <p:txBody>
          <a:bodyPr wrap="square" rtlCol="0">
            <a:spAutoFit/>
          </a:bodyPr>
          <a:lstStyle/>
          <a:p>
            <a:r>
              <a:rPr lang="fr-FR" dirty="0"/>
              <a:t>5</a:t>
            </a:r>
          </a:p>
        </p:txBody>
      </p:sp>
    </p:spTree>
    <p:extLst>
      <p:ext uri="{BB962C8B-B14F-4D97-AF65-F5344CB8AC3E}">
        <p14:creationId xmlns:p14="http://schemas.microsoft.com/office/powerpoint/2010/main" val="4017721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4"/>
                                        </p:tgtEl>
                                        <p:attrNameLst>
                                          <p:attrName>style.visibility</p:attrName>
                                        </p:attrNameLst>
                                      </p:cBhvr>
                                      <p:to>
                                        <p:strVal val="visible"/>
                                      </p:to>
                                    </p:set>
                                    <p:animEffect transition="in" filter="fade">
                                      <p:cBhvr>
                                        <p:cTn id="7" dur="500"/>
                                        <p:tgtEl>
                                          <p:spTgt spid="5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500"/>
                                        <p:tgtEl>
                                          <p:spTgt spid="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500"/>
                                        <p:tgtEl>
                                          <p:spTgt spid="2">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500"/>
                                        <p:tgtEl>
                                          <p:spTgt spid="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Effect transition="in" filter="fade">
                                      <p:cBhvr>
                                        <p:cTn id="36" dur="500"/>
                                        <p:tgtEl>
                                          <p:spTgt spid="2">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
                                            <p:txEl>
                                              <p:pRg st="6" end="6"/>
                                            </p:txEl>
                                          </p:spTgt>
                                        </p:tgtEl>
                                        <p:attrNameLst>
                                          <p:attrName>style.visibility</p:attrName>
                                        </p:attrNameLst>
                                      </p:cBhvr>
                                      <p:to>
                                        <p:strVal val="visible"/>
                                      </p:to>
                                    </p:set>
                                    <p:animEffect transition="in" filter="fade">
                                      <p:cBhvr>
                                        <p:cTn id="4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4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Pour le </a:t>
            </a:r>
            <a:r>
              <a:rPr lang="en-US" dirty="0" err="1"/>
              <a:t>Projet</a:t>
            </a:r>
            <a:endParaRPr lang="en-US" dirty="0"/>
          </a:p>
        </p:txBody>
      </p:sp>
      <p:sp>
        <p:nvSpPr>
          <p:cNvPr id="2" name="ZoneTexte 1">
            <a:extLst>
              <a:ext uri="{FF2B5EF4-FFF2-40B4-BE49-F238E27FC236}">
                <a16:creationId xmlns:a16="http://schemas.microsoft.com/office/drawing/2014/main" id="{2D19DB0D-F59F-C3AB-17A2-0D0264226346}"/>
              </a:ext>
            </a:extLst>
          </p:cNvPr>
          <p:cNvSpPr txBox="1"/>
          <p:nvPr/>
        </p:nvSpPr>
        <p:spPr>
          <a:xfrm>
            <a:off x="495300" y="1257300"/>
            <a:ext cx="7833360" cy="2454839"/>
          </a:xfrm>
          <a:prstGeom prst="rect">
            <a:avLst/>
          </a:prstGeom>
          <a:noFill/>
        </p:spPr>
        <p:txBody>
          <a:bodyPr wrap="square" rtlCol="0">
            <a:spAutoFit/>
          </a:bodyPr>
          <a:lstStyle/>
          <a:p>
            <a:pPr marL="285750" indent="-285750">
              <a:buFont typeface="Wingdings" panose="05000000000000000000" pitchFamily="2" charset="2"/>
              <a:buChar char="Ø"/>
            </a:pPr>
            <a:r>
              <a:rPr lang="fr-FR" dirty="0"/>
              <a:t>Afin de mettre en place le Schéma sous forme Conceptuel, il a fallu d’abord définir les formes normales.</a:t>
            </a:r>
          </a:p>
          <a:p>
            <a:pPr marL="342900" lvl="0" indent="-342900" algn="just">
              <a:lnSpc>
                <a:spcPct val="107000"/>
              </a:lnSpc>
              <a:spcAft>
                <a:spcPts val="225"/>
              </a:spcAft>
              <a:buSzPts val="1000"/>
              <a:buFont typeface="Wingdings" panose="05000000000000000000" pitchFamily="2" charset="2"/>
              <a:buChar char="Ø"/>
              <a:tabLst>
                <a:tab pos="457200" algn="l"/>
              </a:tabLst>
            </a:pPr>
            <a:r>
              <a:rPr lang="fr-FR" sz="1400" dirty="0">
                <a:solidFill>
                  <a:srgbClr val="000000"/>
                </a:solidFill>
                <a:effectLst/>
                <a:latin typeface="Tahoma" panose="020B0604030504040204" pitchFamily="34" charset="0"/>
                <a:ea typeface="Calibri" panose="020F0502020204030204" pitchFamily="34" charset="0"/>
                <a:cs typeface="Times New Roman" panose="02020603050405020304" pitchFamily="18" charset="0"/>
              </a:rPr>
              <a:t>Les formes normales ont pour objectif de définir la décomposition des schémas relationnels, tout en préservant les </a:t>
            </a:r>
            <a:r>
              <a:rPr lang="fr-FR" dirty="0">
                <a:solidFill>
                  <a:schemeClr val="tx1"/>
                </a:solidFill>
                <a:latin typeface="Tahoma" panose="020B0604030504040204" pitchFamily="34" charset="0"/>
                <a:ea typeface="Calibri" panose="020F0502020204030204" pitchFamily="34" charset="0"/>
                <a:cs typeface="Times New Roman" panose="02020603050405020304" pitchFamily="18" charset="0"/>
              </a:rPr>
              <a:t>dépendances</a:t>
            </a:r>
            <a:r>
              <a:rPr lang="fr-FR" sz="1400" dirty="0">
                <a:solidFill>
                  <a:srgbClr val="000000"/>
                </a:solidFill>
                <a:effectLst/>
                <a:latin typeface="Tahoma" panose="020B0604030504040204" pitchFamily="34" charset="0"/>
                <a:ea typeface="Calibri" panose="020F0502020204030204" pitchFamily="34" charset="0"/>
                <a:cs typeface="Times New Roman" panose="02020603050405020304" pitchFamily="18" charset="0"/>
              </a:rPr>
              <a:t> et sans perdre d'informations, afin de représenter les objets.</a:t>
            </a:r>
          </a:p>
          <a:p>
            <a:pPr marL="342900" lvl="0" indent="-342900" algn="just">
              <a:lnSpc>
                <a:spcPct val="107000"/>
              </a:lnSpc>
              <a:spcAft>
                <a:spcPts val="225"/>
              </a:spcAft>
              <a:buSzPts val="1000"/>
              <a:buFont typeface="Wingdings" panose="05000000000000000000" pitchFamily="2" charset="2"/>
              <a:buChar char="Ø"/>
              <a:tabLst>
                <a:tab pos="457200" algn="l"/>
              </a:tabLst>
            </a:pPr>
            <a:r>
              <a:rPr lang="fr-FR" dirty="0">
                <a:latin typeface="Tahoma" panose="020B0604030504040204" pitchFamily="34" charset="0"/>
                <a:ea typeface="Calibri" panose="020F0502020204030204" pitchFamily="34" charset="0"/>
                <a:cs typeface="Times New Roman" panose="02020603050405020304" pitchFamily="18" charset="0"/>
              </a:rPr>
              <a:t>Elle se décompose sous plusieurs formes (1NF,2NF,3NF…).</a:t>
            </a:r>
          </a:p>
          <a:p>
            <a:pPr marL="342900" lvl="0" indent="-342900" algn="just">
              <a:lnSpc>
                <a:spcPct val="107000"/>
              </a:lnSpc>
              <a:spcAft>
                <a:spcPts val="225"/>
              </a:spcAft>
              <a:buSzPts val="1000"/>
              <a:buFont typeface="Wingdings" panose="05000000000000000000" pitchFamily="2" charset="2"/>
              <a:buChar char="Ø"/>
              <a:tabLst>
                <a:tab pos="457200" algn="l"/>
              </a:tabLst>
            </a:pPr>
            <a:r>
              <a:rPr lang="fr-FR" dirty="0">
                <a:solidFill>
                  <a:srgbClr val="212529"/>
                </a:solidFill>
                <a:effectLst/>
                <a:latin typeface="Tahoma" panose="020B0604030504040204" pitchFamily="34" charset="0"/>
                <a:ea typeface="Calibri" panose="020F0502020204030204" pitchFamily="34" charset="0"/>
                <a:cs typeface="Times New Roman" panose="02020603050405020304" pitchFamily="18" charset="0"/>
              </a:rPr>
              <a:t>Une fois terminé, nous pouvons définir les clés primaires et clés étrangères et la Nature des relations entre les différentes tables.</a:t>
            </a:r>
          </a:p>
          <a:p>
            <a:pPr marL="342900" lvl="0" indent="-342900" algn="just">
              <a:lnSpc>
                <a:spcPct val="107000"/>
              </a:lnSpc>
              <a:spcAft>
                <a:spcPts val="225"/>
              </a:spcAft>
              <a:buSzPts val="1000"/>
              <a:buFont typeface="Wingdings" panose="05000000000000000000" pitchFamily="2" charset="2"/>
              <a:buChar char="Ø"/>
              <a:tabLst>
                <a:tab pos="457200" algn="l"/>
              </a:tabLst>
            </a:pPr>
            <a:r>
              <a:rPr lang="fr-FR" dirty="0">
                <a:solidFill>
                  <a:srgbClr val="212529"/>
                </a:solidFill>
                <a:latin typeface="Tahoma" panose="020B0604030504040204" pitchFamily="34" charset="0"/>
                <a:ea typeface="Calibri" panose="020F0502020204030204" pitchFamily="34" charset="0"/>
                <a:cs typeface="Times New Roman" panose="02020603050405020304" pitchFamily="18" charset="0"/>
              </a:rPr>
              <a:t>Pour réussir cette étape, je me suis aidé de </a:t>
            </a:r>
            <a:r>
              <a:rPr lang="fr-FR" b="1" i="1" u="sng" dirty="0" err="1">
                <a:solidFill>
                  <a:srgbClr val="212529"/>
                </a:solidFill>
                <a:latin typeface="Tahoma" panose="020B0604030504040204" pitchFamily="34" charset="0"/>
                <a:ea typeface="Calibri" panose="020F0502020204030204" pitchFamily="34" charset="0"/>
                <a:cs typeface="Times New Roman" panose="02020603050405020304" pitchFamily="18" charset="0"/>
              </a:rPr>
              <a:t>PowerArchitect</a:t>
            </a:r>
            <a:endParaRPr lang="fr-FR" b="1" i="1" u="sng" dirty="0">
              <a:solidFill>
                <a:srgbClr val="212529"/>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fr-FR" dirty="0"/>
          </a:p>
        </p:txBody>
      </p:sp>
      <p:sp>
        <p:nvSpPr>
          <p:cNvPr id="12" name="ZoneTexte 11">
            <a:extLst>
              <a:ext uri="{FF2B5EF4-FFF2-40B4-BE49-F238E27FC236}">
                <a16:creationId xmlns:a16="http://schemas.microsoft.com/office/drawing/2014/main" id="{8A0B82AE-C875-3DDB-B0FE-F3A5E8DC47FA}"/>
              </a:ext>
            </a:extLst>
          </p:cNvPr>
          <p:cNvSpPr txBox="1"/>
          <p:nvPr/>
        </p:nvSpPr>
        <p:spPr>
          <a:xfrm>
            <a:off x="8770620" y="4776363"/>
            <a:ext cx="312420" cy="307777"/>
          </a:xfrm>
          <a:prstGeom prst="rect">
            <a:avLst/>
          </a:prstGeom>
          <a:noFill/>
        </p:spPr>
        <p:txBody>
          <a:bodyPr wrap="square" rtlCol="0">
            <a:spAutoFit/>
          </a:bodyPr>
          <a:lstStyle/>
          <a:p>
            <a:r>
              <a:rPr lang="fr-FR" dirty="0"/>
              <a:t>6</a:t>
            </a:r>
          </a:p>
        </p:txBody>
      </p:sp>
      <p:pic>
        <p:nvPicPr>
          <p:cNvPr id="14" name="Image 13">
            <a:extLst>
              <a:ext uri="{FF2B5EF4-FFF2-40B4-BE49-F238E27FC236}">
                <a16:creationId xmlns:a16="http://schemas.microsoft.com/office/drawing/2014/main" id="{8BDAA54F-F7B7-CC4E-D539-A6E132199E37}"/>
              </a:ext>
            </a:extLst>
          </p:cNvPr>
          <p:cNvPicPr>
            <a:picLocks noChangeAspect="1"/>
          </p:cNvPicPr>
          <p:nvPr/>
        </p:nvPicPr>
        <p:blipFill>
          <a:blip r:embed="rId3"/>
          <a:stretch>
            <a:fillRect/>
          </a:stretch>
        </p:blipFill>
        <p:spPr>
          <a:xfrm>
            <a:off x="630422" y="516948"/>
            <a:ext cx="7662176" cy="4102582"/>
          </a:xfrm>
          <a:prstGeom prst="rect">
            <a:avLst/>
          </a:prstGeom>
        </p:spPr>
      </p:pic>
      <p:cxnSp>
        <p:nvCxnSpPr>
          <p:cNvPr id="16" name="Connecteur droit avec flèche 15">
            <a:extLst>
              <a:ext uri="{FF2B5EF4-FFF2-40B4-BE49-F238E27FC236}">
                <a16:creationId xmlns:a16="http://schemas.microsoft.com/office/drawing/2014/main" id="{C364AC81-161E-52C8-B948-2D6993729F0E}"/>
              </a:ext>
            </a:extLst>
          </p:cNvPr>
          <p:cNvCxnSpPr/>
          <p:nvPr/>
        </p:nvCxnSpPr>
        <p:spPr>
          <a:xfrm flipH="1" flipV="1">
            <a:off x="4069080" y="2308560"/>
            <a:ext cx="784860" cy="259679"/>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8" name="Connecteur droit avec flèche 17">
            <a:extLst>
              <a:ext uri="{FF2B5EF4-FFF2-40B4-BE49-F238E27FC236}">
                <a16:creationId xmlns:a16="http://schemas.microsoft.com/office/drawing/2014/main" id="{2BDCC90D-E312-9C65-8D66-AD5680D2DDF8}"/>
              </a:ext>
            </a:extLst>
          </p:cNvPr>
          <p:cNvCxnSpPr/>
          <p:nvPr/>
        </p:nvCxnSpPr>
        <p:spPr>
          <a:xfrm flipH="1">
            <a:off x="4762500" y="2823054"/>
            <a:ext cx="899160" cy="22860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20" name="Connecteur droit avec flèche 19">
            <a:extLst>
              <a:ext uri="{FF2B5EF4-FFF2-40B4-BE49-F238E27FC236}">
                <a16:creationId xmlns:a16="http://schemas.microsoft.com/office/drawing/2014/main" id="{0023FE8E-7AAF-7E8E-9C9A-2BEE8DD3A575}"/>
              </a:ext>
            </a:extLst>
          </p:cNvPr>
          <p:cNvCxnSpPr/>
          <p:nvPr/>
        </p:nvCxnSpPr>
        <p:spPr>
          <a:xfrm flipH="1">
            <a:off x="7004730" y="671710"/>
            <a:ext cx="914400" cy="21717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8766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4"/>
                                        </p:tgtEl>
                                        <p:attrNameLst>
                                          <p:attrName>style.visibility</p:attrName>
                                        </p:attrNameLst>
                                      </p:cBhvr>
                                      <p:to>
                                        <p:strVal val="visible"/>
                                      </p:to>
                                    </p:set>
                                    <p:animEffect transition="in" filter="fade">
                                      <p:cBhvr>
                                        <p:cTn id="7" dur="500"/>
                                        <p:tgtEl>
                                          <p:spTgt spid="5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fade">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2">
                                            <p:txEl>
                                              <p:pRg st="0" end="0"/>
                                            </p:txEl>
                                          </p:spTgt>
                                        </p:tgtEl>
                                      </p:cBhvr>
                                    </p:animEffect>
                                    <p:set>
                                      <p:cBhvr>
                                        <p:cTn id="37" dur="1" fill="hold">
                                          <p:stCondLst>
                                            <p:cond delay="499"/>
                                          </p:stCondLst>
                                        </p:cTn>
                                        <p:tgtEl>
                                          <p:spTgt spid="2">
                                            <p:txEl>
                                              <p:pRg st="0" end="0"/>
                                            </p:txEl>
                                          </p:spTgt>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2">
                                            <p:txEl>
                                              <p:pRg st="1" end="1"/>
                                            </p:txEl>
                                          </p:spTgt>
                                        </p:tgtEl>
                                      </p:cBhvr>
                                    </p:animEffect>
                                    <p:set>
                                      <p:cBhvr>
                                        <p:cTn id="40" dur="1" fill="hold">
                                          <p:stCondLst>
                                            <p:cond delay="499"/>
                                          </p:stCondLst>
                                        </p:cTn>
                                        <p:tgtEl>
                                          <p:spTgt spid="2">
                                            <p:txEl>
                                              <p:pRg st="1" end="1"/>
                                            </p:txEl>
                                          </p:spTgt>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2">
                                            <p:txEl>
                                              <p:pRg st="2" end="2"/>
                                            </p:txEl>
                                          </p:spTgt>
                                        </p:tgtEl>
                                      </p:cBhvr>
                                    </p:animEffect>
                                    <p:set>
                                      <p:cBhvr>
                                        <p:cTn id="43" dur="1" fill="hold">
                                          <p:stCondLst>
                                            <p:cond delay="499"/>
                                          </p:stCondLst>
                                        </p:cTn>
                                        <p:tgtEl>
                                          <p:spTgt spid="2">
                                            <p:txEl>
                                              <p:pRg st="2" end="2"/>
                                            </p:txEl>
                                          </p:spTgt>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2">
                                            <p:txEl>
                                              <p:pRg st="3" end="3"/>
                                            </p:txEl>
                                          </p:spTgt>
                                        </p:tgtEl>
                                      </p:cBhvr>
                                    </p:animEffect>
                                    <p:set>
                                      <p:cBhvr>
                                        <p:cTn id="46" dur="1" fill="hold">
                                          <p:stCondLst>
                                            <p:cond delay="499"/>
                                          </p:stCondLst>
                                        </p:cTn>
                                        <p:tgtEl>
                                          <p:spTgt spid="2">
                                            <p:txEl>
                                              <p:pRg st="3" end="3"/>
                                            </p:txEl>
                                          </p:spTgt>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2">
                                            <p:txEl>
                                              <p:pRg st="4" end="4"/>
                                            </p:txEl>
                                          </p:spTgt>
                                        </p:tgtEl>
                                      </p:cBhvr>
                                    </p:animEffect>
                                    <p:set>
                                      <p:cBhvr>
                                        <p:cTn id="49" dur="1" fill="hold">
                                          <p:stCondLst>
                                            <p:cond delay="499"/>
                                          </p:stCondLst>
                                        </p:cTn>
                                        <p:tgtEl>
                                          <p:spTgt spid="2">
                                            <p:txEl>
                                              <p:pRg st="4" end="4"/>
                                            </p:txEl>
                                          </p:spTgt>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500"/>
                                        <p:tgtEl>
                                          <p:spTgt spid="1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 grpId="0"/>
      <p:bldP spid="2"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4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Le Modèle Logique</a:t>
            </a:r>
            <a:endParaRPr dirty="0"/>
          </a:p>
        </p:txBody>
      </p:sp>
      <p:sp>
        <p:nvSpPr>
          <p:cNvPr id="2" name="ZoneTexte 1">
            <a:extLst>
              <a:ext uri="{FF2B5EF4-FFF2-40B4-BE49-F238E27FC236}">
                <a16:creationId xmlns:a16="http://schemas.microsoft.com/office/drawing/2014/main" id="{6EA18173-8E9E-3F2C-F669-2DF3DD8C47EA}"/>
              </a:ext>
            </a:extLst>
          </p:cNvPr>
          <p:cNvSpPr txBox="1"/>
          <p:nvPr/>
        </p:nvSpPr>
        <p:spPr>
          <a:xfrm>
            <a:off x="640080" y="1447800"/>
            <a:ext cx="6492240" cy="2031325"/>
          </a:xfrm>
          <a:prstGeom prst="rect">
            <a:avLst/>
          </a:prstGeom>
          <a:noFill/>
        </p:spPr>
        <p:txBody>
          <a:bodyPr wrap="square" rtlCol="0">
            <a:spAutoFit/>
          </a:bodyPr>
          <a:lstStyle/>
          <a:p>
            <a:pPr marL="285750" indent="-285750">
              <a:buFont typeface="Wingdings" panose="05000000000000000000" pitchFamily="2" charset="2"/>
              <a:buChar char="Ø"/>
            </a:pPr>
            <a:r>
              <a:rPr lang="fr-FR" dirty="0"/>
              <a:t>Le Modèle logique correspond à la mise en place d’une structure au modèle conceptuel</a:t>
            </a:r>
          </a:p>
          <a:p>
            <a:endParaRPr lang="fr-FR" dirty="0"/>
          </a:p>
          <a:p>
            <a:pPr marL="285750" indent="-285750">
              <a:buFont typeface="Wingdings" panose="05000000000000000000" pitchFamily="2" charset="2"/>
              <a:buChar char="Ø"/>
            </a:pPr>
            <a:r>
              <a:rPr lang="fr-FR" dirty="0"/>
              <a:t>Avec la création des différentes relations entre les Tables et l’apparition des clés primaires (PK) et étrangères (FK) qui correspond à la modélisation relationnelle</a:t>
            </a:r>
          </a:p>
          <a:p>
            <a:endParaRPr lang="fr-FR" dirty="0"/>
          </a:p>
          <a:p>
            <a:pPr marL="285750" indent="-285750">
              <a:buFont typeface="Wingdings" panose="05000000000000000000" pitchFamily="2" charset="2"/>
              <a:buChar char="Ø"/>
            </a:pPr>
            <a:r>
              <a:rPr lang="fr-FR" dirty="0"/>
              <a:t>Pour cela j’ai finalisé avec Power Architect qui a permis de créer le script de la BDD utilisable sur SQLite</a:t>
            </a:r>
          </a:p>
        </p:txBody>
      </p:sp>
      <p:sp>
        <p:nvSpPr>
          <p:cNvPr id="5" name="ZoneTexte 4">
            <a:extLst>
              <a:ext uri="{FF2B5EF4-FFF2-40B4-BE49-F238E27FC236}">
                <a16:creationId xmlns:a16="http://schemas.microsoft.com/office/drawing/2014/main" id="{4B22B76B-02BD-DAC3-949C-221ED43E101F}"/>
              </a:ext>
            </a:extLst>
          </p:cNvPr>
          <p:cNvSpPr txBox="1"/>
          <p:nvPr/>
        </p:nvSpPr>
        <p:spPr>
          <a:xfrm>
            <a:off x="8717280" y="4753503"/>
            <a:ext cx="312420" cy="307777"/>
          </a:xfrm>
          <a:prstGeom prst="rect">
            <a:avLst/>
          </a:prstGeom>
          <a:noFill/>
        </p:spPr>
        <p:txBody>
          <a:bodyPr wrap="square" rtlCol="0">
            <a:spAutoFit/>
          </a:bodyPr>
          <a:lstStyle/>
          <a:p>
            <a:r>
              <a:rPr lang="fr-FR" dirty="0"/>
              <a:t>7</a:t>
            </a:r>
          </a:p>
        </p:txBody>
      </p:sp>
      <p:pic>
        <p:nvPicPr>
          <p:cNvPr id="6" name="Image 5">
            <a:extLst>
              <a:ext uri="{FF2B5EF4-FFF2-40B4-BE49-F238E27FC236}">
                <a16:creationId xmlns:a16="http://schemas.microsoft.com/office/drawing/2014/main" id="{8F5A0747-DC7B-75F2-BDCD-3BA6B27D737B}"/>
              </a:ext>
            </a:extLst>
          </p:cNvPr>
          <p:cNvPicPr>
            <a:picLocks noChangeAspect="1"/>
          </p:cNvPicPr>
          <p:nvPr/>
        </p:nvPicPr>
        <p:blipFill>
          <a:blip r:embed="rId3"/>
          <a:stretch>
            <a:fillRect/>
          </a:stretch>
        </p:blipFill>
        <p:spPr>
          <a:xfrm>
            <a:off x="1584960" y="13716"/>
            <a:ext cx="5699760" cy="5129784"/>
          </a:xfrm>
          <a:prstGeom prst="rect">
            <a:avLst/>
          </a:prstGeom>
        </p:spPr>
      </p:pic>
    </p:spTree>
    <p:extLst>
      <p:ext uri="{BB962C8B-B14F-4D97-AF65-F5344CB8AC3E}">
        <p14:creationId xmlns:p14="http://schemas.microsoft.com/office/powerpoint/2010/main" val="169794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4"/>
                                        </p:tgtEl>
                                        <p:attrNameLst>
                                          <p:attrName>style.visibility</p:attrName>
                                        </p:attrNameLst>
                                      </p:cBhvr>
                                      <p:to>
                                        <p:strVal val="visible"/>
                                      </p:to>
                                    </p:set>
                                    <p:animEffect transition="in" filter="fade">
                                      <p:cBhvr>
                                        <p:cTn id="7" dur="500"/>
                                        <p:tgtEl>
                                          <p:spTgt spid="5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2">
                                            <p:txEl>
                                              <p:pRg st="0" end="0"/>
                                            </p:txEl>
                                          </p:spTgt>
                                        </p:tgtEl>
                                      </p:cBhvr>
                                    </p:animEffect>
                                    <p:set>
                                      <p:cBhvr>
                                        <p:cTn id="27" dur="1" fill="hold">
                                          <p:stCondLst>
                                            <p:cond delay="499"/>
                                          </p:stCondLst>
                                        </p:cTn>
                                        <p:tgtEl>
                                          <p:spTgt spid="2">
                                            <p:txEl>
                                              <p:pRg st="0" end="0"/>
                                            </p:txEl>
                                          </p:spTgt>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2">
                                            <p:txEl>
                                              <p:pRg st="2" end="2"/>
                                            </p:txEl>
                                          </p:spTgt>
                                        </p:tgtEl>
                                      </p:cBhvr>
                                    </p:animEffect>
                                    <p:set>
                                      <p:cBhvr>
                                        <p:cTn id="30" dur="1" fill="hold">
                                          <p:stCondLst>
                                            <p:cond delay="499"/>
                                          </p:stCondLst>
                                        </p:cTn>
                                        <p:tgtEl>
                                          <p:spTgt spid="2">
                                            <p:txEl>
                                              <p:pRg st="2" end="2"/>
                                            </p:txEl>
                                          </p:spTgt>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2">
                                            <p:txEl>
                                              <p:pRg st="4" end="4"/>
                                            </p:txEl>
                                          </p:spTgt>
                                        </p:tgtEl>
                                      </p:cBhvr>
                                    </p:animEffect>
                                    <p:set>
                                      <p:cBhvr>
                                        <p:cTn id="33" dur="1" fill="hold">
                                          <p:stCondLst>
                                            <p:cond delay="499"/>
                                          </p:stCondLst>
                                        </p:cTn>
                                        <p:tgtEl>
                                          <p:spTgt spid="2">
                                            <p:txEl>
                                              <p:pRg st="4" end="4"/>
                                            </p:txEl>
                                          </p:spTgt>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 grpId="0"/>
      <p:bldP spid="2"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4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Le Modèle Physique et L’implémentation</a:t>
            </a:r>
            <a:endParaRPr dirty="0"/>
          </a:p>
        </p:txBody>
      </p:sp>
      <p:sp>
        <p:nvSpPr>
          <p:cNvPr id="2" name="ZoneTexte 1">
            <a:extLst>
              <a:ext uri="{FF2B5EF4-FFF2-40B4-BE49-F238E27FC236}">
                <a16:creationId xmlns:a16="http://schemas.microsoft.com/office/drawing/2014/main" id="{881359F4-900F-9C2F-A4B7-0949FDD6A4BF}"/>
              </a:ext>
            </a:extLst>
          </p:cNvPr>
          <p:cNvSpPr txBox="1"/>
          <p:nvPr/>
        </p:nvSpPr>
        <p:spPr>
          <a:xfrm>
            <a:off x="640080" y="1447800"/>
            <a:ext cx="6492240" cy="954107"/>
          </a:xfrm>
          <a:prstGeom prst="rect">
            <a:avLst/>
          </a:prstGeom>
          <a:noFill/>
        </p:spPr>
        <p:txBody>
          <a:bodyPr wrap="square" rtlCol="0">
            <a:spAutoFit/>
          </a:bodyPr>
          <a:lstStyle/>
          <a:p>
            <a:pPr marL="285750" indent="-285750">
              <a:buFont typeface="Wingdings" panose="05000000000000000000" pitchFamily="2" charset="2"/>
              <a:buChar char="Ø"/>
            </a:pPr>
            <a:r>
              <a:rPr lang="fr-FR" dirty="0"/>
              <a:t>Le Modèle physique est la traduction du modèle relationnel en SQL</a:t>
            </a:r>
          </a:p>
          <a:p>
            <a:pPr marL="285750" indent="-285750">
              <a:buFont typeface="Wingdings" panose="05000000000000000000" pitchFamily="2" charset="2"/>
              <a:buChar char="Ø"/>
            </a:pPr>
            <a:r>
              <a:rPr lang="fr-FR" dirty="0"/>
              <a:t>Pour l’implémentation nous utiliserons Excel </a:t>
            </a:r>
          </a:p>
          <a:p>
            <a:pPr marL="285750" indent="-285750">
              <a:buFont typeface="Wingdings" panose="05000000000000000000" pitchFamily="2" charset="2"/>
              <a:buChar char="Ø"/>
            </a:pPr>
            <a:r>
              <a:rPr lang="fr-FR" dirty="0"/>
              <a:t>Pour chaque Table, un fichier sera créé un fichier CSV sous forme de tableau</a:t>
            </a:r>
          </a:p>
        </p:txBody>
      </p:sp>
      <p:sp>
        <p:nvSpPr>
          <p:cNvPr id="3" name="ZoneTexte 2">
            <a:extLst>
              <a:ext uri="{FF2B5EF4-FFF2-40B4-BE49-F238E27FC236}">
                <a16:creationId xmlns:a16="http://schemas.microsoft.com/office/drawing/2014/main" id="{F8764292-F4E5-FF30-70F3-36545C470445}"/>
              </a:ext>
            </a:extLst>
          </p:cNvPr>
          <p:cNvSpPr txBox="1"/>
          <p:nvPr/>
        </p:nvSpPr>
        <p:spPr>
          <a:xfrm>
            <a:off x="8694420" y="4707783"/>
            <a:ext cx="312420" cy="307777"/>
          </a:xfrm>
          <a:prstGeom prst="rect">
            <a:avLst/>
          </a:prstGeom>
          <a:noFill/>
        </p:spPr>
        <p:txBody>
          <a:bodyPr wrap="square" rtlCol="0">
            <a:spAutoFit/>
          </a:bodyPr>
          <a:lstStyle/>
          <a:p>
            <a:r>
              <a:rPr lang="fr-FR" dirty="0"/>
              <a:t>8</a:t>
            </a:r>
          </a:p>
        </p:txBody>
      </p:sp>
      <p:pic>
        <p:nvPicPr>
          <p:cNvPr id="5" name="Image 4">
            <a:extLst>
              <a:ext uri="{FF2B5EF4-FFF2-40B4-BE49-F238E27FC236}">
                <a16:creationId xmlns:a16="http://schemas.microsoft.com/office/drawing/2014/main" id="{D88B05CB-570D-D3BD-8158-BF55EFCCB48B}"/>
              </a:ext>
            </a:extLst>
          </p:cNvPr>
          <p:cNvPicPr>
            <a:picLocks noChangeAspect="1"/>
          </p:cNvPicPr>
          <p:nvPr/>
        </p:nvPicPr>
        <p:blipFill>
          <a:blip r:embed="rId3"/>
          <a:stretch>
            <a:fillRect/>
          </a:stretch>
        </p:blipFill>
        <p:spPr>
          <a:xfrm>
            <a:off x="2903220" y="0"/>
            <a:ext cx="2956559" cy="5059046"/>
          </a:xfrm>
          <a:prstGeom prst="rect">
            <a:avLst/>
          </a:prstGeom>
        </p:spPr>
      </p:pic>
    </p:spTree>
    <p:extLst>
      <p:ext uri="{BB962C8B-B14F-4D97-AF65-F5344CB8AC3E}">
        <p14:creationId xmlns:p14="http://schemas.microsoft.com/office/powerpoint/2010/main" val="3818353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4"/>
                                        </p:tgtEl>
                                        <p:attrNameLst>
                                          <p:attrName>style.visibility</p:attrName>
                                        </p:attrNameLst>
                                      </p:cBhvr>
                                      <p:to>
                                        <p:strVal val="visible"/>
                                      </p:to>
                                    </p:set>
                                    <p:animEffect transition="in" filter="fade">
                                      <p:cBhvr>
                                        <p:cTn id="7" dur="500"/>
                                        <p:tgtEl>
                                          <p:spTgt spid="5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554"/>
                                        </p:tgtEl>
                                      </p:cBhvr>
                                    </p:animEffect>
                                    <p:set>
                                      <p:cBhvr>
                                        <p:cTn id="27" dur="1" fill="hold">
                                          <p:stCondLst>
                                            <p:cond delay="499"/>
                                          </p:stCondLst>
                                        </p:cTn>
                                        <p:tgtEl>
                                          <p:spTgt spid="554"/>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
                                            <p:txEl>
                                              <p:pRg st="0" end="0"/>
                                            </p:txEl>
                                          </p:spTgt>
                                        </p:tgtEl>
                                      </p:cBhvr>
                                    </p:animEffect>
                                    <p:set>
                                      <p:cBhvr>
                                        <p:cTn id="30" dur="1" fill="hold">
                                          <p:stCondLst>
                                            <p:cond delay="499"/>
                                          </p:stCondLst>
                                        </p:cTn>
                                        <p:tgtEl>
                                          <p:spTgt spid="2">
                                            <p:txEl>
                                              <p:pRg st="0" end="0"/>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
                                            <p:txEl>
                                              <p:pRg st="1" end="1"/>
                                            </p:txEl>
                                          </p:spTgt>
                                        </p:tgtEl>
                                      </p:cBhvr>
                                    </p:animEffect>
                                    <p:set>
                                      <p:cBhvr>
                                        <p:cTn id="33" dur="1" fill="hold">
                                          <p:stCondLst>
                                            <p:cond delay="499"/>
                                          </p:stCondLst>
                                        </p:cTn>
                                        <p:tgtEl>
                                          <p:spTgt spid="2">
                                            <p:txEl>
                                              <p:pRg st="1" end="1"/>
                                            </p:txEl>
                                          </p:spTgt>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2">
                                            <p:txEl>
                                              <p:pRg st="2" end="2"/>
                                            </p:txEl>
                                          </p:spTgt>
                                        </p:tgtEl>
                                      </p:cBhvr>
                                    </p:animEffect>
                                    <p:set>
                                      <p:cBhvr>
                                        <p:cTn id="36" dur="1" fill="hold">
                                          <p:stCondLst>
                                            <p:cond delay="499"/>
                                          </p:stCondLst>
                                        </p:cTn>
                                        <p:tgtEl>
                                          <p:spTgt spid="2">
                                            <p:txEl>
                                              <p:pRg st="2" end="2"/>
                                            </p:txEl>
                                          </p:spTgt>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 grpId="0"/>
      <p:bldP spid="554" grpId="1"/>
    </p:bldLst>
  </p:timing>
</p:sld>
</file>

<file path=ppt/theme/theme1.xml><?xml version="1.0" encoding="utf-8"?>
<a:theme xmlns:a="http://schemas.openxmlformats.org/drawingml/2006/main" name="Real Estate Investment in US Proposal by Slidesgo">
  <a:themeElements>
    <a:clrScheme name="Simple Light">
      <a:dk1>
        <a:srgbClr val="113849"/>
      </a:dk1>
      <a:lt1>
        <a:srgbClr val="F6F6F6"/>
      </a:lt1>
      <a:dk2>
        <a:srgbClr val="E1E6E8"/>
      </a:dk2>
      <a:lt2>
        <a:srgbClr val="A6B6BE"/>
      </a:lt2>
      <a:accent1>
        <a:srgbClr val="8197A2"/>
      </a:accent1>
      <a:accent2>
        <a:srgbClr val="E8845A"/>
      </a:accent2>
      <a:accent3>
        <a:srgbClr val="FFFFFF"/>
      </a:accent3>
      <a:accent4>
        <a:srgbClr val="FFFFFF"/>
      </a:accent4>
      <a:accent5>
        <a:srgbClr val="FFFFFF"/>
      </a:accent5>
      <a:accent6>
        <a:srgbClr val="FFFFFF"/>
      </a:accent6>
      <a:hlink>
        <a:srgbClr val="1138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20809</TotalTime>
  <Words>611</Words>
  <Application>Microsoft Office PowerPoint</Application>
  <PresentationFormat>Affichage à l'écran (16:9)</PresentationFormat>
  <Paragraphs>82</Paragraphs>
  <Slides>11</Slides>
  <Notes>11</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11</vt:i4>
      </vt:variant>
    </vt:vector>
  </HeadingPairs>
  <TitlesOfParts>
    <vt:vector size="22" baseType="lpstr">
      <vt:lpstr>Arial</vt:lpstr>
      <vt:lpstr>Trebuchet MS</vt:lpstr>
      <vt:lpstr>Tahoma</vt:lpstr>
      <vt:lpstr>Verdana</vt:lpstr>
      <vt:lpstr>Calibri</vt:lpstr>
      <vt:lpstr>Hind Madurai Medium</vt:lpstr>
      <vt:lpstr>Symbol</vt:lpstr>
      <vt:lpstr>Wingdings</vt:lpstr>
      <vt:lpstr>DM Sans</vt:lpstr>
      <vt:lpstr>Hind Madurai</vt:lpstr>
      <vt:lpstr>Real Estate Investment in US Proposal by Slidesgo</vt:lpstr>
      <vt:lpstr>Présentation PowerPoint</vt:lpstr>
      <vt:lpstr>Présentation PowerPoint</vt:lpstr>
      <vt:lpstr>Sommaire</vt:lpstr>
      <vt:lpstr>Dictionnaire de Données</vt:lpstr>
      <vt:lpstr>Présentation PowerPoint</vt:lpstr>
      <vt:lpstr>Le Modèle Conceptuel</vt:lpstr>
      <vt:lpstr>Pour le Projet</vt:lpstr>
      <vt:lpstr>Le Modèle Logique</vt:lpstr>
      <vt:lpstr>Le Modèle Physique et L’implémentation</vt:lpstr>
      <vt:lpstr>LES REQUÊTES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Kevin Zircon</dc:creator>
  <cp:lastModifiedBy>kevin zircon</cp:lastModifiedBy>
  <cp:revision>27</cp:revision>
  <dcterms:modified xsi:type="dcterms:W3CDTF">2022-09-28T15:42:37Z</dcterms:modified>
</cp:coreProperties>
</file>