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2" r:id="rId3"/>
    <p:sldId id="258" r:id="rId4"/>
    <p:sldId id="259" r:id="rId5"/>
    <p:sldId id="261" r:id="rId6"/>
    <p:sldId id="308" r:id="rId7"/>
    <p:sldId id="307" r:id="rId8"/>
    <p:sldId id="260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</p:embeddedFont>
    <p:embeddedFont>
      <p:font typeface="Bebas Neue" panose="020B0606020202050201" pitchFamily="34" charset="0"/>
      <p:regular r:id="rId12"/>
    </p:embeddedFont>
    <p:embeddedFont>
      <p:font typeface="Comforta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389A9E-2D53-450C-935A-3983E5252CC2}">
  <a:tblStyle styleId="{A2389A9E-2D53-450C-935A-3983E5252C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c66b833e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4c66b833e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c66b833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24c66b833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4c66b833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4c66b833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32f01766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32f01766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c66b83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c66b83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c66b83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c66b83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11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24c66b833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24c66b833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7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232f01766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232f01766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25" y="35256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771760" y="-424457"/>
            <a:ext cx="5070489" cy="1544172"/>
          </a:xfrm>
          <a:custGeom>
            <a:avLst/>
            <a:gdLst/>
            <a:ahLst/>
            <a:cxnLst/>
            <a:rect l="l" t="t" r="r" b="b"/>
            <a:pathLst>
              <a:path w="183348" h="55837" extrusionOk="0">
                <a:moveTo>
                  <a:pt x="1" y="31"/>
                </a:moveTo>
                <a:cubicBezTo>
                  <a:pt x="1004" y="1064"/>
                  <a:pt x="2159" y="1976"/>
                  <a:pt x="3375" y="2736"/>
                </a:cubicBezTo>
                <a:cubicBezTo>
                  <a:pt x="11125" y="7630"/>
                  <a:pt x="32402" y="3435"/>
                  <a:pt x="45625" y="15320"/>
                </a:cubicBezTo>
                <a:cubicBezTo>
                  <a:pt x="49606" y="18876"/>
                  <a:pt x="52737" y="23314"/>
                  <a:pt x="55838" y="27660"/>
                </a:cubicBezTo>
                <a:cubicBezTo>
                  <a:pt x="58938" y="32037"/>
                  <a:pt x="62251" y="36353"/>
                  <a:pt x="66567" y="39545"/>
                </a:cubicBezTo>
                <a:cubicBezTo>
                  <a:pt x="82707" y="51399"/>
                  <a:pt x="99182" y="39363"/>
                  <a:pt x="114805" y="33648"/>
                </a:cubicBezTo>
                <a:cubicBezTo>
                  <a:pt x="123742" y="30426"/>
                  <a:pt x="132891" y="30821"/>
                  <a:pt x="141766" y="34773"/>
                </a:cubicBezTo>
                <a:cubicBezTo>
                  <a:pt x="149669" y="38299"/>
                  <a:pt x="163803" y="55837"/>
                  <a:pt x="183013" y="45958"/>
                </a:cubicBezTo>
                <a:lnTo>
                  <a:pt x="183348" y="0"/>
                </a:lnTo>
                <a:lnTo>
                  <a:pt x="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74782" y="-402610"/>
            <a:ext cx="4551819" cy="1823266"/>
          </a:xfrm>
          <a:custGeom>
            <a:avLst/>
            <a:gdLst/>
            <a:ahLst/>
            <a:cxnLst/>
            <a:rect l="l" t="t" r="r" b="b"/>
            <a:pathLst>
              <a:path w="164593" h="65929" extrusionOk="0">
                <a:moveTo>
                  <a:pt x="0" y="1"/>
                </a:moveTo>
                <a:cubicBezTo>
                  <a:pt x="1216" y="4074"/>
                  <a:pt x="6353" y="12736"/>
                  <a:pt x="13374" y="15593"/>
                </a:cubicBezTo>
                <a:cubicBezTo>
                  <a:pt x="21855" y="18998"/>
                  <a:pt x="40427" y="17964"/>
                  <a:pt x="53649" y="29819"/>
                </a:cubicBezTo>
                <a:cubicBezTo>
                  <a:pt x="57630" y="33405"/>
                  <a:pt x="60761" y="37843"/>
                  <a:pt x="63862" y="42190"/>
                </a:cubicBezTo>
                <a:cubicBezTo>
                  <a:pt x="66992" y="46536"/>
                  <a:pt x="70275" y="50883"/>
                  <a:pt x="74591" y="54074"/>
                </a:cubicBezTo>
                <a:cubicBezTo>
                  <a:pt x="90731" y="65929"/>
                  <a:pt x="107206" y="53892"/>
                  <a:pt x="122829" y="48178"/>
                </a:cubicBezTo>
                <a:cubicBezTo>
                  <a:pt x="131766" y="44956"/>
                  <a:pt x="140915" y="44257"/>
                  <a:pt x="149790" y="48208"/>
                </a:cubicBezTo>
                <a:cubicBezTo>
                  <a:pt x="157663" y="51764"/>
                  <a:pt x="160611" y="57843"/>
                  <a:pt x="163803" y="65199"/>
                </a:cubicBezTo>
                <a:lnTo>
                  <a:pt x="164593" y="71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30074" y="-586499"/>
            <a:ext cx="3046337" cy="3596892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284300" y="1801460"/>
            <a:ext cx="3851622" cy="366332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587299" y="3535257"/>
            <a:ext cx="5474833" cy="1824096"/>
          </a:xfrm>
          <a:custGeom>
            <a:avLst/>
            <a:gdLst/>
            <a:ahLst/>
            <a:cxnLst/>
            <a:rect l="l" t="t" r="r" b="b"/>
            <a:pathLst>
              <a:path w="197969" h="65959" extrusionOk="0">
                <a:moveTo>
                  <a:pt x="197968" y="7508"/>
                </a:moveTo>
                <a:cubicBezTo>
                  <a:pt x="197208" y="7083"/>
                  <a:pt x="196388" y="6657"/>
                  <a:pt x="195597" y="6292"/>
                </a:cubicBezTo>
                <a:cubicBezTo>
                  <a:pt x="182466" y="61"/>
                  <a:pt x="166539" y="0"/>
                  <a:pt x="153378" y="6231"/>
                </a:cubicBezTo>
                <a:cubicBezTo>
                  <a:pt x="137268" y="13891"/>
                  <a:pt x="124897" y="25381"/>
                  <a:pt x="105504" y="27843"/>
                </a:cubicBezTo>
                <a:cubicBezTo>
                  <a:pt x="85139" y="30426"/>
                  <a:pt x="65686" y="20517"/>
                  <a:pt x="46385" y="27600"/>
                </a:cubicBezTo>
                <a:cubicBezTo>
                  <a:pt x="34652" y="31885"/>
                  <a:pt x="27722" y="43709"/>
                  <a:pt x="19029" y="52676"/>
                </a:cubicBezTo>
                <a:cubicBezTo>
                  <a:pt x="13527" y="58360"/>
                  <a:pt x="7022" y="62767"/>
                  <a:pt x="1" y="65959"/>
                </a:cubicBezTo>
                <a:lnTo>
                  <a:pt x="197968" y="6595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535080" y="2295937"/>
            <a:ext cx="2600842" cy="3042133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257186" y="2619003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209260" y="3466325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209260" y="3090576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323549" y="-514273"/>
            <a:ext cx="3221171" cy="1963643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00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1"/>
          </p:nvPr>
        </p:nvSpPr>
        <p:spPr>
          <a:xfrm>
            <a:off x="8172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 idx="2"/>
          </p:nvPr>
        </p:nvSpPr>
        <p:spPr>
          <a:xfrm>
            <a:off x="34038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3"/>
          </p:nvPr>
        </p:nvSpPr>
        <p:spPr>
          <a:xfrm>
            <a:off x="35010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 idx="4"/>
          </p:nvPr>
        </p:nvSpPr>
        <p:spPr>
          <a:xfrm>
            <a:off x="6087600" y="29262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5"/>
          </p:nvPr>
        </p:nvSpPr>
        <p:spPr>
          <a:xfrm>
            <a:off x="6184800" y="3378000"/>
            <a:ext cx="2142000" cy="7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191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46A9E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/>
          <p:nvPr/>
        </p:nvSpPr>
        <p:spPr>
          <a:xfrm rot="10800000">
            <a:off x="-219050" y="-149750"/>
            <a:ext cx="3481850" cy="3311625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/>
          <p:nvPr/>
        </p:nvSpPr>
        <p:spPr>
          <a:xfrm rot="10800000">
            <a:off x="-219050" y="-51025"/>
            <a:ext cx="2351150" cy="2750075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1"/>
          <p:cNvSpPr/>
          <p:nvPr/>
        </p:nvSpPr>
        <p:spPr>
          <a:xfrm rot="10800000">
            <a:off x="-219050" y="-43625"/>
            <a:ext cx="1530450" cy="942275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10800000">
            <a:off x="7009450" y="-83500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rgbClr val="9ED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6843025" y="-584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7596825" y="-51025"/>
            <a:ext cx="1545650" cy="1464325"/>
          </a:xfrm>
          <a:custGeom>
            <a:avLst/>
            <a:gdLst/>
            <a:ahLst/>
            <a:cxnLst/>
            <a:rect l="l" t="t" r="r" b="b"/>
            <a:pathLst>
              <a:path w="61826" h="58573" extrusionOk="0">
                <a:moveTo>
                  <a:pt x="0" y="58573"/>
                </a:moveTo>
                <a:lnTo>
                  <a:pt x="61612" y="58573"/>
                </a:lnTo>
                <a:cubicBezTo>
                  <a:pt x="61825" y="43648"/>
                  <a:pt x="52828" y="28177"/>
                  <a:pt x="30213" y="25776"/>
                </a:cubicBezTo>
                <a:cubicBezTo>
                  <a:pt x="9605" y="23618"/>
                  <a:pt x="5623" y="14469"/>
                  <a:pt x="0" y="0"/>
                </a:cubicBezTo>
                <a:close/>
              </a:path>
            </a:pathLst>
          </a:custGeom>
          <a:solidFill>
            <a:srgbClr val="E6F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24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 rot="5400000">
            <a:off x="-524808" y="1494138"/>
            <a:ext cx="4714425" cy="4483940"/>
          </a:xfrm>
          <a:custGeom>
            <a:avLst/>
            <a:gdLst/>
            <a:ahLst/>
            <a:cxnLst/>
            <a:rect l="l" t="t" r="r" b="b"/>
            <a:pathLst>
              <a:path w="139274" h="132465" extrusionOk="0">
                <a:moveTo>
                  <a:pt x="0" y="130701"/>
                </a:moveTo>
                <a:cubicBezTo>
                  <a:pt x="2553" y="101066"/>
                  <a:pt x="29150" y="108178"/>
                  <a:pt x="40548" y="99637"/>
                </a:cubicBezTo>
                <a:cubicBezTo>
                  <a:pt x="55624" y="88300"/>
                  <a:pt x="52402" y="65320"/>
                  <a:pt x="69394" y="55837"/>
                </a:cubicBezTo>
                <a:cubicBezTo>
                  <a:pt x="75473" y="52433"/>
                  <a:pt x="82798" y="51764"/>
                  <a:pt x="89759" y="50427"/>
                </a:cubicBezTo>
                <a:cubicBezTo>
                  <a:pt x="96689" y="49089"/>
                  <a:pt x="104045" y="46627"/>
                  <a:pt x="107844" y="41004"/>
                </a:cubicBezTo>
                <a:cubicBezTo>
                  <a:pt x="110580" y="36961"/>
                  <a:pt x="111066" y="31946"/>
                  <a:pt x="111461" y="27174"/>
                </a:cubicBezTo>
                <a:cubicBezTo>
                  <a:pt x="111826" y="22402"/>
                  <a:pt x="112252" y="17356"/>
                  <a:pt x="114957" y="13314"/>
                </a:cubicBezTo>
                <a:cubicBezTo>
                  <a:pt x="117632" y="9241"/>
                  <a:pt x="127358" y="0"/>
                  <a:pt x="137237" y="4803"/>
                </a:cubicBezTo>
                <a:cubicBezTo>
                  <a:pt x="138118" y="5198"/>
                  <a:pt x="139273" y="132464"/>
                  <a:pt x="139273" y="132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/>
          <p:nvPr/>
        </p:nvSpPr>
        <p:spPr>
          <a:xfrm rot="5400000">
            <a:off x="-5817" y="2639785"/>
            <a:ext cx="3183457" cy="3723602"/>
          </a:xfrm>
          <a:custGeom>
            <a:avLst/>
            <a:gdLst/>
            <a:ahLst/>
            <a:cxnLst/>
            <a:rect l="l" t="t" r="r" b="b"/>
            <a:pathLst>
              <a:path w="94046" h="110003" extrusionOk="0">
                <a:moveTo>
                  <a:pt x="94045" y="5138"/>
                </a:moveTo>
                <a:cubicBezTo>
                  <a:pt x="80367" y="1"/>
                  <a:pt x="69577" y="12159"/>
                  <a:pt x="71978" y="25412"/>
                </a:cubicBezTo>
                <a:cubicBezTo>
                  <a:pt x="74014" y="36932"/>
                  <a:pt x="73163" y="45807"/>
                  <a:pt x="70732" y="53558"/>
                </a:cubicBezTo>
                <a:cubicBezTo>
                  <a:pt x="67874" y="62707"/>
                  <a:pt x="61856" y="72403"/>
                  <a:pt x="52859" y="75777"/>
                </a:cubicBezTo>
                <a:cubicBezTo>
                  <a:pt x="46263" y="78270"/>
                  <a:pt x="38968" y="77449"/>
                  <a:pt x="31886" y="77327"/>
                </a:cubicBezTo>
                <a:cubicBezTo>
                  <a:pt x="24804" y="77206"/>
                  <a:pt x="17114" y="78178"/>
                  <a:pt x="12159" y="83194"/>
                </a:cubicBezTo>
                <a:cubicBezTo>
                  <a:pt x="6050" y="89364"/>
                  <a:pt x="6293" y="99395"/>
                  <a:pt x="2068" y="107054"/>
                </a:cubicBezTo>
                <a:cubicBezTo>
                  <a:pt x="1460" y="108118"/>
                  <a:pt x="761" y="109091"/>
                  <a:pt x="1" y="110003"/>
                </a:cubicBezTo>
                <a:lnTo>
                  <a:pt x="94045" y="1100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 rot="5400000">
            <a:off x="-674076" y="4419276"/>
            <a:ext cx="2072229" cy="1275840"/>
          </a:xfrm>
          <a:custGeom>
            <a:avLst/>
            <a:gdLst/>
            <a:ahLst/>
            <a:cxnLst/>
            <a:rect l="l" t="t" r="r" b="b"/>
            <a:pathLst>
              <a:path w="61218" h="37691" extrusionOk="0">
                <a:moveTo>
                  <a:pt x="61217" y="0"/>
                </a:moveTo>
                <a:cubicBezTo>
                  <a:pt x="58208" y="4499"/>
                  <a:pt x="54196" y="8146"/>
                  <a:pt x="49180" y="10031"/>
                </a:cubicBezTo>
                <a:cubicBezTo>
                  <a:pt x="42554" y="12553"/>
                  <a:pt x="35259" y="11702"/>
                  <a:pt x="28207" y="11581"/>
                </a:cubicBezTo>
                <a:cubicBezTo>
                  <a:pt x="21125" y="11490"/>
                  <a:pt x="13405" y="12432"/>
                  <a:pt x="8481" y="17447"/>
                </a:cubicBezTo>
                <a:cubicBezTo>
                  <a:pt x="3283" y="22675"/>
                  <a:pt x="2675" y="30730"/>
                  <a:pt x="0" y="37691"/>
                </a:cubicBezTo>
                <a:lnTo>
                  <a:pt x="61217" y="3769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7"/>
          <p:cNvSpPr/>
          <p:nvPr/>
        </p:nvSpPr>
        <p:spPr>
          <a:xfrm rot="-5400000">
            <a:off x="5073598" y="3095424"/>
            <a:ext cx="3567473" cy="4203974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 rot="-5400000">
            <a:off x="4698222" y="1827745"/>
            <a:ext cx="6324034" cy="2907285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/>
          <p:cNvSpPr/>
          <p:nvPr/>
        </p:nvSpPr>
        <p:spPr>
          <a:xfrm rot="-5400000">
            <a:off x="5697212" y="2826735"/>
            <a:ext cx="3769258" cy="3464080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9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9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404384" y="-3488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59175" y="3948438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-154025" y="2625688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110700" y="3051988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6425950" y="-328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flipH="1">
            <a:off x="6267900" y="-205150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flipH="1">
            <a:off x="7368975" y="-205150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720000" y="2325813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 idx="3"/>
          </p:nvPr>
        </p:nvSpPr>
        <p:spPr>
          <a:xfrm>
            <a:off x="3327300" y="18748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3327300" y="23293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 idx="15"/>
          </p:nvPr>
        </p:nvSpPr>
        <p:spPr>
          <a:xfrm>
            <a:off x="3327300" y="3664275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16" hasCustomPrompt="1"/>
          </p:nvPr>
        </p:nvSpPr>
        <p:spPr>
          <a:xfrm>
            <a:off x="33273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7"/>
          </p:nvPr>
        </p:nvSpPr>
        <p:spPr>
          <a:xfrm>
            <a:off x="3327300" y="4118700"/>
            <a:ext cx="259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18"/>
          </p:nvPr>
        </p:nvSpPr>
        <p:spPr>
          <a:xfrm>
            <a:off x="60876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119975"/>
            <a:ext cx="13341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444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/>
          <p:nvPr/>
        </p:nvSpPr>
        <p:spPr>
          <a:xfrm flipH="1">
            <a:off x="6449100" y="-437475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800000">
            <a:off x="7074850" y="-62625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290025" y="318528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46A9E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1708625" y="1426325"/>
            <a:ext cx="57267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 flipH="1">
            <a:off x="659175" y="-328750"/>
            <a:ext cx="3566200" cy="1412675"/>
          </a:xfrm>
          <a:custGeom>
            <a:avLst/>
            <a:gdLst/>
            <a:ahLst/>
            <a:cxnLst/>
            <a:rect l="l" t="t" r="r" b="b"/>
            <a:pathLst>
              <a:path w="142648" h="56507" extrusionOk="0">
                <a:moveTo>
                  <a:pt x="142647" y="56476"/>
                </a:moveTo>
                <a:cubicBezTo>
                  <a:pt x="139456" y="54986"/>
                  <a:pt x="136416" y="53132"/>
                  <a:pt x="133286" y="50457"/>
                </a:cubicBezTo>
                <a:cubicBezTo>
                  <a:pt x="127814" y="45776"/>
                  <a:pt x="119030" y="30396"/>
                  <a:pt x="115230" y="26718"/>
                </a:cubicBezTo>
                <a:cubicBezTo>
                  <a:pt x="100944" y="12858"/>
                  <a:pt x="82981" y="19271"/>
                  <a:pt x="66415" y="22341"/>
                </a:cubicBezTo>
                <a:cubicBezTo>
                  <a:pt x="56962" y="24104"/>
                  <a:pt x="47478" y="22828"/>
                  <a:pt x="39211" y="17721"/>
                </a:cubicBezTo>
                <a:cubicBezTo>
                  <a:pt x="31855" y="13162"/>
                  <a:pt x="15958" y="1"/>
                  <a:pt x="0" y="4834"/>
                </a:cubicBezTo>
                <a:lnTo>
                  <a:pt x="11216" y="56506"/>
                </a:lnTo>
                <a:lnTo>
                  <a:pt x="142647" y="56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 flipH="1">
            <a:off x="-154025" y="-157975"/>
            <a:ext cx="2176350" cy="2564650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 flipH="1">
            <a:off x="-110700" y="-132900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7"/>
          <p:cNvSpPr/>
          <p:nvPr/>
        </p:nvSpPr>
        <p:spPr>
          <a:xfrm rot="10800000">
            <a:off x="6425950" y="2109538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6267900" y="3462388"/>
            <a:ext cx="2911925" cy="1775125"/>
          </a:xfrm>
          <a:custGeom>
            <a:avLst/>
            <a:gdLst/>
            <a:ahLst/>
            <a:cxnLst/>
            <a:rect l="l" t="t" r="r" b="b"/>
            <a:pathLst>
              <a:path w="116477" h="71005" extrusionOk="0">
                <a:moveTo>
                  <a:pt x="0" y="0"/>
                </a:moveTo>
                <a:lnTo>
                  <a:pt x="0" y="71004"/>
                </a:lnTo>
                <a:cubicBezTo>
                  <a:pt x="1702" y="70579"/>
                  <a:pt x="3283" y="69941"/>
                  <a:pt x="4772" y="69059"/>
                </a:cubicBezTo>
                <a:cubicBezTo>
                  <a:pt x="10608" y="65685"/>
                  <a:pt x="14833" y="59788"/>
                  <a:pt x="18572" y="53892"/>
                </a:cubicBezTo>
                <a:cubicBezTo>
                  <a:pt x="22280" y="47995"/>
                  <a:pt x="25837" y="41855"/>
                  <a:pt x="31034" y="37326"/>
                </a:cubicBezTo>
                <a:cubicBezTo>
                  <a:pt x="37934" y="31277"/>
                  <a:pt x="47083" y="28846"/>
                  <a:pt x="56019" y="28056"/>
                </a:cubicBezTo>
                <a:cubicBezTo>
                  <a:pt x="64956" y="27235"/>
                  <a:pt x="73953" y="27843"/>
                  <a:pt x="82889" y="26961"/>
                </a:cubicBezTo>
                <a:cubicBezTo>
                  <a:pt x="91826" y="26080"/>
                  <a:pt x="100944" y="23587"/>
                  <a:pt x="107783" y="17387"/>
                </a:cubicBezTo>
                <a:cubicBezTo>
                  <a:pt x="112555" y="13040"/>
                  <a:pt x="115929" y="6596"/>
                  <a:pt x="116476" y="31"/>
                </a:cubicBezTo>
                <a:lnTo>
                  <a:pt x="0" y="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7368975" y="4533838"/>
            <a:ext cx="1810850" cy="703675"/>
          </a:xfrm>
          <a:custGeom>
            <a:avLst/>
            <a:gdLst/>
            <a:ahLst/>
            <a:cxnLst/>
            <a:rect l="l" t="t" r="r" b="b"/>
            <a:pathLst>
              <a:path w="72434" h="28147" extrusionOk="0">
                <a:moveTo>
                  <a:pt x="0" y="0"/>
                </a:moveTo>
                <a:lnTo>
                  <a:pt x="0" y="28147"/>
                </a:lnTo>
                <a:cubicBezTo>
                  <a:pt x="4012" y="26870"/>
                  <a:pt x="8177" y="26110"/>
                  <a:pt x="12310" y="25745"/>
                </a:cubicBezTo>
                <a:cubicBezTo>
                  <a:pt x="21247" y="24955"/>
                  <a:pt x="30274" y="25563"/>
                  <a:pt x="39180" y="24682"/>
                </a:cubicBezTo>
                <a:cubicBezTo>
                  <a:pt x="48117" y="23800"/>
                  <a:pt x="57235" y="21308"/>
                  <a:pt x="64074" y="15107"/>
                </a:cubicBezTo>
                <a:cubicBezTo>
                  <a:pt x="68299" y="11277"/>
                  <a:pt x="71400" y="5745"/>
                  <a:pt x="724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2525675" y="3178675"/>
            <a:ext cx="40926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2525700" y="2741600"/>
            <a:ext cx="409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/>
          <p:nvPr/>
        </p:nvSpPr>
        <p:spPr>
          <a:xfrm rot="10800000">
            <a:off x="6946525" y="-75457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/>
          <p:nvPr/>
        </p:nvSpPr>
        <p:spPr>
          <a:xfrm rot="10800000" flipH="1">
            <a:off x="-610111" y="-420997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-562185" y="-205384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 flipH="1">
            <a:off x="-562185" y="-393259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subTitle" idx="1"/>
          </p:nvPr>
        </p:nvSpPr>
        <p:spPr>
          <a:xfrm>
            <a:off x="813150" y="2327525"/>
            <a:ext cx="35568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13150" y="1567975"/>
            <a:ext cx="455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-917811" y="3189990"/>
            <a:ext cx="2407478" cy="2837016"/>
          </a:xfrm>
          <a:custGeom>
            <a:avLst/>
            <a:gdLst/>
            <a:ahLst/>
            <a:cxnLst/>
            <a:rect l="l" t="t" r="r" b="b"/>
            <a:pathLst>
              <a:path w="87054" h="102586" extrusionOk="0">
                <a:moveTo>
                  <a:pt x="84896" y="90640"/>
                </a:moveTo>
                <a:cubicBezTo>
                  <a:pt x="81887" y="84044"/>
                  <a:pt x="76142" y="79090"/>
                  <a:pt x="70701" y="74227"/>
                </a:cubicBezTo>
                <a:cubicBezTo>
                  <a:pt x="65199" y="69302"/>
                  <a:pt x="60944" y="64348"/>
                  <a:pt x="57874" y="57144"/>
                </a:cubicBezTo>
                <a:cubicBezTo>
                  <a:pt x="55199" y="50852"/>
                  <a:pt x="52008" y="34712"/>
                  <a:pt x="50275" y="29788"/>
                </a:cubicBezTo>
                <a:cubicBezTo>
                  <a:pt x="43679" y="11247"/>
                  <a:pt x="26962" y="8542"/>
                  <a:pt x="11521" y="4499"/>
                </a:cubicBezTo>
                <a:cubicBezTo>
                  <a:pt x="7812" y="3557"/>
                  <a:pt x="4682" y="2007"/>
                  <a:pt x="1794" y="1"/>
                </a:cubicBezTo>
                <a:lnTo>
                  <a:pt x="1794" y="68573"/>
                </a:lnTo>
                <a:lnTo>
                  <a:pt x="1" y="102586"/>
                </a:lnTo>
                <a:lnTo>
                  <a:pt x="86142" y="102586"/>
                </a:lnTo>
                <a:cubicBezTo>
                  <a:pt x="87054" y="98786"/>
                  <a:pt x="86568" y="94318"/>
                  <a:pt x="84896" y="9064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-869885" y="3849437"/>
            <a:ext cx="4267720" cy="1961956"/>
          </a:xfrm>
          <a:custGeom>
            <a:avLst/>
            <a:gdLst/>
            <a:ahLst/>
            <a:cxnLst/>
            <a:rect l="l" t="t" r="r" b="b"/>
            <a:pathLst>
              <a:path w="154320" h="70944" extrusionOk="0">
                <a:moveTo>
                  <a:pt x="0" y="70944"/>
                </a:moveTo>
                <a:lnTo>
                  <a:pt x="154319" y="70944"/>
                </a:lnTo>
                <a:cubicBezTo>
                  <a:pt x="153894" y="70579"/>
                  <a:pt x="153468" y="70153"/>
                  <a:pt x="153073" y="69819"/>
                </a:cubicBezTo>
                <a:cubicBezTo>
                  <a:pt x="147359" y="65138"/>
                  <a:pt x="139699" y="63193"/>
                  <a:pt x="132404" y="61187"/>
                </a:cubicBezTo>
                <a:cubicBezTo>
                  <a:pt x="124987" y="59120"/>
                  <a:pt x="119334" y="56931"/>
                  <a:pt x="113315" y="51794"/>
                </a:cubicBezTo>
                <a:cubicBezTo>
                  <a:pt x="107814" y="47083"/>
                  <a:pt x="99029" y="31703"/>
                  <a:pt x="95230" y="28025"/>
                </a:cubicBezTo>
                <a:cubicBezTo>
                  <a:pt x="80944" y="14134"/>
                  <a:pt x="62980" y="20578"/>
                  <a:pt x="46414" y="23648"/>
                </a:cubicBezTo>
                <a:cubicBezTo>
                  <a:pt x="36961" y="25381"/>
                  <a:pt x="27478" y="24134"/>
                  <a:pt x="19210" y="18998"/>
                </a:cubicBezTo>
                <a:cubicBezTo>
                  <a:pt x="11824" y="14408"/>
                  <a:pt x="4316" y="7903"/>
                  <a:pt x="638" y="0"/>
                </a:cubicBezTo>
                <a:lnTo>
                  <a:pt x="31" y="6657"/>
                </a:lnTo>
                <a:lnTo>
                  <a:pt x="31" y="70944"/>
                </a:lnTo>
                <a:close/>
              </a:path>
            </a:pathLst>
          </a:custGeom>
          <a:solidFill>
            <a:srgbClr val="BCDF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869885" y="3661564"/>
            <a:ext cx="2543652" cy="233770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Comfortaa"/>
              <a:buNone/>
              <a:defRPr sz="35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●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aheim"/>
              <a:buChar char="○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naheim"/>
              <a:buChar char="■"/>
              <a:defRPr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7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9" r:id="rId12"/>
    <p:sldLayoutId id="2147483670" r:id="rId13"/>
    <p:sldLayoutId id="2147483673" r:id="rId14"/>
    <p:sldLayoutId id="2147483674" r:id="rId15"/>
    <p:sldLayoutId id="2147483675" r:id="rId16"/>
    <p:sldLayoutId id="2147483676" r:id="rId1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kevin.zircon/viz/Kevin_ZirconP8EtudesurleauI/EtudeEauPotable?publish=y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>
            <a:spLocks noGrp="1"/>
          </p:cNvSpPr>
          <p:nvPr>
            <p:ph type="ctrTitle"/>
          </p:nvPr>
        </p:nvSpPr>
        <p:spPr>
          <a:xfrm>
            <a:off x="2045575" y="1077625"/>
            <a:ext cx="5052900" cy="23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Faites une étude sur l'eau potable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687FCB-8DFE-9772-C756-863F3B22BD7C}"/>
              </a:ext>
            </a:extLst>
          </p:cNvPr>
          <p:cNvSpPr txBox="1"/>
          <p:nvPr/>
        </p:nvSpPr>
        <p:spPr>
          <a:xfrm>
            <a:off x="8495036" y="4666365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A9E7">
            <a:alpha val="7140"/>
          </a:srgbClr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>
            <a:spLocks noGrp="1"/>
          </p:cNvSpPr>
          <p:nvPr>
            <p:ph type="subTitle" idx="1"/>
          </p:nvPr>
        </p:nvSpPr>
        <p:spPr>
          <a:xfrm>
            <a:off x="3417300" y="2033709"/>
            <a:ext cx="57267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800" b="0" i="0" dirty="0" err="1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l’ONG</a:t>
            </a:r>
            <a:r>
              <a:rPr lang="en-US" sz="1800" b="0" i="0" dirty="0">
                <a:solidFill>
                  <a:srgbClr val="271A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DWFA (Drinking Water For All)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fr-FR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pour ambition de donner accès à l’eau potable à tout le monde.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4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E57F0C-E7AE-595A-1784-880A115D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20" y="1979386"/>
            <a:ext cx="2768762" cy="17490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>
            <a:spLocks noGrp="1"/>
          </p:cNvSpPr>
          <p:nvPr>
            <p:ph type="title"/>
          </p:nvPr>
        </p:nvSpPr>
        <p:spPr>
          <a:xfrm>
            <a:off x="7200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Tableau Public</a:t>
            </a:r>
            <a:endParaRPr dirty="0"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 idx="2"/>
          </p:nvPr>
        </p:nvSpPr>
        <p:spPr>
          <a:xfrm>
            <a:off x="7200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7" name="Google Shape;277;p36"/>
          <p:cNvSpPr txBox="1">
            <a:spLocks noGrp="1"/>
          </p:cNvSpPr>
          <p:nvPr>
            <p:ph type="title" idx="3"/>
          </p:nvPr>
        </p:nvSpPr>
        <p:spPr>
          <a:xfrm>
            <a:off x="3164100" y="1885374"/>
            <a:ext cx="259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Pourquoi Tableau?</a:t>
            </a:r>
            <a:endParaRPr dirty="0"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 idx="4"/>
          </p:nvPr>
        </p:nvSpPr>
        <p:spPr>
          <a:xfrm>
            <a:off x="33273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 idx="6"/>
          </p:nvPr>
        </p:nvSpPr>
        <p:spPr>
          <a:xfrm>
            <a:off x="6087600" y="18748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set de donnée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title" idx="7"/>
          </p:nvPr>
        </p:nvSpPr>
        <p:spPr>
          <a:xfrm>
            <a:off x="6087600" y="13305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3" name="Google Shape;283;p36"/>
          <p:cNvSpPr txBox="1">
            <a:spLocks noGrp="1"/>
          </p:cNvSpPr>
          <p:nvPr>
            <p:ph type="title" idx="9"/>
          </p:nvPr>
        </p:nvSpPr>
        <p:spPr>
          <a:xfrm>
            <a:off x="720000" y="3664275"/>
            <a:ext cx="244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</a:t>
            </a:r>
            <a:endParaRPr dirty="0"/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13"/>
          </p:nvPr>
        </p:nvSpPr>
        <p:spPr>
          <a:xfrm>
            <a:off x="720000" y="31199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2" name="Google Shape;292;p36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293" name="Google Shape;293;p36"/>
          <p:cNvSpPr/>
          <p:nvPr/>
        </p:nvSpPr>
        <p:spPr>
          <a:xfrm>
            <a:off x="2304375" y="-797750"/>
            <a:ext cx="2028900" cy="220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490A8B-D174-EF8E-A96E-1DA83B699D42}"/>
              </a:ext>
            </a:extLst>
          </p:cNvPr>
          <p:cNvSpPr txBox="1"/>
          <p:nvPr/>
        </p:nvSpPr>
        <p:spPr>
          <a:xfrm>
            <a:off x="8424000" y="4563374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/>
      <p:bldP spid="275" grpId="0"/>
      <p:bldP spid="277" grpId="0"/>
      <p:bldP spid="278" grpId="0"/>
      <p:bldP spid="280" grpId="0"/>
      <p:bldP spid="281" grpId="0"/>
      <p:bldP spid="283" grpId="0"/>
      <p:bldP spid="2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3D78A1A-782E-6BEC-3FC5-128B4F00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0976" y="326204"/>
            <a:ext cx="4092600" cy="572700"/>
          </a:xfrm>
        </p:spPr>
        <p:txBody>
          <a:bodyPr/>
          <a:lstStyle/>
          <a:p>
            <a:r>
              <a:rPr lang="fr-FR" dirty="0"/>
              <a:t>Tableau Public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AB7E7B-7D7B-0143-69FF-A95108FB5379}"/>
              </a:ext>
            </a:extLst>
          </p:cNvPr>
          <p:cNvSpPr txBox="1"/>
          <p:nvPr/>
        </p:nvSpPr>
        <p:spPr>
          <a:xfrm>
            <a:off x="767752" y="1713641"/>
            <a:ext cx="6866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Tableau Public est un logiciel en ligne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Une solution facile à déployer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Permet d'analyser les données  avec une approche tableau de bord et Data visualisation totalement intuitive et interactive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Tableau parcourt visuellement vos données et permet d'en trouver la meilleure représentation possible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Grace à Tableau, les utilisateurs finaux peuvent identifier plus rapidement et simplement des opportunités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5E7BE9-C01B-5466-D7A1-106BA15F1CC1}"/>
              </a:ext>
            </a:extLst>
          </p:cNvPr>
          <p:cNvSpPr txBox="1"/>
          <p:nvPr/>
        </p:nvSpPr>
        <p:spPr>
          <a:xfrm>
            <a:off x="8424000" y="4563374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Pourquoi Tableau ?</a:t>
            </a:r>
            <a:endParaRPr dirty="0"/>
          </a:p>
        </p:txBody>
      </p:sp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1225136" y="13215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Tableau</a:t>
            </a:r>
            <a:br>
              <a:rPr lang="en" dirty="0"/>
            </a:br>
            <a:endParaRPr dirty="0"/>
          </a:p>
        </p:txBody>
      </p:sp>
      <p:sp>
        <p:nvSpPr>
          <p:cNvPr id="317" name="Google Shape;317;p39"/>
          <p:cNvSpPr txBox="1">
            <a:spLocks noGrp="1"/>
          </p:cNvSpPr>
          <p:nvPr>
            <p:ph type="title" idx="2"/>
          </p:nvPr>
        </p:nvSpPr>
        <p:spPr>
          <a:xfrm>
            <a:off x="3547460" y="13215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BI</a:t>
            </a:r>
            <a:br>
              <a:rPr lang="en" dirty="0"/>
            </a:br>
            <a:endParaRPr dirty="0"/>
          </a:p>
        </p:txBody>
      </p:sp>
      <p:sp>
        <p:nvSpPr>
          <p:cNvPr id="319" name="Google Shape;319;p39"/>
          <p:cNvSpPr txBox="1">
            <a:spLocks noGrp="1"/>
          </p:cNvSpPr>
          <p:nvPr>
            <p:ph type="title" idx="4"/>
          </p:nvPr>
        </p:nvSpPr>
        <p:spPr>
          <a:xfrm>
            <a:off x="6117461" y="13215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Knime</a:t>
            </a:r>
            <a:br>
              <a:rPr lang="en" dirty="0"/>
            </a:br>
            <a:endParaRPr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2900B1-EEBF-9A8D-8100-5533A5AE9E85}"/>
              </a:ext>
            </a:extLst>
          </p:cNvPr>
          <p:cNvSpPr txBox="1"/>
          <p:nvPr/>
        </p:nvSpPr>
        <p:spPr>
          <a:xfrm>
            <a:off x="1401052" y="1694149"/>
            <a:ext cx="20099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Rapidité de mise en place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prise en main aisée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interface intuitive et visuelle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choix automatique de la vue adaptée en fonction des champs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sécurité sur les données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Possibilité de Collaboration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0E1605-881F-694F-A9AB-C18C9629172E}"/>
              </a:ext>
            </a:extLst>
          </p:cNvPr>
          <p:cNvSpPr txBox="1"/>
          <p:nvPr/>
        </p:nvSpPr>
        <p:spPr>
          <a:xfrm>
            <a:off x="3931926" y="1694149"/>
            <a:ext cx="18010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Logiciel Microsoft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Accéder à des tableaux de bord personnalisés.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Sécuriser les accès aux données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Améliorer l’efficacité des équipes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74D3C4-84FA-B6D4-0408-14069C69492E}"/>
              </a:ext>
            </a:extLst>
          </p:cNvPr>
          <p:cNvSpPr txBox="1"/>
          <p:nvPr/>
        </p:nvSpPr>
        <p:spPr>
          <a:xfrm>
            <a:off x="6384969" y="1585358"/>
            <a:ext cx="184870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L’extraction, la transformation de données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L'analytics</a:t>
            </a:r>
            <a:r>
              <a:rPr lang="fr-FR" dirty="0"/>
              <a:t> statistique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data visualisation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Le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mining</a:t>
            </a:r>
            <a:r>
              <a:rPr lang="fr-FR" dirty="0"/>
              <a:t> et le data </a:t>
            </a:r>
            <a:r>
              <a:rPr lang="fr-FR" dirty="0" err="1"/>
              <a:t>mining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Le machine </a:t>
            </a:r>
            <a:r>
              <a:rPr lang="fr-FR" dirty="0" err="1"/>
              <a:t>learning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La modélisation de workflow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BDB524-79D7-6434-7589-36F62A67EA13}"/>
              </a:ext>
            </a:extLst>
          </p:cNvPr>
          <p:cNvSpPr txBox="1"/>
          <p:nvPr/>
        </p:nvSpPr>
        <p:spPr>
          <a:xfrm>
            <a:off x="8424000" y="4563374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26CC196-C3D1-3C8C-DC33-6227F4D01495}"/>
              </a:ext>
            </a:extLst>
          </p:cNvPr>
          <p:cNvCxnSpPr/>
          <p:nvPr/>
        </p:nvCxnSpPr>
        <p:spPr>
          <a:xfrm>
            <a:off x="6439546" y="1495586"/>
            <a:ext cx="1859796" cy="2758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3EE805B-62ED-786A-6607-9D786D503D2D}"/>
              </a:ext>
            </a:extLst>
          </p:cNvPr>
          <p:cNvCxnSpPr/>
          <p:nvPr/>
        </p:nvCxnSpPr>
        <p:spPr>
          <a:xfrm>
            <a:off x="4009652" y="1545905"/>
            <a:ext cx="1859796" cy="2758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97C501-680C-FCA2-5281-93A6CD14C972}"/>
              </a:ext>
            </a:extLst>
          </p:cNvPr>
          <p:cNvCxnSpPr>
            <a:cxnSpLocks/>
          </p:cNvCxnSpPr>
          <p:nvPr/>
        </p:nvCxnSpPr>
        <p:spPr>
          <a:xfrm flipV="1">
            <a:off x="6551501" y="1585358"/>
            <a:ext cx="1859796" cy="2758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B663E73-DBE2-D85A-BF31-4C4C425FA5C5}"/>
              </a:ext>
            </a:extLst>
          </p:cNvPr>
          <p:cNvCxnSpPr>
            <a:cxnSpLocks/>
          </p:cNvCxnSpPr>
          <p:nvPr/>
        </p:nvCxnSpPr>
        <p:spPr>
          <a:xfrm flipV="1">
            <a:off x="3968090" y="1585358"/>
            <a:ext cx="1859796" cy="2758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15" grpId="0"/>
      <p:bldP spid="317" grpId="0"/>
      <p:bldP spid="3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set de donnée</a:t>
            </a:r>
            <a:endParaRPr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DA114F9-3CA3-279E-5E9F-FC72EC661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683" y="1391534"/>
            <a:ext cx="5818452" cy="33212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891B5D3-B966-1E63-3024-71C22E005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13" y="1582636"/>
            <a:ext cx="6659592" cy="2459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6B661C8-0760-35BE-ACCD-C34DE74FD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521" y="1515129"/>
            <a:ext cx="6066958" cy="3399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572339E-EB6D-5004-38D1-BADE7FA9DF0D}"/>
              </a:ext>
            </a:extLst>
          </p:cNvPr>
          <p:cNvSpPr txBox="1"/>
          <p:nvPr/>
        </p:nvSpPr>
        <p:spPr>
          <a:xfrm>
            <a:off x="8424000" y="4563374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E2084F-66BB-2D69-C0C6-42C2AD288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31" y="1862799"/>
            <a:ext cx="7268537" cy="2378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8492645-8391-0A98-F5FD-911F28AF5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004" y="1840913"/>
            <a:ext cx="7332263" cy="2391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58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314" grpId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du Projet</a:t>
            </a:r>
            <a:endParaRPr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1532CDB-9302-8265-5F27-EF3B3E119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88" y="1252942"/>
            <a:ext cx="5269423" cy="2637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7E88E07-10ED-C4EB-9226-127803632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628" y="1298579"/>
            <a:ext cx="6354312" cy="3572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ABFA3F6-45CE-31FE-C2BA-CE57E186F1BD}"/>
              </a:ext>
            </a:extLst>
          </p:cNvPr>
          <p:cNvSpPr txBox="1"/>
          <p:nvPr/>
        </p:nvSpPr>
        <p:spPr>
          <a:xfrm>
            <a:off x="8424000" y="4563374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04C9791-DC62-D2AF-9BBD-0620ED91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1589" y="1558586"/>
            <a:ext cx="4864350" cy="2463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7EED722-1308-3918-4D74-CA9546705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117" y="1205523"/>
            <a:ext cx="5475763" cy="3665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25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>
            <a:spLocks noGrp="1"/>
          </p:cNvSpPr>
          <p:nvPr>
            <p:ph type="subTitle" idx="1"/>
          </p:nvPr>
        </p:nvSpPr>
        <p:spPr>
          <a:xfrm>
            <a:off x="820211" y="2321425"/>
            <a:ext cx="3556800" cy="15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Passons sur Tableau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ctr"/>
            <a:r>
              <a:rPr lang="fr-FR" dirty="0" err="1">
                <a:hlinkClick r:id="rId3"/>
              </a:rPr>
              <a:t>Kevin_Zircon</a:t>
            </a:r>
            <a:r>
              <a:rPr lang="fr-FR" dirty="0">
                <a:hlinkClick r:id="rId3"/>
              </a:rPr>
              <a:t> P8 Etude sur l'eau I | Tableau Public</a:t>
            </a:r>
            <a:endParaRPr i="1" dirty="0"/>
          </a:p>
        </p:txBody>
      </p:sp>
      <p:sp>
        <p:nvSpPr>
          <p:cNvPr id="306" name="Google Shape;306;p38"/>
          <p:cNvSpPr txBox="1">
            <a:spLocks noGrp="1"/>
          </p:cNvSpPr>
          <p:nvPr>
            <p:ph type="title"/>
          </p:nvPr>
        </p:nvSpPr>
        <p:spPr>
          <a:xfrm>
            <a:off x="517500" y="1567975"/>
            <a:ext cx="455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THANKS !</a:t>
            </a:r>
            <a:endParaRPr sz="4000" b="1" dirty="0"/>
          </a:p>
        </p:txBody>
      </p:sp>
      <p:pic>
        <p:nvPicPr>
          <p:cNvPr id="307" name="Google Shape;307;p38"/>
          <p:cNvPicPr preferRelativeResize="0"/>
          <p:nvPr/>
        </p:nvPicPr>
        <p:blipFill rotWithShape="1">
          <a:blip r:embed="rId4">
            <a:alphaModFix/>
          </a:blip>
          <a:srcRect l="26496" r="26920"/>
          <a:stretch/>
        </p:blipFill>
        <p:spPr>
          <a:xfrm>
            <a:off x="5548897" y="0"/>
            <a:ext cx="3595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8"/>
          <p:cNvSpPr/>
          <p:nvPr/>
        </p:nvSpPr>
        <p:spPr>
          <a:xfrm flipH="1">
            <a:off x="6761925" y="-156750"/>
            <a:ext cx="2753875" cy="3251575"/>
          </a:xfrm>
          <a:custGeom>
            <a:avLst/>
            <a:gdLst/>
            <a:ahLst/>
            <a:cxnLst/>
            <a:rect l="l" t="t" r="r" b="b"/>
            <a:pathLst>
              <a:path w="110155" h="130063" extrusionOk="0">
                <a:moveTo>
                  <a:pt x="0" y="0"/>
                </a:moveTo>
                <a:lnTo>
                  <a:pt x="0" y="130063"/>
                </a:lnTo>
                <a:cubicBezTo>
                  <a:pt x="730" y="129242"/>
                  <a:pt x="1338" y="128391"/>
                  <a:pt x="1763" y="127601"/>
                </a:cubicBezTo>
                <a:cubicBezTo>
                  <a:pt x="4134" y="123042"/>
                  <a:pt x="4164" y="117692"/>
                  <a:pt x="4164" y="112555"/>
                </a:cubicBezTo>
                <a:cubicBezTo>
                  <a:pt x="4164" y="107418"/>
                  <a:pt x="4225" y="102069"/>
                  <a:pt x="6657" y="97540"/>
                </a:cubicBezTo>
                <a:cubicBezTo>
                  <a:pt x="10031" y="91278"/>
                  <a:pt x="17143" y="88056"/>
                  <a:pt x="23952" y="86020"/>
                </a:cubicBezTo>
                <a:cubicBezTo>
                  <a:pt x="30791" y="84014"/>
                  <a:pt x="38056" y="82676"/>
                  <a:pt x="43831" y="78573"/>
                </a:cubicBezTo>
                <a:cubicBezTo>
                  <a:pt x="60032" y="67023"/>
                  <a:pt x="54986" y="42828"/>
                  <a:pt x="69150" y="29545"/>
                </a:cubicBezTo>
                <a:cubicBezTo>
                  <a:pt x="79880" y="19453"/>
                  <a:pt x="103862" y="18025"/>
                  <a:pt x="110154" y="23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8"/>
          <p:cNvSpPr/>
          <p:nvPr/>
        </p:nvSpPr>
        <p:spPr>
          <a:xfrm rot="10800000">
            <a:off x="7464700" y="-106825"/>
            <a:ext cx="2299450" cy="2113275"/>
          </a:xfrm>
          <a:custGeom>
            <a:avLst/>
            <a:gdLst/>
            <a:ahLst/>
            <a:cxnLst/>
            <a:rect l="l" t="t" r="r" b="b"/>
            <a:pathLst>
              <a:path w="91978" h="84531" extrusionOk="0">
                <a:moveTo>
                  <a:pt x="0" y="84531"/>
                </a:moveTo>
                <a:lnTo>
                  <a:pt x="91978" y="84531"/>
                </a:lnTo>
                <a:cubicBezTo>
                  <a:pt x="91430" y="70214"/>
                  <a:pt x="82251" y="55928"/>
                  <a:pt x="60579" y="53649"/>
                </a:cubicBezTo>
                <a:cubicBezTo>
                  <a:pt x="36718" y="51126"/>
                  <a:pt x="35198" y="39272"/>
                  <a:pt x="27539" y="20578"/>
                </a:cubicBezTo>
                <a:cubicBezTo>
                  <a:pt x="20426" y="3253"/>
                  <a:pt x="5988" y="396"/>
                  <a:pt x="31" y="0"/>
                </a:cubicBezTo>
                <a:lnTo>
                  <a:pt x="31" y="845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EBC2B3-458E-3317-16A8-6E299EB89F95}"/>
              </a:ext>
            </a:extLst>
          </p:cNvPr>
          <p:cNvSpPr txBox="1"/>
          <p:nvPr/>
        </p:nvSpPr>
        <p:spPr>
          <a:xfrm>
            <a:off x="8487611" y="4722400"/>
            <a:ext cx="46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build="p"/>
      <p:bldP spid="306" grpId="0"/>
    </p:bldLst>
  </p:timing>
</p:sld>
</file>

<file path=ppt/theme/theme1.xml><?xml version="1.0" encoding="utf-8"?>
<a:theme xmlns:a="http://schemas.openxmlformats.org/drawingml/2006/main" name="Simple Watery Shapes Style MK Campaign by Slidesgo">
  <a:themeElements>
    <a:clrScheme name="Simple Light">
      <a:dk1>
        <a:srgbClr val="091D31"/>
      </a:dk1>
      <a:lt1>
        <a:srgbClr val="FFFFFF"/>
      </a:lt1>
      <a:dk2>
        <a:srgbClr val="336E94"/>
      </a:dk2>
      <a:lt2>
        <a:srgbClr val="9ED2F2"/>
      </a:lt2>
      <a:accent1>
        <a:srgbClr val="46A9E7"/>
      </a:accent1>
      <a:accent2>
        <a:srgbClr val="C1E7FF"/>
      </a:accent2>
      <a:accent3>
        <a:srgbClr val="BCDFF6"/>
      </a:accent3>
      <a:accent4>
        <a:srgbClr val="E6F5FF"/>
      </a:accent4>
      <a:accent5>
        <a:srgbClr val="0097A7"/>
      </a:accent5>
      <a:accent6>
        <a:srgbClr val="FFFFFF"/>
      </a:accent6>
      <a:hlink>
        <a:srgbClr val="091D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219</Words>
  <Application>Microsoft Office PowerPoint</Application>
  <PresentationFormat>Affichage à l'écran (16:9)</PresentationFormat>
  <Paragraphs>53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Wingdings</vt:lpstr>
      <vt:lpstr>Arial</vt:lpstr>
      <vt:lpstr>Bebas Neue</vt:lpstr>
      <vt:lpstr>Times New Roman</vt:lpstr>
      <vt:lpstr>Inter</vt:lpstr>
      <vt:lpstr>Anaheim</vt:lpstr>
      <vt:lpstr>Comfortaa</vt:lpstr>
      <vt:lpstr>Simple Watery Shapes Style MK Campaign by Slidesgo</vt:lpstr>
      <vt:lpstr>Faites une étude sur l'eau potable</vt:lpstr>
      <vt:lpstr>Présentation PowerPoint</vt:lpstr>
      <vt:lpstr>Tableau Public</vt:lpstr>
      <vt:lpstr>Tableau Public</vt:lpstr>
      <vt:lpstr>Pourquoi Tableau ?</vt:lpstr>
      <vt:lpstr>Le set de donnée</vt:lpstr>
      <vt:lpstr>Présentation du Projet</vt:lpstr>
      <vt:lpstr>THANKS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Faites une étude sur l'eau potable</dc:title>
  <dc:creator>Kevin Zircon</dc:creator>
  <cp:lastModifiedBy>kevin zircon</cp:lastModifiedBy>
  <cp:revision>12</cp:revision>
  <dcterms:modified xsi:type="dcterms:W3CDTF">2023-04-19T09:55:24Z</dcterms:modified>
</cp:coreProperties>
</file>