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2"/>
  </p:notesMasterIdLst>
  <p:handoutMasterIdLst>
    <p:handoutMasterId r:id="rId13"/>
  </p:handoutMasterIdLst>
  <p:sldIdLst>
    <p:sldId id="256" r:id="rId5"/>
    <p:sldId id="268" r:id="rId6"/>
    <p:sldId id="259" r:id="rId7"/>
    <p:sldId id="271" r:id="rId8"/>
    <p:sldId id="272" r:id="rId9"/>
    <p:sldId id="273" r:id="rId10"/>
    <p:sldId id="274" r:id="rId11"/>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14067"/>
    <a:srgbClr val="3F3F3F"/>
    <a:srgbClr val="014E7D"/>
    <a:srgbClr val="013657"/>
    <a:srgbClr val="01456F"/>
    <a:srgbClr val="014B79"/>
    <a:srgbClr val="0937C9"/>
    <a:srgbClr val="002774"/>
    <a:srgbClr val="929A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74" autoAdjust="0"/>
  </p:normalViewPr>
  <p:slideViewPr>
    <p:cSldViewPr snapToGrid="0" showGuides="1">
      <p:cViewPr varScale="1">
        <p:scale>
          <a:sx n="79" d="100"/>
          <a:sy n="79" d="100"/>
        </p:scale>
        <p:origin x="773" y="77"/>
      </p:cViewPr>
      <p:guideLst>
        <p:guide pos="3840"/>
        <p:guide pos="597"/>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8" d="100"/>
          <a:sy n="88" d="100"/>
        </p:scale>
        <p:origin x="382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dirty="0"/>
          </a:p>
        </p:txBody>
      </p:sp>
      <p:sp>
        <p:nvSpPr>
          <p:cNvPr id="3" name="Espace réservé de la date 2">
            <a:extLst>
              <a:ext uri="{FF2B5EF4-FFF2-40B4-BE49-F238E27FC236}">
                <a16:creationId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A5DCE85-0A13-48F4-A9C0-551BADFB2145}" type="datetime1">
              <a:rPr lang="fr-FR" smtClean="0"/>
              <a:t>07/11/2022</a:t>
            </a:fld>
            <a:endParaRPr lang="fr-FR" dirty="0"/>
          </a:p>
        </p:txBody>
      </p:sp>
      <p:sp>
        <p:nvSpPr>
          <p:cNvPr id="4" name="Espace réservé du pied de page 3">
            <a:extLst>
              <a:ext uri="{FF2B5EF4-FFF2-40B4-BE49-F238E27FC236}">
                <a16:creationId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dirty="0"/>
          </a:p>
        </p:txBody>
      </p:sp>
      <p:sp>
        <p:nvSpPr>
          <p:cNvPr id="5" name="Espace réservé du numéro de diapositive 4">
            <a:extLst>
              <a:ext uri="{FF2B5EF4-FFF2-40B4-BE49-F238E27FC236}">
                <a16:creationId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F1072A3-100F-40A9-915F-8D2D9E6962D8}" type="slidenum">
              <a:rPr lang="fr-FR" smtClean="0"/>
              <a:t>‹N°›</a:t>
            </a:fld>
            <a:endParaRPr lang="fr-FR"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BEABE6-E8A2-4369-B5DD-8970D70F6DA0}" type="datetime1">
              <a:rPr lang="fr-FR" smtClean="0"/>
              <a:pPr/>
              <a:t>03/11/2022</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9230CFA-805A-4FD3-B3A0-DAAA5993DA17}" type="slidenum">
              <a:rPr lang="fr-FR" noProof="0" smtClean="0"/>
              <a:t>‹N°›</a:t>
            </a:fld>
            <a:endParaRPr lang="fr-FR" noProof="0"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79230CFA-805A-4FD3-B3A0-DAAA5993DA17}" type="slidenum">
              <a:rPr lang="fr-FR" smtClean="0"/>
              <a:t>1</a:t>
            </a:fld>
            <a:endParaRPr lang="fr-FR" dirty="0"/>
          </a:p>
        </p:txBody>
      </p:sp>
    </p:spTree>
    <p:extLst>
      <p:ext uri="{BB962C8B-B14F-4D97-AF65-F5344CB8AC3E}">
        <p14:creationId xmlns:p14="http://schemas.microsoft.com/office/powerpoint/2010/main" val="1605458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79230CFA-805A-4FD3-B3A0-DAAA5993DA17}" type="slidenum">
              <a:rPr lang="fr-FR" smtClean="0"/>
              <a:t>2</a:t>
            </a:fld>
            <a:endParaRPr lang="fr-FR" dirty="0"/>
          </a:p>
        </p:txBody>
      </p:sp>
    </p:spTree>
    <p:extLst>
      <p:ext uri="{BB962C8B-B14F-4D97-AF65-F5344CB8AC3E}">
        <p14:creationId xmlns:p14="http://schemas.microsoft.com/office/powerpoint/2010/main" val="2467972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79230CFA-805A-4FD3-B3A0-DAAA5993DA17}" type="slidenum">
              <a:rPr lang="fr-FR" smtClean="0"/>
              <a:t>3</a:t>
            </a:fld>
            <a:endParaRPr lang="fr-FR" dirty="0"/>
          </a:p>
        </p:txBody>
      </p:sp>
    </p:spTree>
    <p:extLst>
      <p:ext uri="{BB962C8B-B14F-4D97-AF65-F5344CB8AC3E}">
        <p14:creationId xmlns:p14="http://schemas.microsoft.com/office/powerpoint/2010/main" val="789801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avec image">
    <p:spTree>
      <p:nvGrpSpPr>
        <p:cNvPr id="1" name=""/>
        <p:cNvGrpSpPr/>
        <p:nvPr/>
      </p:nvGrpSpPr>
      <p:grpSpPr>
        <a:xfrm>
          <a:off x="0" y="0"/>
          <a:ext cx="0" cy="0"/>
          <a:chOff x="0" y="0"/>
          <a:chExt cx="0" cy="0"/>
        </a:xfrm>
      </p:grpSpPr>
      <p:sp>
        <p:nvSpPr>
          <p:cNvPr id="11" name="Triangle rect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6" name="Connecteur droit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Espace réservé d’image 24">
            <a:extLst>
              <a:ext uri="{FF2B5EF4-FFF2-40B4-BE49-F238E27FC236}">
                <a16:creationId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rtlCol="0" anchor="ctr">
            <a:noAutofit/>
          </a:bodyPr>
          <a:lstStyle>
            <a:lvl1pPr marL="0" indent="0" algn="ctr">
              <a:buNone/>
              <a:defRPr>
                <a:solidFill>
                  <a:schemeClr val="tx1"/>
                </a:solidFill>
              </a:defRPr>
            </a:lvl1pPr>
          </a:lstStyle>
          <a:p>
            <a:pPr rtl="0"/>
            <a:r>
              <a:rPr lang="fr-FR" noProof="0"/>
              <a:t>Cliquez sur l'icône pour ajouter une image</a:t>
            </a:r>
            <a:endParaRPr lang="fr-FR" noProof="0" dirty="0"/>
          </a:p>
        </p:txBody>
      </p:sp>
      <p:cxnSp>
        <p:nvCxnSpPr>
          <p:cNvPr id="18" name="Connecteur droit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re 1" title="Titr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rtlCol="0" anchor="b">
            <a:normAutofit/>
          </a:bodyPr>
          <a:lstStyle>
            <a:lvl1pPr algn="l">
              <a:defRPr sz="4300" b="1">
                <a:solidFill>
                  <a:schemeClr val="accent1"/>
                </a:solidFill>
              </a:defRPr>
            </a:lvl1pPr>
          </a:lstStyle>
          <a:p>
            <a:pPr rtl="0"/>
            <a:r>
              <a:rPr lang="fr-FR" noProof="0" dirty="0"/>
              <a:t>Cliquez pour modifier le style du titre du masque</a:t>
            </a:r>
          </a:p>
        </p:txBody>
      </p:sp>
      <p:sp>
        <p:nvSpPr>
          <p:cNvPr id="3" name="Sous-titre 2" title="Sous-titr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rtlCol="0"/>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dirty="0"/>
              <a:t>CLIQUEZ POUR MODIFIER LE SOUS-TITRE</a:t>
            </a:r>
          </a:p>
        </p:txBody>
      </p:sp>
      <p:cxnSp>
        <p:nvCxnSpPr>
          <p:cNvPr id="9" name="Connecteur droit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7537" userDrawn="1">
          <p15:clr>
            <a:srgbClr val="FBAE40"/>
          </p15:clr>
        </p15:guide>
        <p15:guide id="3" pos="138"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11" name="Triangle rect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6" name="Connecteur droit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re 1" title="Titr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rtlCol="0" anchor="b">
            <a:normAutofit/>
          </a:bodyPr>
          <a:lstStyle>
            <a:lvl1pPr algn="l">
              <a:defRPr sz="4300" b="1">
                <a:solidFill>
                  <a:schemeClr val="accent1"/>
                </a:solidFill>
              </a:defRPr>
            </a:lvl1pPr>
          </a:lstStyle>
          <a:p>
            <a:pPr rtl="0"/>
            <a:r>
              <a:rPr lang="fr-FR" noProof="0" dirty="0"/>
              <a:t>Cliquez pour modifier le style du titre du masque</a:t>
            </a:r>
          </a:p>
        </p:txBody>
      </p:sp>
      <p:sp>
        <p:nvSpPr>
          <p:cNvPr id="3" name="Sous-titre 2" title="Sous-titr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rtlCol="0"/>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dirty="0"/>
              <a:t>CLIQUEZ POUR MODIFIER POUR LE STYLE DE SOUS-TITRE DU MASQUE</a:t>
            </a:r>
          </a:p>
        </p:txBody>
      </p:sp>
      <p:cxnSp>
        <p:nvCxnSpPr>
          <p:cNvPr id="9" name="Connecteur droit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561729"/>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n-tête de section">
    <p:spTree>
      <p:nvGrpSpPr>
        <p:cNvPr id="1" name=""/>
        <p:cNvGrpSpPr/>
        <p:nvPr/>
      </p:nvGrpSpPr>
      <p:grpSpPr>
        <a:xfrm>
          <a:off x="0" y="0"/>
          <a:ext cx="0" cy="0"/>
          <a:chOff x="0" y="0"/>
          <a:chExt cx="0" cy="0"/>
        </a:xfrm>
      </p:grpSpPr>
      <p:sp>
        <p:nvSpPr>
          <p:cNvPr id="19" name="Triangle droit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7" name="Parallélogramme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re 1" title="Titr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rtlCol="0" anchor="b">
            <a:normAutofit/>
          </a:bodyPr>
          <a:lstStyle>
            <a:lvl1pPr>
              <a:defRPr sz="4000" b="1">
                <a:solidFill>
                  <a:schemeClr val="accent1"/>
                </a:solidFill>
                <a:latin typeface="+mj-lt"/>
                <a:cs typeface="Calibri Light" panose="020F0302020204030204" pitchFamily="34" charset="0"/>
              </a:defRPr>
            </a:lvl1pPr>
          </a:lstStyle>
          <a:p>
            <a:pPr rtl="0"/>
            <a:r>
              <a:rPr lang="fr-FR" noProof="0" dirty="0"/>
              <a:t>Cliquez pour modifier le style du titre du masque</a:t>
            </a:r>
          </a:p>
        </p:txBody>
      </p:sp>
      <p:sp>
        <p:nvSpPr>
          <p:cNvPr id="101" name="Espace réservé du texte 2" title="Sous-titr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rtlCol="0">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cxnSp>
        <p:nvCxnSpPr>
          <p:cNvPr id="21" name="Connecteur droit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élogramme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cxnSp>
        <p:nvCxnSpPr>
          <p:cNvPr id="26" name="Connecteur droit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Connecteur droit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élogramme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100786568"/>
      </p:ext>
    </p:extLst>
  </p:cSld>
  <p:clrMapOvr>
    <a:masterClrMapping/>
  </p:clrMapOvr>
  <p:extLst>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cxnSp>
        <p:nvCxnSpPr>
          <p:cNvPr id="22" name="Connecteur droit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e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Bande diagonal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solidFill>
                  <a:schemeClr val="tx1"/>
                </a:solidFill>
              </a:endParaRPr>
            </a:p>
          </p:txBody>
        </p:sp>
        <p:cxnSp>
          <p:nvCxnSpPr>
            <p:cNvPr id="28" name="Connecteur droit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élogramme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25" name="Zone de texte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pPr rtl="0"/>
            <a:r>
              <a:rPr lang="fr-FR" sz="3400" b="1" noProof="0" dirty="0">
                <a:solidFill>
                  <a:schemeClr val="accent6"/>
                </a:solidFill>
                <a:latin typeface="Arial Black" panose="020B0A04020102020204" pitchFamily="34" charset="0"/>
              </a:rPr>
              <a:t>FR</a:t>
            </a:r>
          </a:p>
        </p:txBody>
      </p:sp>
      <p:sp>
        <p:nvSpPr>
          <p:cNvPr id="36" name="Parallélogramme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fr-FR" noProof="0" dirty="0"/>
          </a:p>
        </p:txBody>
      </p:sp>
      <p:sp>
        <p:nvSpPr>
          <p:cNvPr id="2" name="Espace réservé du pied de page 1">
            <a:extLst>
              <a:ext uri="{FF2B5EF4-FFF2-40B4-BE49-F238E27FC236}">
                <a16:creationId xmlns:a16="http://schemas.microsoft.com/office/drawing/2014/main" id="{03E79E9C-D961-6E47-A5C6-57689BAFF243}"/>
              </a:ext>
            </a:extLst>
          </p:cNvPr>
          <p:cNvSpPr>
            <a:spLocks noGrp="1"/>
          </p:cNvSpPr>
          <p:nvPr>
            <p:ph type="ftr" sz="quarter" idx="17"/>
          </p:nvPr>
        </p:nvSpPr>
        <p:spPr/>
        <p:txBody>
          <a:bodyPr rtlCol="0"/>
          <a:lstStyle>
            <a:lvl1pPr algn="l">
              <a:defRPr/>
            </a:lvl1pPr>
          </a:lstStyle>
          <a:p>
            <a:pPr rtl="0"/>
            <a:r>
              <a:rPr lang="fr-FR" noProof="0" dirty="0"/>
              <a:t>Ajouter un pied de page</a:t>
            </a:r>
          </a:p>
        </p:txBody>
      </p:sp>
      <p:sp>
        <p:nvSpPr>
          <p:cNvPr id="3" name="Espace réservé du numéro de diapositive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rtlCol="0"/>
          <a:lstStyle/>
          <a:p>
            <a:pPr rtl="0"/>
            <a:fld id="{8699F50C-BE38-4BD0-BA84-9B090E1F2B9B}" type="slidenum">
              <a:rPr lang="fr-FR" noProof="0" smtClean="0"/>
              <a:t>‹N°›</a:t>
            </a:fld>
            <a:endParaRPr lang="fr-FR" noProof="0" dirty="0"/>
          </a:p>
        </p:txBody>
      </p:sp>
      <p:sp>
        <p:nvSpPr>
          <p:cNvPr id="27" name="Titre 1" title="Titr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rtlCol="0" anchor="b">
            <a:normAutofit/>
          </a:bodyPr>
          <a:lstStyle>
            <a:lvl1pPr>
              <a:defRPr sz="4400" b="1">
                <a:solidFill>
                  <a:schemeClr val="accent1"/>
                </a:solidFill>
              </a:defRPr>
            </a:lvl1pPr>
          </a:lstStyle>
          <a:p>
            <a:pPr rtl="0"/>
            <a:r>
              <a:rPr lang="fr-FR" noProof="0" dirty="0"/>
              <a:t>Cliquez pour modifier le style du titre du masque </a:t>
            </a:r>
          </a:p>
        </p:txBody>
      </p:sp>
      <p:sp>
        <p:nvSpPr>
          <p:cNvPr id="29" name="Espace réservé du contenu 2">
            <a:extLst>
              <a:ext uri="{FF2B5EF4-FFF2-40B4-BE49-F238E27FC236}">
                <a16:creationId xmlns:a16="http://schemas.microsoft.com/office/drawing/2014/main" id="{1FAE0C34-9220-45F0-9FC2-9FE7C994E7BD}"/>
              </a:ext>
            </a:extLst>
          </p:cNvPr>
          <p:cNvSpPr>
            <a:spLocks noGrp="1"/>
          </p:cNvSpPr>
          <p:nvPr>
            <p:ph idx="1"/>
          </p:nvPr>
        </p:nvSpPr>
        <p:spPr>
          <a:xfrm>
            <a:off x="518678" y="1671924"/>
            <a:ext cx="10835122" cy="4505039"/>
          </a:xfrm>
          <a:prstGeom prst="rect">
            <a:avLst/>
          </a:prstGeom>
        </p:spPr>
        <p:txBody>
          <a:bodyPr rtlCol="0"/>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Tree>
    <p:extLst>
      <p:ext uri="{BB962C8B-B14F-4D97-AF65-F5344CB8AC3E}">
        <p14:creationId xmlns:p14="http://schemas.microsoft.com/office/powerpoint/2010/main" val="254343043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cxnSp>
        <p:nvCxnSpPr>
          <p:cNvPr id="22" name="Connecteur droit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e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Bande diagonal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solidFill>
                  <a:schemeClr val="tx1"/>
                </a:solidFill>
              </a:endParaRPr>
            </a:p>
          </p:txBody>
        </p:sp>
        <p:cxnSp>
          <p:nvCxnSpPr>
            <p:cNvPr id="28" name="Connecteur droit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élogramme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25" name="Zone de texte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pPr rtl="0"/>
            <a:r>
              <a:rPr lang="fr-FR" sz="3400" b="1" noProof="0" dirty="0">
                <a:solidFill>
                  <a:schemeClr val="accent6"/>
                </a:solidFill>
                <a:latin typeface="Arial Black" panose="020B0A04020102020204" pitchFamily="34" charset="0"/>
              </a:rPr>
              <a:t>FR</a:t>
            </a:r>
          </a:p>
        </p:txBody>
      </p:sp>
      <p:sp>
        <p:nvSpPr>
          <p:cNvPr id="36" name="Parallélogramme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fr-FR" noProof="0" dirty="0"/>
          </a:p>
        </p:txBody>
      </p:sp>
      <p:sp>
        <p:nvSpPr>
          <p:cNvPr id="2" name="Espace réservé du pied de page 1">
            <a:extLst>
              <a:ext uri="{FF2B5EF4-FFF2-40B4-BE49-F238E27FC236}">
                <a16:creationId xmlns:a16="http://schemas.microsoft.com/office/drawing/2014/main" id="{03E79E9C-D961-6E47-A5C6-57689BAFF243}"/>
              </a:ext>
            </a:extLst>
          </p:cNvPr>
          <p:cNvSpPr>
            <a:spLocks noGrp="1"/>
          </p:cNvSpPr>
          <p:nvPr>
            <p:ph type="ftr" sz="quarter" idx="17"/>
          </p:nvPr>
        </p:nvSpPr>
        <p:spPr/>
        <p:txBody>
          <a:bodyPr rtlCol="0"/>
          <a:lstStyle>
            <a:lvl1pPr algn="l">
              <a:defRPr/>
            </a:lvl1pPr>
          </a:lstStyle>
          <a:p>
            <a:pPr rtl="0"/>
            <a:r>
              <a:rPr lang="fr-FR" noProof="0" dirty="0"/>
              <a:t>Ajouter un pied de page</a:t>
            </a:r>
          </a:p>
        </p:txBody>
      </p:sp>
      <p:sp>
        <p:nvSpPr>
          <p:cNvPr id="3" name="Espace réservé du numéro de diapositive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rtlCol="0"/>
          <a:lstStyle/>
          <a:p>
            <a:pPr rtl="0"/>
            <a:fld id="{8699F50C-BE38-4BD0-BA84-9B090E1F2B9B}" type="slidenum">
              <a:rPr lang="fr-FR" noProof="0" smtClean="0"/>
              <a:t>‹N°›</a:t>
            </a:fld>
            <a:endParaRPr lang="fr-FR" noProof="0" dirty="0"/>
          </a:p>
        </p:txBody>
      </p:sp>
      <p:sp>
        <p:nvSpPr>
          <p:cNvPr id="27" name="Titre 1" title="Titr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rtlCol="0" anchor="b">
            <a:normAutofit/>
          </a:bodyPr>
          <a:lstStyle>
            <a:lvl1pPr>
              <a:defRPr sz="4400" b="1">
                <a:solidFill>
                  <a:schemeClr val="accent1"/>
                </a:solidFill>
              </a:defRPr>
            </a:lvl1pPr>
          </a:lstStyle>
          <a:p>
            <a:pPr rtl="0"/>
            <a:r>
              <a:rPr lang="fr-FR" noProof="0" dirty="0"/>
              <a:t>Cliquez pour modifier le style du titre du masque </a:t>
            </a:r>
          </a:p>
        </p:txBody>
      </p:sp>
      <p:sp>
        <p:nvSpPr>
          <p:cNvPr id="14" name="Espace réservé du contenu 2">
            <a:extLst>
              <a:ext uri="{FF2B5EF4-FFF2-40B4-BE49-F238E27FC236}">
                <a16:creationId xmlns:a16="http://schemas.microsoft.com/office/drawing/2014/main" id="{217F9213-0142-420B-A84D-C5627A0C81E4}"/>
              </a:ext>
            </a:extLst>
          </p:cNvPr>
          <p:cNvSpPr>
            <a:spLocks noGrp="1"/>
          </p:cNvSpPr>
          <p:nvPr>
            <p:ph sz="half" idx="1"/>
          </p:nvPr>
        </p:nvSpPr>
        <p:spPr>
          <a:xfrm>
            <a:off x="529687" y="1651044"/>
            <a:ext cx="5181600" cy="4525919"/>
          </a:xfrm>
          <a:prstGeom prst="rect">
            <a:avLst/>
          </a:prstGeom>
        </p:spPr>
        <p:txBody>
          <a:bodyPr rtlCol="0"/>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15" name="Espace réservé du contenu 3">
            <a:extLst>
              <a:ext uri="{FF2B5EF4-FFF2-40B4-BE49-F238E27FC236}">
                <a16:creationId xmlns:a16="http://schemas.microsoft.com/office/drawing/2014/main" id="{8014328B-D576-4B5C-A4AE-CF98318929FE}"/>
              </a:ext>
            </a:extLst>
          </p:cNvPr>
          <p:cNvSpPr>
            <a:spLocks noGrp="1"/>
          </p:cNvSpPr>
          <p:nvPr>
            <p:ph sz="half" idx="2"/>
          </p:nvPr>
        </p:nvSpPr>
        <p:spPr>
          <a:xfrm>
            <a:off x="6172200" y="1651044"/>
            <a:ext cx="5181600" cy="4525919"/>
          </a:xfrm>
          <a:prstGeom prst="rect">
            <a:avLst/>
          </a:prstGeom>
        </p:spPr>
        <p:txBody>
          <a:bodyPr rtlCol="0"/>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Tree>
    <p:extLst>
      <p:ext uri="{BB962C8B-B14F-4D97-AF65-F5344CB8AC3E}">
        <p14:creationId xmlns:p14="http://schemas.microsoft.com/office/powerpoint/2010/main" val="128481316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cxnSp>
        <p:nvCxnSpPr>
          <p:cNvPr id="22" name="Connecteur droit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e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Bande diagonal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solidFill>
                  <a:schemeClr val="tx1"/>
                </a:solidFill>
              </a:endParaRPr>
            </a:p>
          </p:txBody>
        </p:sp>
        <p:cxnSp>
          <p:nvCxnSpPr>
            <p:cNvPr id="28" name="Connecteur droit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élogramme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25" name="Zone de texte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pPr rtl="0"/>
            <a:r>
              <a:rPr lang="fr-FR" sz="3400" b="1" noProof="0" dirty="0">
                <a:solidFill>
                  <a:schemeClr val="accent6"/>
                </a:solidFill>
                <a:latin typeface="Arial Black" panose="020B0A04020102020204" pitchFamily="34" charset="0"/>
              </a:rPr>
              <a:t>FR</a:t>
            </a:r>
          </a:p>
        </p:txBody>
      </p:sp>
      <p:sp>
        <p:nvSpPr>
          <p:cNvPr id="36" name="Parallélogramme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fr-FR" noProof="0" dirty="0"/>
          </a:p>
        </p:txBody>
      </p:sp>
      <p:sp>
        <p:nvSpPr>
          <p:cNvPr id="2" name="Espace réservé du pied de page 1">
            <a:extLst>
              <a:ext uri="{FF2B5EF4-FFF2-40B4-BE49-F238E27FC236}">
                <a16:creationId xmlns:a16="http://schemas.microsoft.com/office/drawing/2014/main" id="{03E79E9C-D961-6E47-A5C6-57689BAFF243}"/>
              </a:ext>
            </a:extLst>
          </p:cNvPr>
          <p:cNvSpPr>
            <a:spLocks noGrp="1"/>
          </p:cNvSpPr>
          <p:nvPr>
            <p:ph type="ftr" sz="quarter" idx="17"/>
          </p:nvPr>
        </p:nvSpPr>
        <p:spPr/>
        <p:txBody>
          <a:bodyPr rtlCol="0"/>
          <a:lstStyle>
            <a:lvl1pPr algn="l">
              <a:defRPr/>
            </a:lvl1pPr>
          </a:lstStyle>
          <a:p>
            <a:pPr rtl="0"/>
            <a:r>
              <a:rPr lang="fr-FR" noProof="0" dirty="0"/>
              <a:t>Ajouter un pied de page</a:t>
            </a:r>
          </a:p>
        </p:txBody>
      </p:sp>
      <p:sp>
        <p:nvSpPr>
          <p:cNvPr id="3" name="Espace réservé du numéro de diapositive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rtlCol="0"/>
          <a:lstStyle/>
          <a:p>
            <a:pPr rtl="0"/>
            <a:fld id="{8699F50C-BE38-4BD0-BA84-9B090E1F2B9B}" type="slidenum">
              <a:rPr lang="fr-FR" noProof="0" smtClean="0"/>
              <a:t>‹N°›</a:t>
            </a:fld>
            <a:endParaRPr lang="fr-FR" noProof="0" dirty="0"/>
          </a:p>
        </p:txBody>
      </p:sp>
      <p:sp>
        <p:nvSpPr>
          <p:cNvPr id="27" name="Titre 1" title="Titr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rtlCol="0" anchor="b">
            <a:normAutofit/>
          </a:bodyPr>
          <a:lstStyle>
            <a:lvl1pPr>
              <a:defRPr sz="4400" b="1">
                <a:solidFill>
                  <a:schemeClr val="accent1"/>
                </a:solidFill>
              </a:defRPr>
            </a:lvl1pPr>
          </a:lstStyle>
          <a:p>
            <a:pPr rtl="0"/>
            <a:r>
              <a:rPr lang="fr-FR" noProof="0" dirty="0"/>
              <a:t>Cliquez pour modifier le style du titre du masque </a:t>
            </a:r>
          </a:p>
        </p:txBody>
      </p:sp>
      <p:sp>
        <p:nvSpPr>
          <p:cNvPr id="18" name="Espace réservé du texte 2">
            <a:extLst>
              <a:ext uri="{FF2B5EF4-FFF2-40B4-BE49-F238E27FC236}">
                <a16:creationId xmlns:a16="http://schemas.microsoft.com/office/drawing/2014/main" id="{82BFF385-445D-4DBB-9773-F99669415884}"/>
              </a:ext>
            </a:extLst>
          </p:cNvPr>
          <p:cNvSpPr>
            <a:spLocks noGrp="1"/>
          </p:cNvSpPr>
          <p:nvPr>
            <p:ph type="body" idx="1"/>
          </p:nvPr>
        </p:nvSpPr>
        <p:spPr>
          <a:xfrm>
            <a:off x="518678" y="1681163"/>
            <a:ext cx="5382501" cy="823912"/>
          </a:xfrm>
          <a:prstGeom prst="rect">
            <a:avLst/>
          </a:prstGeom>
        </p:spPr>
        <p:txBody>
          <a:bodyPr rtlCol="0" anchor="b"/>
          <a:lstStyle>
            <a:lvl1pPr marL="0" indent="0">
              <a:buNone/>
              <a:defRPr lang="en-US" b="1" dirty="0">
                <a:solidFill>
                  <a:schemeClr val="accent6"/>
                </a:solidFill>
              </a:defRPr>
            </a:lvl1pPr>
          </a:lstStyle>
          <a:p>
            <a:pPr marL="228600" lvl="0" indent="-228600" rtl="0"/>
            <a:r>
              <a:rPr lang="fr-FR" noProof="0"/>
              <a:t>Cliquez pour modifier les styles du texte du masque</a:t>
            </a:r>
          </a:p>
        </p:txBody>
      </p:sp>
      <p:sp>
        <p:nvSpPr>
          <p:cNvPr id="20" name="Espace réservé du texte 4">
            <a:extLst>
              <a:ext uri="{FF2B5EF4-FFF2-40B4-BE49-F238E27FC236}">
                <a16:creationId xmlns:a16="http://schemas.microsoft.com/office/drawing/2014/main" id="{311B1CFE-1B35-4B5C-B40A-DC5ADF211B5C}"/>
              </a:ext>
            </a:extLst>
          </p:cNvPr>
          <p:cNvSpPr>
            <a:spLocks noGrp="1"/>
          </p:cNvSpPr>
          <p:nvPr>
            <p:ph type="body" sz="quarter" idx="3"/>
          </p:nvPr>
        </p:nvSpPr>
        <p:spPr>
          <a:xfrm>
            <a:off x="6172200" y="1681163"/>
            <a:ext cx="5183188" cy="823912"/>
          </a:xfrm>
          <a:prstGeom prst="rect">
            <a:avLst/>
          </a:prstGeom>
        </p:spPr>
        <p:txBody>
          <a:bodyPr rtlCol="0" anchor="b"/>
          <a:lstStyle>
            <a:lvl1pPr marL="0" indent="0">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21" name="Espace réservé du contenu 5">
            <a:extLst>
              <a:ext uri="{FF2B5EF4-FFF2-40B4-BE49-F238E27FC236}">
                <a16:creationId xmlns:a16="http://schemas.microsoft.com/office/drawing/2014/main" id="{1CE840E8-D596-479D-AE97-E88F42DC1B13}"/>
              </a:ext>
            </a:extLst>
          </p:cNvPr>
          <p:cNvSpPr>
            <a:spLocks noGrp="1"/>
          </p:cNvSpPr>
          <p:nvPr>
            <p:ph sz="quarter" idx="4"/>
          </p:nvPr>
        </p:nvSpPr>
        <p:spPr>
          <a:xfrm>
            <a:off x="6172200" y="2505075"/>
            <a:ext cx="5183188" cy="3684588"/>
          </a:xfrm>
          <a:prstGeom prst="rect">
            <a:avLst/>
          </a:prstGeom>
        </p:spPr>
        <p:txBody>
          <a:bodyPr rtlCol="0"/>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24" name="Espace réservé du contenu 3">
            <a:extLst>
              <a:ext uri="{FF2B5EF4-FFF2-40B4-BE49-F238E27FC236}">
                <a16:creationId xmlns:a16="http://schemas.microsoft.com/office/drawing/2014/main" id="{B9A68D25-B19E-4E84-B65D-596EE8382DAD}"/>
              </a:ext>
            </a:extLst>
          </p:cNvPr>
          <p:cNvSpPr>
            <a:spLocks noGrp="1"/>
          </p:cNvSpPr>
          <p:nvPr>
            <p:ph sz="half" idx="2"/>
          </p:nvPr>
        </p:nvSpPr>
        <p:spPr>
          <a:xfrm>
            <a:off x="518678" y="2505075"/>
            <a:ext cx="5391749" cy="3684588"/>
          </a:xfrm>
          <a:prstGeom prst="rect">
            <a:avLst/>
          </a:prstGeom>
        </p:spPr>
        <p:txBody>
          <a:bodyPr rtlCol="0"/>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Tree>
    <p:extLst>
      <p:ext uri="{BB962C8B-B14F-4D97-AF65-F5344CB8AC3E}">
        <p14:creationId xmlns:p14="http://schemas.microsoft.com/office/powerpoint/2010/main" val="245226781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u avec légende">
    <p:spTree>
      <p:nvGrpSpPr>
        <p:cNvPr id="1" name=""/>
        <p:cNvGrpSpPr/>
        <p:nvPr/>
      </p:nvGrpSpPr>
      <p:grpSpPr>
        <a:xfrm>
          <a:off x="0" y="0"/>
          <a:ext cx="0" cy="0"/>
          <a:chOff x="0" y="0"/>
          <a:chExt cx="0" cy="0"/>
        </a:xfrm>
      </p:grpSpPr>
      <p:sp>
        <p:nvSpPr>
          <p:cNvPr id="11" name="Triangle rect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6" name="Connecteur droit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re 1" title="Titr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rtlCol="0" anchor="b">
            <a:normAutofit/>
          </a:bodyPr>
          <a:lstStyle>
            <a:lvl1pPr marL="0" indent="0" algn="r">
              <a:buFont typeface="Arial" panose="020B0604020202020204" pitchFamily="34" charset="0"/>
              <a:buNone/>
              <a:defRPr sz="4300" b="1">
                <a:solidFill>
                  <a:schemeClr val="accent1"/>
                </a:solidFill>
              </a:defRPr>
            </a:lvl1pPr>
          </a:lstStyle>
          <a:p>
            <a:pPr rtl="0"/>
            <a:r>
              <a:rPr lang="fr-FR" noProof="0" dirty="0"/>
              <a:t>Cliquez pour modifier le style du titre du masque</a:t>
            </a:r>
          </a:p>
        </p:txBody>
      </p:sp>
      <p:cxnSp>
        <p:nvCxnSpPr>
          <p:cNvPr id="9" name="Connecteur droit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Espace réservé du texte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rtlCol="0"/>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Cliquez pour modifier les styles du texte du masque</a:t>
            </a:r>
          </a:p>
        </p:txBody>
      </p:sp>
      <p:sp>
        <p:nvSpPr>
          <p:cNvPr id="14" name="Espace réservé du contenu 2">
            <a:extLst>
              <a:ext uri="{FF2B5EF4-FFF2-40B4-BE49-F238E27FC236}">
                <a16:creationId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rtlCol="0"/>
          <a:lstStyle>
            <a:lvl1pPr>
              <a:buClr>
                <a:schemeClr val="accent2"/>
              </a:buClr>
              <a:defRPr sz="2400"/>
            </a:lvl1pPr>
            <a:lvl2pPr>
              <a:buClr>
                <a:schemeClr val="accent2"/>
              </a:buClr>
              <a:defRPr sz="2000"/>
            </a:lvl2pPr>
            <a:lvl3pPr>
              <a:buClr>
                <a:schemeClr val="accent2"/>
              </a:buClr>
              <a:defRPr sz="1800"/>
            </a:lvl3pPr>
            <a:lvl4pPr>
              <a:buClr>
                <a:schemeClr val="accent2"/>
              </a:buClr>
              <a:defRPr sz="1600"/>
            </a:lvl4pPr>
            <a:lvl5pPr>
              <a:buClr>
                <a:schemeClr val="accent2"/>
              </a:buClr>
              <a:defRPr sz="1600"/>
            </a:lvl5pPr>
            <a:lvl6pPr>
              <a:defRPr sz="2000"/>
            </a:lvl6pPr>
            <a:lvl7pPr>
              <a:defRPr sz="2000"/>
            </a:lvl7pPr>
            <a:lvl8pPr>
              <a:defRPr sz="2000"/>
            </a:lvl8pPr>
            <a:lvl9pPr>
              <a:defRPr sz="200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Tree>
    <p:extLst>
      <p:ext uri="{BB962C8B-B14F-4D97-AF65-F5344CB8AC3E}">
        <p14:creationId xmlns:p14="http://schemas.microsoft.com/office/powerpoint/2010/main" val="255265375"/>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 avec légende">
    <p:spTree>
      <p:nvGrpSpPr>
        <p:cNvPr id="1" name=""/>
        <p:cNvGrpSpPr/>
        <p:nvPr/>
      </p:nvGrpSpPr>
      <p:grpSpPr>
        <a:xfrm>
          <a:off x="0" y="0"/>
          <a:ext cx="0" cy="0"/>
          <a:chOff x="0" y="0"/>
          <a:chExt cx="0" cy="0"/>
        </a:xfrm>
      </p:grpSpPr>
      <p:sp>
        <p:nvSpPr>
          <p:cNvPr id="11" name="Triangle rect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6" name="Connecteur droit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re 1" title="Titr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rtlCol="0" anchor="b">
            <a:normAutofit/>
          </a:bodyPr>
          <a:lstStyle>
            <a:lvl1pPr marL="0" indent="0" algn="r">
              <a:buFont typeface="Arial" panose="020B0604020202020204" pitchFamily="34" charset="0"/>
              <a:buNone/>
              <a:defRPr sz="4300" b="1">
                <a:solidFill>
                  <a:schemeClr val="accent1"/>
                </a:solidFill>
              </a:defRPr>
            </a:lvl1pPr>
          </a:lstStyle>
          <a:p>
            <a:pPr rtl="0"/>
            <a:r>
              <a:rPr lang="fr-FR" noProof="0" dirty="0"/>
              <a:t>Cliquez pour modifier le style du titre du masque</a:t>
            </a:r>
          </a:p>
        </p:txBody>
      </p:sp>
      <p:cxnSp>
        <p:nvCxnSpPr>
          <p:cNvPr id="9" name="Connecteur droit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Espace réservé du texte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rtlCol="0"/>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Cliquez pour modifier les styles du texte du masque</a:t>
            </a:r>
          </a:p>
        </p:txBody>
      </p:sp>
      <p:sp>
        <p:nvSpPr>
          <p:cNvPr id="12" name="Espace réservé d’image 2">
            <a:extLst>
              <a:ext uri="{FF2B5EF4-FFF2-40B4-BE49-F238E27FC236}">
                <a16:creationId xmlns:a16="http://schemas.microsoft.com/office/drawing/2014/main" id="{22728E0A-430E-4C6A-BF56-06FA8510F29F}"/>
              </a:ext>
            </a:extLst>
          </p:cNvPr>
          <p:cNvSpPr>
            <a:spLocks noGrp="1"/>
          </p:cNvSpPr>
          <p:nvPr>
            <p:ph type="pic" idx="1"/>
          </p:nvPr>
        </p:nvSpPr>
        <p:spPr>
          <a:xfrm>
            <a:off x="6249970" y="2271860"/>
            <a:ext cx="5715017" cy="4360714"/>
          </a:xfrm>
          <a:prstGeom prst="rect">
            <a:avLst/>
          </a:prstGeo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endParaRPr lang="fr-FR" noProof="0" dirty="0"/>
          </a:p>
        </p:txBody>
      </p:sp>
    </p:spTree>
    <p:extLst>
      <p:ext uri="{BB962C8B-B14F-4D97-AF65-F5344CB8AC3E}">
        <p14:creationId xmlns:p14="http://schemas.microsoft.com/office/powerpoint/2010/main" val="2614302603"/>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18" name="Zone de texte 17">
            <a:extLst>
              <a:ext uri="{FF2B5EF4-FFF2-40B4-BE49-F238E27FC236}">
                <a16:creationId xmlns:a16="http://schemas.microsoft.com/office/drawing/2014/main" id="{CC52C5C1-EC33-44C1-9D54-A1058BBF1812}"/>
              </a:ext>
            </a:extLst>
          </p:cNvPr>
          <p:cNvSpPr txBox="1"/>
          <p:nvPr userDrawn="1"/>
        </p:nvSpPr>
        <p:spPr>
          <a:xfrm>
            <a:off x="11072378" y="235732"/>
            <a:ext cx="814647" cy="615553"/>
          </a:xfrm>
          <a:prstGeom prst="rect">
            <a:avLst/>
          </a:prstGeom>
          <a:noFill/>
        </p:spPr>
        <p:txBody>
          <a:bodyPr wrap="none" rtlCol="0">
            <a:spAutoFit/>
          </a:bodyPr>
          <a:lstStyle/>
          <a:p>
            <a:pPr rtl="0"/>
            <a:r>
              <a:rPr lang="fr-FR" sz="3400" b="1" noProof="0" dirty="0">
                <a:solidFill>
                  <a:schemeClr val="accent1"/>
                </a:solidFill>
                <a:latin typeface="Arial Black" panose="020B0A04020102020204" pitchFamily="34" charset="0"/>
              </a:rPr>
              <a:t>FR</a:t>
            </a:r>
          </a:p>
        </p:txBody>
      </p:sp>
      <p:grpSp>
        <p:nvGrpSpPr>
          <p:cNvPr id="26" name="Groupe 25">
            <a:extLst>
              <a:ext uri="{FF2B5EF4-FFF2-40B4-BE49-F238E27FC236}">
                <a16:creationId xmlns:a16="http://schemas.microsoft.com/office/drawing/2014/main" id="{8A0030CD-8C9E-4AA5-8C5D-F9B2EDB7E17A}"/>
              </a:ext>
            </a:extLst>
          </p:cNvPr>
          <p:cNvGrpSpPr/>
          <p:nvPr userDrawn="1"/>
        </p:nvGrpSpPr>
        <p:grpSpPr>
          <a:xfrm flipH="1">
            <a:off x="7561328" y="0"/>
            <a:ext cx="4831840" cy="3541007"/>
            <a:chOff x="-192127" y="-2"/>
            <a:chExt cx="4831840" cy="3367272"/>
          </a:xfrm>
        </p:grpSpPr>
        <p:sp>
          <p:nvSpPr>
            <p:cNvPr id="27" name="Bande diagonale 26">
              <a:extLst>
                <a:ext uri="{FF2B5EF4-FFF2-40B4-BE49-F238E27FC236}">
                  <a16:creationId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solidFill>
                  <a:schemeClr val="tx1"/>
                </a:solidFill>
              </a:endParaRPr>
            </a:p>
          </p:txBody>
        </p:sp>
        <p:cxnSp>
          <p:nvCxnSpPr>
            <p:cNvPr id="28" name="Connecteur droit 27">
              <a:extLst>
                <a:ext uri="{FF2B5EF4-FFF2-40B4-BE49-F238E27FC236}">
                  <a16:creationId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élogramme 28">
              <a:extLst>
                <a:ext uri="{FF2B5EF4-FFF2-40B4-BE49-F238E27FC236}">
                  <a16:creationId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30" name="Parallélogramme 29">
            <a:extLst>
              <a:ext uri="{FF2B5EF4-FFF2-40B4-BE49-F238E27FC236}">
                <a16:creationId xmlns:a16="http://schemas.microsoft.com/office/drawing/2014/main" id="{406089BB-36DC-4E23-B215-527A8A18FCF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fr-FR" noProof="0" dirty="0"/>
          </a:p>
        </p:txBody>
      </p:sp>
      <p:sp>
        <p:nvSpPr>
          <p:cNvPr id="2" name="Espace réservé du pied de page 1">
            <a:extLst>
              <a:ext uri="{FF2B5EF4-FFF2-40B4-BE49-F238E27FC236}">
                <a16:creationId xmlns:a16="http://schemas.microsoft.com/office/drawing/2014/main" id="{578C43A6-50C6-704E-BADC-6D83BADE7316}"/>
              </a:ext>
            </a:extLst>
          </p:cNvPr>
          <p:cNvSpPr>
            <a:spLocks noGrp="1"/>
          </p:cNvSpPr>
          <p:nvPr>
            <p:ph type="ftr" sz="quarter" idx="10"/>
          </p:nvPr>
        </p:nvSpPr>
        <p:spPr/>
        <p:txBody>
          <a:bodyPr rtlCol="0"/>
          <a:lstStyle/>
          <a:p>
            <a:pPr rtl="0"/>
            <a:r>
              <a:rPr lang="fr-FR" noProof="0" dirty="0"/>
              <a:t>Ajouter un pied de page</a:t>
            </a:r>
          </a:p>
        </p:txBody>
      </p:sp>
      <p:sp>
        <p:nvSpPr>
          <p:cNvPr id="3" name="Espace réservé du numéro de diapositive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rtlCol="0"/>
          <a:lstStyle/>
          <a:p>
            <a:pPr rtl="0"/>
            <a:fld id="{8699F50C-BE38-4BD0-BA84-9B090E1F2B9B}" type="slidenum">
              <a:rPr lang="fr-FR" noProof="0" smtClean="0"/>
              <a:t>‹N°›</a:t>
            </a:fld>
            <a:endParaRPr lang="fr-FR" noProof="0" dirty="0"/>
          </a:p>
        </p:txBody>
      </p:sp>
    </p:spTree>
    <p:extLst>
      <p:ext uri="{BB962C8B-B14F-4D97-AF65-F5344CB8AC3E}">
        <p14:creationId xmlns:p14="http://schemas.microsoft.com/office/powerpoint/2010/main" val="3419906843"/>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re uniquement">
    <p:spTree>
      <p:nvGrpSpPr>
        <p:cNvPr id="1" name=""/>
        <p:cNvGrpSpPr/>
        <p:nvPr/>
      </p:nvGrpSpPr>
      <p:grpSpPr>
        <a:xfrm>
          <a:off x="0" y="0"/>
          <a:ext cx="0" cy="0"/>
          <a:chOff x="0" y="0"/>
          <a:chExt cx="0" cy="0"/>
        </a:xfrm>
      </p:grpSpPr>
      <p:sp>
        <p:nvSpPr>
          <p:cNvPr id="21" name="Zone de texte 20">
            <a:extLst>
              <a:ext uri="{FF2B5EF4-FFF2-40B4-BE49-F238E27FC236}">
                <a16:creationId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pPr rtl="0"/>
            <a:r>
              <a:rPr lang="fr-FR" sz="3400" b="1" noProof="0" dirty="0">
                <a:solidFill>
                  <a:schemeClr val="accent1"/>
                </a:solidFill>
                <a:latin typeface="Arial Black" panose="020B0A04020102020204" pitchFamily="34" charset="0"/>
              </a:rPr>
              <a:t>FR</a:t>
            </a:r>
          </a:p>
        </p:txBody>
      </p:sp>
      <p:grpSp>
        <p:nvGrpSpPr>
          <p:cNvPr id="27" name="Groupe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Bande de diagonal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solidFill>
                  <a:schemeClr val="tx1"/>
                </a:solidFill>
              </a:endParaRPr>
            </a:p>
          </p:txBody>
        </p:sp>
        <p:cxnSp>
          <p:nvCxnSpPr>
            <p:cNvPr id="29" name="Connecteur droit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élogramme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31" name="Parallélogramme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fr-FR" noProof="0" dirty="0"/>
          </a:p>
        </p:txBody>
      </p:sp>
      <p:sp>
        <p:nvSpPr>
          <p:cNvPr id="33" name="Titre 1" title="Titre ">
            <a:extLst>
              <a:ext uri="{FF2B5EF4-FFF2-40B4-BE49-F238E27FC236}">
                <a16:creationId xmlns:a16="http://schemas.microsoft.com/office/drawing/2014/main" id="{59067A2C-FE71-4381-BE51-08DAC5E4354A}"/>
              </a:ext>
            </a:extLst>
          </p:cNvPr>
          <p:cNvSpPr>
            <a:spLocks noGrp="1"/>
          </p:cNvSpPr>
          <p:nvPr>
            <p:ph type="title" hasCustomPrompt="1"/>
          </p:nvPr>
        </p:nvSpPr>
        <p:spPr>
          <a:xfrm>
            <a:off x="518678" y="209028"/>
            <a:ext cx="8333222" cy="1215566"/>
          </a:xfrm>
          <a:prstGeom prst="rect">
            <a:avLst/>
          </a:prstGeom>
        </p:spPr>
        <p:txBody>
          <a:bodyPr rtlCol="0" anchor="b">
            <a:normAutofit/>
          </a:bodyPr>
          <a:lstStyle>
            <a:lvl1pPr>
              <a:defRPr sz="4400" b="1">
                <a:solidFill>
                  <a:schemeClr val="accent1"/>
                </a:solidFill>
              </a:defRPr>
            </a:lvl1pPr>
          </a:lstStyle>
          <a:p>
            <a:pPr rtl="0"/>
            <a:r>
              <a:rPr lang="fr-FR" noProof="0" dirty="0"/>
              <a:t>Cliquez pour modifier le style du titre du masque </a:t>
            </a:r>
          </a:p>
        </p:txBody>
      </p:sp>
      <p:sp>
        <p:nvSpPr>
          <p:cNvPr id="2" name="Espace réservé du pied de page 1">
            <a:extLst>
              <a:ext uri="{FF2B5EF4-FFF2-40B4-BE49-F238E27FC236}">
                <a16:creationId xmlns:a16="http://schemas.microsoft.com/office/drawing/2014/main" id="{CB69A007-934D-7A4B-9EFA-82044EF4DC33}"/>
              </a:ext>
            </a:extLst>
          </p:cNvPr>
          <p:cNvSpPr>
            <a:spLocks noGrp="1"/>
          </p:cNvSpPr>
          <p:nvPr>
            <p:ph type="ftr" sz="quarter" idx="10"/>
          </p:nvPr>
        </p:nvSpPr>
        <p:spPr/>
        <p:txBody>
          <a:bodyPr rtlCol="0"/>
          <a:lstStyle/>
          <a:p>
            <a:pPr rtl="0"/>
            <a:r>
              <a:rPr lang="fr-FR" noProof="0" dirty="0"/>
              <a:t>Ajouter un pied de page</a:t>
            </a:r>
          </a:p>
        </p:txBody>
      </p:sp>
      <p:sp>
        <p:nvSpPr>
          <p:cNvPr id="3" name="Espace réservé du numéro de diapositive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rtlCol="0"/>
          <a:lstStyle/>
          <a:p>
            <a:pPr rtl="0"/>
            <a:fld id="{8699F50C-BE38-4BD0-BA84-9B090E1F2B9B}" type="slidenum">
              <a:rPr lang="fr-FR" noProof="0" smtClean="0"/>
              <a:t>‹N°›</a:t>
            </a:fld>
            <a:endParaRPr lang="fr-FR" noProof="0" dirty="0"/>
          </a:p>
        </p:txBody>
      </p:sp>
    </p:spTree>
    <p:extLst>
      <p:ext uri="{BB962C8B-B14F-4D97-AF65-F5344CB8AC3E}">
        <p14:creationId xmlns:p14="http://schemas.microsoft.com/office/powerpoint/2010/main" val="65841909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5CE2EB-00DF-4EBA-BF1F-D37805D45585}"/>
              </a:ext>
            </a:extLst>
          </p:cNvPr>
          <p:cNvSpPr>
            <a:spLocks noGrp="1"/>
          </p:cNvSpPr>
          <p:nvPr>
            <p:ph type="title"/>
          </p:nvPr>
        </p:nvSpPr>
        <p:spPr/>
        <p:txBody>
          <a:bodyPr rtlCol="0"/>
          <a:lstStyle/>
          <a:p>
            <a:pPr rtl="0"/>
            <a:r>
              <a:rPr lang="fr-FR" noProof="0"/>
              <a:t>Modifiez le style du titre</a:t>
            </a:r>
            <a:endParaRPr lang="fr-FR" noProof="0" dirty="0"/>
          </a:p>
        </p:txBody>
      </p:sp>
    </p:spTree>
    <p:extLst>
      <p:ext uri="{BB962C8B-B14F-4D97-AF65-F5344CB8AC3E}">
        <p14:creationId xmlns:p14="http://schemas.microsoft.com/office/powerpoint/2010/main" val="1658918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tête de section avec image">
    <p:spTree>
      <p:nvGrpSpPr>
        <p:cNvPr id="1" name=""/>
        <p:cNvGrpSpPr/>
        <p:nvPr/>
      </p:nvGrpSpPr>
      <p:grpSpPr>
        <a:xfrm>
          <a:off x="0" y="0"/>
          <a:ext cx="0" cy="0"/>
          <a:chOff x="0" y="0"/>
          <a:chExt cx="0" cy="0"/>
        </a:xfrm>
      </p:grpSpPr>
      <p:sp>
        <p:nvSpPr>
          <p:cNvPr id="19" name="Triangle droit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7" name="Parallélogramme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18" name="Connecteur droit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re 1" title="Titr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rtlCol="0" anchor="b">
            <a:normAutofit/>
          </a:bodyPr>
          <a:lstStyle>
            <a:lvl1pPr>
              <a:defRPr sz="4000" b="1">
                <a:solidFill>
                  <a:schemeClr val="accent1"/>
                </a:solidFill>
                <a:latin typeface="+mj-lt"/>
                <a:cs typeface="Calibri Light" panose="020F0302020204030204" pitchFamily="34" charset="0"/>
              </a:defRPr>
            </a:lvl1pPr>
          </a:lstStyle>
          <a:p>
            <a:pPr rtl="0"/>
            <a:r>
              <a:rPr lang="fr-FR" noProof="0" dirty="0"/>
              <a:t>Cliquez pour modifier le style du titre du masque</a:t>
            </a:r>
          </a:p>
        </p:txBody>
      </p:sp>
      <p:sp>
        <p:nvSpPr>
          <p:cNvPr id="101" name="Espace réservé du texte 2" title="Sous-titr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rtlCol="0">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cxnSp>
        <p:nvCxnSpPr>
          <p:cNvPr id="21" name="Connecteur droit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élogramme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cxnSp>
        <p:nvCxnSpPr>
          <p:cNvPr id="26" name="Connecteur droit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Espace réservé d’image 26">
            <a:extLst>
              <a:ext uri="{FF2B5EF4-FFF2-40B4-BE49-F238E27FC236}">
                <a16:creationId xmlns:a16="http://schemas.microsoft.com/office/drawing/2014/main"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rtlCol="0" anchor="ctr">
            <a:noAutofit/>
          </a:bodyPr>
          <a:lstStyle>
            <a:lvl1pPr marL="0" indent="0" algn="ctr">
              <a:buNone/>
              <a:defRPr>
                <a:solidFill>
                  <a:schemeClr val="tx1"/>
                </a:solidFill>
              </a:defRPr>
            </a:lvl1pPr>
          </a:lstStyle>
          <a:p>
            <a:pPr rtl="0"/>
            <a:r>
              <a:rPr lang="fr-FR" noProof="0"/>
              <a:t>Cliquez sur l'icône pour ajouter une image</a:t>
            </a:r>
            <a:endParaRPr lang="fr-FR" noProof="0" dirty="0"/>
          </a:p>
        </p:txBody>
      </p:sp>
      <p:cxnSp>
        <p:nvCxnSpPr>
          <p:cNvPr id="16" name="Connecteur droit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élogramme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Tree>
    <p:extLst>
      <p:ext uri="{BB962C8B-B14F-4D97-AF65-F5344CB8AC3E}">
        <p14:creationId xmlns:p14="http://schemas.microsoft.com/office/powerpoint/2010/main" val="1123998309"/>
      </p:ext>
    </p:extLst>
  </p:cSld>
  <p:clrMapOvr>
    <a:masterClrMapping/>
  </p:clrMapOvr>
  <p:extLst>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SPOSITION DU TEXTE 01">
    <p:spTree>
      <p:nvGrpSpPr>
        <p:cNvPr id="1" name=""/>
        <p:cNvGrpSpPr/>
        <p:nvPr/>
      </p:nvGrpSpPr>
      <p:grpSpPr>
        <a:xfrm>
          <a:off x="0" y="0"/>
          <a:ext cx="0" cy="0"/>
          <a:chOff x="0" y="0"/>
          <a:chExt cx="0" cy="0"/>
        </a:xfrm>
      </p:grpSpPr>
      <p:sp>
        <p:nvSpPr>
          <p:cNvPr id="3" name="Espace réservé du contenu 2" title="Puce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rtlCol="0">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24" name="Triangle rectangle 23">
            <a:extLst>
              <a:ext uri="{FF2B5EF4-FFF2-40B4-BE49-F238E27FC236}">
                <a16:creationId xmlns:a16="http://schemas.microsoft.com/office/drawing/2014/main" id="{BD6ACE60-499D-41AB-89C4-D537D7C3D22A}"/>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25" name="Parallélogramme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cxnSp>
        <p:nvCxnSpPr>
          <p:cNvPr id="34" name="Connecteur droit 33">
            <a:extLst>
              <a:ext uri="{FF2B5EF4-FFF2-40B4-BE49-F238E27FC236}">
                <a16:creationId xmlns:a16="http://schemas.microsoft.com/office/drawing/2014/main" id="{1411C731-2333-41B0-927A-0A48EEC79964}"/>
              </a:ext>
            </a:extLst>
          </p:cNvPr>
          <p:cNvCxnSpPr>
            <a:cxnSpLocks/>
          </p:cNvCxnSpPr>
          <p:nvPr userDrawn="1"/>
        </p:nvCxnSpPr>
        <p:spPr>
          <a:xfrm flipV="1">
            <a:off x="6375400" y="5047077"/>
            <a:ext cx="1524574" cy="1803400"/>
          </a:xfrm>
          <a:prstGeom prst="line">
            <a:avLst/>
          </a:prstGeom>
          <a:ln>
            <a:solidFill>
              <a:srgbClr val="EAB200"/>
            </a:solidFill>
          </a:ln>
        </p:spPr>
        <p:style>
          <a:lnRef idx="1">
            <a:schemeClr val="accent1"/>
          </a:lnRef>
          <a:fillRef idx="0">
            <a:schemeClr val="accent1"/>
          </a:fillRef>
          <a:effectRef idx="0">
            <a:schemeClr val="accent1"/>
          </a:effectRef>
          <a:fontRef idx="minor">
            <a:schemeClr val="tx1"/>
          </a:fontRef>
        </p:style>
      </p:cxnSp>
      <p:sp>
        <p:nvSpPr>
          <p:cNvPr id="5" name="Espace réservé du texte 4" title="Sous-titr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31" cy="608895"/>
          </a:xfrm>
          <a:prstGeom prst="rect">
            <a:avLst/>
          </a:prstGeom>
        </p:spPr>
        <p:txBody>
          <a:bodyPr rtlCol="0"/>
          <a:lstStyle>
            <a:lvl1pPr marL="0" indent="0">
              <a:buNone/>
              <a:defRPr sz="2000" spc="300">
                <a:solidFill>
                  <a:schemeClr val="accent6"/>
                </a:solidFill>
              </a:defRPr>
            </a:lvl1pPr>
            <a:lvl2pPr marL="457200" indent="0">
              <a:buNone/>
              <a:defRPr/>
            </a:lvl2pPr>
          </a:lstStyle>
          <a:p>
            <a:pPr lvl="0" rtl="0"/>
            <a:r>
              <a:rPr lang="fr-FR" noProof="0" dirty="0"/>
              <a:t>CLIQUEZ POUR LE STYLE DE SOUS-TITRE</a:t>
            </a:r>
          </a:p>
        </p:txBody>
      </p:sp>
      <p:sp>
        <p:nvSpPr>
          <p:cNvPr id="2" name="Titre 1" title="Titre ">
            <a:extLst>
              <a:ext uri="{FF2B5EF4-FFF2-40B4-BE49-F238E27FC236}">
                <a16:creationId xmlns:a16="http://schemas.microsoft.com/office/drawing/2014/main" id="{20237B57-91C6-4F8B-8AA0-18FA50B0FD1D}"/>
              </a:ext>
            </a:extLst>
          </p:cNvPr>
          <p:cNvSpPr>
            <a:spLocks noGrp="1"/>
          </p:cNvSpPr>
          <p:nvPr userDrawn="1">
            <p:ph type="title" hasCustomPrompt="1"/>
          </p:nvPr>
        </p:nvSpPr>
        <p:spPr>
          <a:xfrm>
            <a:off x="531378" y="1308484"/>
            <a:ext cx="7342622" cy="1215566"/>
          </a:xfrm>
          <a:prstGeom prst="rect">
            <a:avLst/>
          </a:prstGeom>
        </p:spPr>
        <p:txBody>
          <a:bodyPr rtlCol="0" anchor="b">
            <a:normAutofit/>
          </a:bodyPr>
          <a:lstStyle>
            <a:lvl1pPr>
              <a:defRPr sz="4400" b="1">
                <a:solidFill>
                  <a:schemeClr val="accent1"/>
                </a:solidFill>
              </a:defRPr>
            </a:lvl1pPr>
          </a:lstStyle>
          <a:p>
            <a:pPr rtl="0"/>
            <a:r>
              <a:rPr lang="fr-FR" noProof="0" dirty="0"/>
              <a:t>Cliquez pour modifier </a:t>
            </a:r>
            <a:br>
              <a:rPr lang="fr-FR" noProof="0" dirty="0"/>
            </a:br>
            <a:r>
              <a:rPr lang="fr-FR" noProof="0" dirty="0"/>
              <a:t>Le style du titre du masque </a:t>
            </a:r>
          </a:p>
        </p:txBody>
      </p:sp>
      <p:sp>
        <p:nvSpPr>
          <p:cNvPr id="15" name="Espace réservé d’image 14">
            <a:extLst>
              <a:ext uri="{FF2B5EF4-FFF2-40B4-BE49-F238E27FC236}">
                <a16:creationId xmlns:a16="http://schemas.microsoft.com/office/drawing/2014/main"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rtlCol="0" anchor="ctr">
            <a:noAutofit/>
          </a:bodyPr>
          <a:lstStyle>
            <a:lvl1pPr marL="0" indent="0" algn="ctr">
              <a:buNone/>
              <a:defRPr>
                <a:solidFill>
                  <a:schemeClr val="tx1"/>
                </a:solidFill>
              </a:defRPr>
            </a:lvl1pPr>
          </a:lstStyle>
          <a:p>
            <a:pPr rtl="0"/>
            <a:r>
              <a:rPr lang="fr-FR" noProof="0"/>
              <a:t>Cliquez sur l'icône pour ajouter une image</a:t>
            </a:r>
            <a:endParaRPr lang="fr-FR" noProof="0" dirty="0"/>
          </a:p>
        </p:txBody>
      </p:sp>
      <p:sp>
        <p:nvSpPr>
          <p:cNvPr id="4" name="Espace réservé du pied de page 3">
            <a:extLst>
              <a:ext uri="{FF2B5EF4-FFF2-40B4-BE49-F238E27FC236}">
                <a16:creationId xmlns:a16="http://schemas.microsoft.com/office/drawing/2014/main" id="{5ADB14A5-A767-774C-85B8-68EF914689F6}"/>
              </a:ext>
            </a:extLst>
          </p:cNvPr>
          <p:cNvSpPr>
            <a:spLocks noGrp="1"/>
          </p:cNvSpPr>
          <p:nvPr>
            <p:ph type="ftr" sz="quarter" idx="14"/>
          </p:nvPr>
        </p:nvSpPr>
        <p:spPr/>
        <p:txBody>
          <a:bodyPr rtlCol="0"/>
          <a:lstStyle/>
          <a:p>
            <a:pPr rtl="0"/>
            <a:r>
              <a:rPr lang="fr-FR" noProof="0" dirty="0"/>
              <a:t>Ajouter un pied de page</a:t>
            </a:r>
          </a:p>
        </p:txBody>
      </p:sp>
      <p:sp>
        <p:nvSpPr>
          <p:cNvPr id="6" name="Espace réservé du numéro de diapositive 5">
            <a:extLst>
              <a:ext uri="{FF2B5EF4-FFF2-40B4-BE49-F238E27FC236}">
                <a16:creationId xmlns:a16="http://schemas.microsoft.com/office/drawing/2014/main" id="{D4B9B51B-EAA9-4B4D-A4F6-470CD95DAA79}"/>
              </a:ext>
            </a:extLst>
          </p:cNvPr>
          <p:cNvSpPr>
            <a:spLocks noGrp="1"/>
          </p:cNvSpPr>
          <p:nvPr>
            <p:ph type="sldNum" sz="quarter" idx="15"/>
          </p:nvPr>
        </p:nvSpPr>
        <p:spPr/>
        <p:txBody>
          <a:bodyPr rtlCol="0"/>
          <a:lstStyle/>
          <a:p>
            <a:pPr rtl="0"/>
            <a:fld id="{8699F50C-BE38-4BD0-BA84-9B090E1F2B9B}" type="slidenum">
              <a:rPr lang="fr-FR" noProof="0" smtClean="0"/>
              <a:t>‹N°›</a:t>
            </a:fld>
            <a:endParaRPr lang="fr-FR" noProof="0" dirty="0"/>
          </a:p>
        </p:txBody>
      </p:sp>
    </p:spTree>
    <p:extLst>
      <p:ext uri="{BB962C8B-B14F-4D97-AF65-F5344CB8AC3E}">
        <p14:creationId xmlns:p14="http://schemas.microsoft.com/office/powerpoint/2010/main" val="3442230584"/>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position du texte 02">
    <p:spTree>
      <p:nvGrpSpPr>
        <p:cNvPr id="1" name=""/>
        <p:cNvGrpSpPr/>
        <p:nvPr/>
      </p:nvGrpSpPr>
      <p:grpSpPr>
        <a:xfrm>
          <a:off x="0" y="0"/>
          <a:ext cx="0" cy="0"/>
          <a:chOff x="0" y="0"/>
          <a:chExt cx="0" cy="0"/>
        </a:xfrm>
      </p:grpSpPr>
      <p:sp>
        <p:nvSpPr>
          <p:cNvPr id="35" name="Triangle rectangle 34">
            <a:extLst>
              <a:ext uri="{FF2B5EF4-FFF2-40B4-BE49-F238E27FC236}">
                <a16:creationId xmlns:a16="http://schemas.microsoft.com/office/drawing/2014/main" id="{805F1696-7D6B-4055-94C3-E4C179F63596}"/>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18" name="Espace réservé d’image 17">
            <a:extLst>
              <a:ext uri="{FF2B5EF4-FFF2-40B4-BE49-F238E27FC236}">
                <a16:creationId xmlns:a16="http://schemas.microsoft.com/office/drawing/2014/main"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365760" rtlCol="0" anchor="ctr">
            <a:noAutofit/>
          </a:bodyPr>
          <a:lstStyle>
            <a:lvl1pPr marL="0" indent="0" algn="r">
              <a:buNone/>
              <a:defRPr>
                <a:solidFill>
                  <a:schemeClr val="tx1"/>
                </a:solidFill>
              </a:defRPr>
            </a:lvl1pPr>
          </a:lstStyle>
          <a:p>
            <a:pPr rtl="0"/>
            <a:r>
              <a:rPr lang="fr-FR" noProof="0"/>
              <a:t>Cliquez sur l'icône pour ajouter une image</a:t>
            </a:r>
            <a:endParaRPr lang="fr-FR" noProof="0" dirty="0"/>
          </a:p>
        </p:txBody>
      </p:sp>
      <p:sp>
        <p:nvSpPr>
          <p:cNvPr id="3" name="Espace réservé du contenu 2" title="Puce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rtlCol="0">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25" name="Parallélogramme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cxnSp>
        <p:nvCxnSpPr>
          <p:cNvPr id="34" name="Connecteur droit 33">
            <a:extLst>
              <a:ext uri="{FF2B5EF4-FFF2-40B4-BE49-F238E27FC236}">
                <a16:creationId xmlns:a16="http://schemas.microsoft.com/office/drawing/2014/main" id="{1411C731-2333-41B0-927A-0A48EEC79964}"/>
              </a:ext>
            </a:extLst>
          </p:cNvPr>
          <p:cNvCxnSpPr>
            <a:cxnSpLocks/>
          </p:cNvCxnSpPr>
          <p:nvPr userDrawn="1"/>
        </p:nvCxnSpPr>
        <p:spPr>
          <a:xfrm flipV="1">
            <a:off x="10352314" y="1185452"/>
            <a:ext cx="1839685" cy="163394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Espace réservé du texte 4" title="Sous-titr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21" cy="608895"/>
          </a:xfrm>
          <a:prstGeom prst="rect">
            <a:avLst/>
          </a:prstGeom>
        </p:spPr>
        <p:txBody>
          <a:bodyPr rtlCol="0"/>
          <a:lstStyle>
            <a:lvl1pPr marL="0" indent="0">
              <a:buNone/>
              <a:defRPr sz="2000" spc="300">
                <a:solidFill>
                  <a:schemeClr val="accent6"/>
                </a:solidFill>
              </a:defRPr>
            </a:lvl1pPr>
            <a:lvl2pPr marL="457200" indent="0">
              <a:buNone/>
              <a:defRPr/>
            </a:lvl2pPr>
          </a:lstStyle>
          <a:p>
            <a:pPr lvl="0" rtl="0"/>
            <a:r>
              <a:rPr lang="fr-FR" noProof="0" dirty="0"/>
              <a:t>CLIQUEZ POUR LE STYLE DE SOUS-TITRE</a:t>
            </a:r>
          </a:p>
        </p:txBody>
      </p:sp>
      <p:sp>
        <p:nvSpPr>
          <p:cNvPr id="17" name="Zone de texte 16">
            <a:extLst>
              <a:ext uri="{FF2B5EF4-FFF2-40B4-BE49-F238E27FC236}">
                <a16:creationId xmlns:a16="http://schemas.microsoft.com/office/drawing/2014/main" id="{3EB154C1-CE47-4220-9832-4FD0868A64A8}"/>
              </a:ext>
            </a:extLst>
          </p:cNvPr>
          <p:cNvSpPr txBox="1"/>
          <p:nvPr userDrawn="1"/>
        </p:nvSpPr>
        <p:spPr>
          <a:xfrm>
            <a:off x="11073384" y="237744"/>
            <a:ext cx="814647" cy="615553"/>
          </a:xfrm>
          <a:prstGeom prst="rect">
            <a:avLst/>
          </a:prstGeom>
          <a:noFill/>
        </p:spPr>
        <p:txBody>
          <a:bodyPr wrap="none" rtlCol="0">
            <a:spAutoFit/>
          </a:bodyPr>
          <a:lstStyle/>
          <a:p>
            <a:pPr rtl="0"/>
            <a:r>
              <a:rPr lang="fr-FR" sz="3400" b="1" noProof="0" dirty="0">
                <a:solidFill>
                  <a:schemeClr val="accent1"/>
                </a:solidFill>
                <a:latin typeface="Arial Black" panose="020B0A04020102020204" pitchFamily="34" charset="0"/>
              </a:rPr>
              <a:t>FR</a:t>
            </a:r>
          </a:p>
        </p:txBody>
      </p:sp>
      <p:sp>
        <p:nvSpPr>
          <p:cNvPr id="19" name="Titre 1" title="Titre ">
            <a:extLst>
              <a:ext uri="{FF2B5EF4-FFF2-40B4-BE49-F238E27FC236}">
                <a16:creationId xmlns:a16="http://schemas.microsoft.com/office/drawing/2014/main" id="{2DB9D671-9FC8-4306-96B7-D9D585694B83}"/>
              </a:ext>
            </a:extLst>
          </p:cNvPr>
          <p:cNvSpPr>
            <a:spLocks noGrp="1"/>
          </p:cNvSpPr>
          <p:nvPr>
            <p:ph type="title" hasCustomPrompt="1"/>
          </p:nvPr>
        </p:nvSpPr>
        <p:spPr>
          <a:xfrm>
            <a:off x="531378" y="1308484"/>
            <a:ext cx="7342622" cy="1215566"/>
          </a:xfrm>
          <a:prstGeom prst="rect">
            <a:avLst/>
          </a:prstGeom>
        </p:spPr>
        <p:txBody>
          <a:bodyPr rtlCol="0" anchor="b">
            <a:normAutofit/>
          </a:bodyPr>
          <a:lstStyle>
            <a:lvl1pPr>
              <a:defRPr sz="4400" b="1">
                <a:solidFill>
                  <a:schemeClr val="accent1"/>
                </a:solidFill>
              </a:defRPr>
            </a:lvl1pPr>
          </a:lstStyle>
          <a:p>
            <a:pPr rtl="0"/>
            <a:r>
              <a:rPr lang="fr-FR" noProof="0" dirty="0"/>
              <a:t>Cliquez pour modifier </a:t>
            </a:r>
            <a:br>
              <a:rPr lang="fr-FR" noProof="0" dirty="0"/>
            </a:br>
            <a:r>
              <a:rPr lang="fr-FR" noProof="0" dirty="0"/>
              <a:t>Le style du titre du masque </a:t>
            </a:r>
          </a:p>
        </p:txBody>
      </p:sp>
      <p:sp>
        <p:nvSpPr>
          <p:cNvPr id="2" name="Espace réservé du pied de page 1">
            <a:extLst>
              <a:ext uri="{FF2B5EF4-FFF2-40B4-BE49-F238E27FC236}">
                <a16:creationId xmlns:a16="http://schemas.microsoft.com/office/drawing/2014/main" id="{6E55A0B9-F639-8643-9C4D-B93B8EE21A79}"/>
              </a:ext>
            </a:extLst>
          </p:cNvPr>
          <p:cNvSpPr>
            <a:spLocks noGrp="1"/>
          </p:cNvSpPr>
          <p:nvPr>
            <p:ph type="ftr" sz="quarter" idx="15"/>
          </p:nvPr>
        </p:nvSpPr>
        <p:spPr/>
        <p:txBody>
          <a:bodyPr rtlCol="0"/>
          <a:lstStyle/>
          <a:p>
            <a:pPr rtl="0"/>
            <a:r>
              <a:rPr lang="fr-FR" noProof="0" dirty="0"/>
              <a:t>Ajouter un pied de page</a:t>
            </a:r>
          </a:p>
        </p:txBody>
      </p:sp>
      <p:sp>
        <p:nvSpPr>
          <p:cNvPr id="4" name="Espace réservé du numéro de diapositive 3">
            <a:extLst>
              <a:ext uri="{FF2B5EF4-FFF2-40B4-BE49-F238E27FC236}">
                <a16:creationId xmlns:a16="http://schemas.microsoft.com/office/drawing/2014/main" id="{D0C29282-8AC7-494D-9A8E-A26C7F69948F}"/>
              </a:ext>
            </a:extLst>
          </p:cNvPr>
          <p:cNvSpPr>
            <a:spLocks noGrp="1"/>
          </p:cNvSpPr>
          <p:nvPr>
            <p:ph type="sldNum" sz="quarter" idx="16"/>
          </p:nvPr>
        </p:nvSpPr>
        <p:spPr/>
        <p:txBody>
          <a:bodyPr rtlCol="0"/>
          <a:lstStyle/>
          <a:p>
            <a:pPr rtl="0"/>
            <a:fld id="{8699F50C-BE38-4BD0-BA84-9B090E1F2B9B}" type="slidenum">
              <a:rPr lang="fr-FR" noProof="0" smtClean="0"/>
              <a:t>‹N°›</a:t>
            </a:fld>
            <a:endParaRPr lang="fr-FR" noProof="0" dirty="0"/>
          </a:p>
        </p:txBody>
      </p:sp>
    </p:spTree>
    <p:extLst>
      <p:ext uri="{BB962C8B-B14F-4D97-AF65-F5344CB8AC3E}">
        <p14:creationId xmlns:p14="http://schemas.microsoft.com/office/powerpoint/2010/main" val="428311092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ison avec sous-titre">
    <p:spTree>
      <p:nvGrpSpPr>
        <p:cNvPr id="1" name=""/>
        <p:cNvGrpSpPr/>
        <p:nvPr/>
      </p:nvGrpSpPr>
      <p:grpSpPr>
        <a:xfrm>
          <a:off x="0" y="0"/>
          <a:ext cx="0" cy="0"/>
          <a:chOff x="0" y="0"/>
          <a:chExt cx="0" cy="0"/>
        </a:xfrm>
      </p:grpSpPr>
      <p:cxnSp>
        <p:nvCxnSpPr>
          <p:cNvPr id="22" name="Connecteur droit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e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Bande diagonal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solidFill>
                  <a:schemeClr val="tx1"/>
                </a:solidFill>
              </a:endParaRPr>
            </a:p>
          </p:txBody>
        </p:sp>
        <p:cxnSp>
          <p:nvCxnSpPr>
            <p:cNvPr id="28" name="Connecteur droit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élogramme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17" name="Espace réservé du texte 2">
            <a:extLst>
              <a:ext uri="{FF2B5EF4-FFF2-40B4-BE49-F238E27FC236}">
                <a16:creationId xmlns:a16="http://schemas.microsoft.com/office/drawing/2014/main" id="{B2E19FBD-2379-4B3B-910D-F51E007CB63F}"/>
              </a:ext>
            </a:extLst>
          </p:cNvPr>
          <p:cNvSpPr>
            <a:spLocks noGrp="1"/>
          </p:cNvSpPr>
          <p:nvPr userDrawn="1">
            <p:ph type="body" idx="1"/>
          </p:nvPr>
        </p:nvSpPr>
        <p:spPr>
          <a:xfrm>
            <a:off x="520698" y="2104888"/>
            <a:ext cx="5475290" cy="781188"/>
          </a:xfrm>
          <a:prstGeom prst="rect">
            <a:avLst/>
          </a:prstGeom>
        </p:spPr>
        <p:txBody>
          <a:bodyPr rtlCol="0" anchor="b">
            <a:normAutofit/>
          </a:bodyPr>
          <a:lstStyle>
            <a:lvl1pPr marL="0" indent="0">
              <a:lnSpc>
                <a:spcPct val="100000"/>
              </a:lnSpc>
              <a:spcBef>
                <a:spcPts val="0"/>
              </a:spcBef>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18" name="Espace réservé du contenu 3" title="Puces">
            <a:extLst>
              <a:ext uri="{FF2B5EF4-FFF2-40B4-BE49-F238E27FC236}">
                <a16:creationId xmlns:a16="http://schemas.microsoft.com/office/drawing/2014/main" id="{8715E757-6584-4841-8154-C92E70E0CD6B}"/>
              </a:ext>
            </a:extLst>
          </p:cNvPr>
          <p:cNvSpPr>
            <a:spLocks noGrp="1"/>
          </p:cNvSpPr>
          <p:nvPr userDrawn="1">
            <p:ph sz="half" idx="13"/>
          </p:nvPr>
        </p:nvSpPr>
        <p:spPr>
          <a:xfrm>
            <a:off x="520698" y="2886076"/>
            <a:ext cx="5475290" cy="3232149"/>
          </a:xfrm>
          <a:prstGeom prst="rect">
            <a:avLst/>
          </a:prstGeom>
        </p:spPr>
        <p:txBody>
          <a:bodyPr rtlCol="0">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rtl="0">
              <a:buClr>
                <a:schemeClr val="accent2"/>
              </a:buClr>
            </a:pPr>
            <a:r>
              <a:rPr lang="fr-FR" noProof="0"/>
              <a:t>Cliquez pour modifier les styles du texte du masque</a:t>
            </a:r>
          </a:p>
          <a:p>
            <a:pPr lvl="1" rtl="0">
              <a:buClr>
                <a:schemeClr val="accent2"/>
              </a:buClr>
            </a:pPr>
            <a:r>
              <a:rPr lang="fr-FR" noProof="0"/>
              <a:t>Deuxième niveau</a:t>
            </a:r>
          </a:p>
          <a:p>
            <a:pPr lvl="2" rtl="0">
              <a:buClr>
                <a:schemeClr val="accent2"/>
              </a:buClr>
            </a:pPr>
            <a:r>
              <a:rPr lang="fr-FR" noProof="0"/>
              <a:t>Troisième niveau</a:t>
            </a:r>
          </a:p>
          <a:p>
            <a:pPr lvl="3" rtl="0">
              <a:buClr>
                <a:schemeClr val="accent2"/>
              </a:buClr>
            </a:pPr>
            <a:r>
              <a:rPr lang="fr-FR" noProof="0"/>
              <a:t>Quatrième niveau</a:t>
            </a:r>
          </a:p>
          <a:p>
            <a:pPr lvl="4" rtl="0">
              <a:buClr>
                <a:schemeClr val="accent2"/>
              </a:buClr>
            </a:pPr>
            <a:r>
              <a:rPr lang="fr-FR" noProof="0"/>
              <a:t>Cinquième niveau</a:t>
            </a:r>
            <a:endParaRPr lang="fr-FR" noProof="0" dirty="0"/>
          </a:p>
        </p:txBody>
      </p:sp>
      <p:sp>
        <p:nvSpPr>
          <p:cNvPr id="19" name="Espace réservé du texte 4">
            <a:extLst>
              <a:ext uri="{FF2B5EF4-FFF2-40B4-BE49-F238E27FC236}">
                <a16:creationId xmlns:a16="http://schemas.microsoft.com/office/drawing/2014/main" id="{47CDC5A2-8836-4ED3-8E78-18C24853D882}"/>
              </a:ext>
            </a:extLst>
          </p:cNvPr>
          <p:cNvSpPr>
            <a:spLocks noGrp="1"/>
          </p:cNvSpPr>
          <p:nvPr userDrawn="1">
            <p:ph type="body" sz="quarter" idx="14"/>
          </p:nvPr>
        </p:nvSpPr>
        <p:spPr>
          <a:xfrm>
            <a:off x="6186713" y="2104888"/>
            <a:ext cx="5475600" cy="781188"/>
          </a:xfrm>
          <a:prstGeom prst="rect">
            <a:avLst/>
          </a:prstGeom>
        </p:spPr>
        <p:txBody>
          <a:bodyPr rtlCol="0" anchor="b">
            <a:normAutofit/>
          </a:bodyPr>
          <a:lstStyle>
            <a:lvl1pPr marL="0" indent="0">
              <a:lnSpc>
                <a:spcPct val="100000"/>
              </a:lnSpc>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20" name="Espace réservé du contenu 5" title="Puces">
            <a:extLst>
              <a:ext uri="{FF2B5EF4-FFF2-40B4-BE49-F238E27FC236}">
                <a16:creationId xmlns:a16="http://schemas.microsoft.com/office/drawing/2014/main" id="{D957FBD7-2C3C-4DD1-954F-DF1E007BE590}"/>
              </a:ext>
            </a:extLst>
          </p:cNvPr>
          <p:cNvSpPr>
            <a:spLocks noGrp="1"/>
          </p:cNvSpPr>
          <p:nvPr userDrawn="1">
            <p:ph sz="quarter" idx="15"/>
          </p:nvPr>
        </p:nvSpPr>
        <p:spPr>
          <a:xfrm>
            <a:off x="6186713" y="2886076"/>
            <a:ext cx="5475600" cy="3232149"/>
          </a:xfrm>
          <a:prstGeom prst="rect">
            <a:avLst/>
          </a:prstGeom>
        </p:spPr>
        <p:txBody>
          <a:bodyPr rtlCol="0">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rtl="0">
              <a:buClr>
                <a:schemeClr val="accent2"/>
              </a:buClr>
            </a:pPr>
            <a:r>
              <a:rPr lang="fr-FR" noProof="0"/>
              <a:t>Cliquez pour modifier les styles du texte du masque</a:t>
            </a:r>
          </a:p>
          <a:p>
            <a:pPr lvl="1" rtl="0">
              <a:buClr>
                <a:schemeClr val="accent2"/>
              </a:buClr>
            </a:pPr>
            <a:r>
              <a:rPr lang="fr-FR" noProof="0"/>
              <a:t>Deuxième niveau</a:t>
            </a:r>
          </a:p>
          <a:p>
            <a:pPr lvl="2" rtl="0">
              <a:buClr>
                <a:schemeClr val="accent2"/>
              </a:buClr>
            </a:pPr>
            <a:r>
              <a:rPr lang="fr-FR" noProof="0"/>
              <a:t>Troisième niveau</a:t>
            </a:r>
          </a:p>
          <a:p>
            <a:pPr lvl="3" rtl="0">
              <a:buClr>
                <a:schemeClr val="accent2"/>
              </a:buClr>
            </a:pPr>
            <a:r>
              <a:rPr lang="fr-FR" noProof="0"/>
              <a:t>Quatrième niveau</a:t>
            </a:r>
          </a:p>
          <a:p>
            <a:pPr lvl="4" rtl="0">
              <a:buClr>
                <a:schemeClr val="accent2"/>
              </a:buClr>
            </a:pPr>
            <a:r>
              <a:rPr lang="fr-FR" noProof="0"/>
              <a:t>Cinquième niveau</a:t>
            </a:r>
            <a:endParaRPr lang="fr-FR" noProof="0" dirty="0"/>
          </a:p>
        </p:txBody>
      </p:sp>
      <p:sp>
        <p:nvSpPr>
          <p:cNvPr id="24" name="Espace réservé du texte 4" title="Sous-titre">
            <a:extLst>
              <a:ext uri="{FF2B5EF4-FFF2-40B4-BE49-F238E27FC236}">
                <a16:creationId xmlns:a16="http://schemas.microsoft.com/office/drawing/2014/main"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rtlCol="0"/>
          <a:lstStyle>
            <a:lvl1pPr marL="0" indent="0">
              <a:buNone/>
              <a:defRPr sz="2000" spc="300">
                <a:solidFill>
                  <a:schemeClr val="accent6"/>
                </a:solidFill>
              </a:defRPr>
            </a:lvl1pPr>
            <a:lvl2pPr marL="457200" indent="0">
              <a:buNone/>
              <a:defRPr/>
            </a:lvl2pPr>
          </a:lstStyle>
          <a:p>
            <a:pPr lvl="0" rtl="0"/>
            <a:r>
              <a:rPr lang="fr-FR" noProof="0" dirty="0"/>
              <a:t>CLIQUEZ POUR LE STYLE DE SOUS-TITRE</a:t>
            </a:r>
          </a:p>
        </p:txBody>
      </p:sp>
      <p:sp>
        <p:nvSpPr>
          <p:cNvPr id="25" name="Zone de texte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pPr rtl="0"/>
            <a:r>
              <a:rPr lang="fr-FR" sz="3400" b="1" noProof="0" dirty="0">
                <a:solidFill>
                  <a:schemeClr val="accent1"/>
                </a:solidFill>
                <a:latin typeface="Arial Black" panose="020B0A04020102020204" pitchFamily="34" charset="0"/>
              </a:rPr>
              <a:t>FR</a:t>
            </a:r>
          </a:p>
        </p:txBody>
      </p:sp>
      <p:sp>
        <p:nvSpPr>
          <p:cNvPr id="36" name="Parallélogramme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fr-FR" noProof="0" dirty="0"/>
          </a:p>
        </p:txBody>
      </p:sp>
      <p:sp>
        <p:nvSpPr>
          <p:cNvPr id="2" name="Espace réservé du pied de page 1">
            <a:extLst>
              <a:ext uri="{FF2B5EF4-FFF2-40B4-BE49-F238E27FC236}">
                <a16:creationId xmlns:a16="http://schemas.microsoft.com/office/drawing/2014/main" id="{03E79E9C-D961-6E47-A5C6-57689BAFF243}"/>
              </a:ext>
            </a:extLst>
          </p:cNvPr>
          <p:cNvSpPr>
            <a:spLocks noGrp="1"/>
          </p:cNvSpPr>
          <p:nvPr>
            <p:ph type="ftr" sz="quarter" idx="17"/>
          </p:nvPr>
        </p:nvSpPr>
        <p:spPr/>
        <p:txBody>
          <a:bodyPr rtlCol="0"/>
          <a:lstStyle>
            <a:lvl1pPr algn="l">
              <a:defRPr/>
            </a:lvl1pPr>
          </a:lstStyle>
          <a:p>
            <a:pPr rtl="0"/>
            <a:r>
              <a:rPr lang="fr-FR" noProof="0" dirty="0"/>
              <a:t>Ajouter un pied de page</a:t>
            </a:r>
          </a:p>
        </p:txBody>
      </p:sp>
      <p:sp>
        <p:nvSpPr>
          <p:cNvPr id="3" name="Espace réservé du numéro de diapositive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rtlCol="0"/>
          <a:lstStyle/>
          <a:p>
            <a:pPr rtl="0"/>
            <a:fld id="{8699F50C-BE38-4BD0-BA84-9B090E1F2B9B}" type="slidenum">
              <a:rPr lang="fr-FR" noProof="0" smtClean="0"/>
              <a:t>‹N°›</a:t>
            </a:fld>
            <a:endParaRPr lang="fr-FR" noProof="0" dirty="0"/>
          </a:p>
        </p:txBody>
      </p:sp>
      <p:sp>
        <p:nvSpPr>
          <p:cNvPr id="27" name="Titre 1" title="Titre ">
            <a:extLst>
              <a:ext uri="{FF2B5EF4-FFF2-40B4-BE49-F238E27FC236}">
                <a16:creationId xmlns:a16="http://schemas.microsoft.com/office/drawing/2014/main"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rtlCol="0" anchor="b">
            <a:normAutofit/>
          </a:bodyPr>
          <a:lstStyle>
            <a:lvl1pPr>
              <a:defRPr sz="4400" b="1">
                <a:solidFill>
                  <a:schemeClr val="accent1"/>
                </a:solidFill>
              </a:defRPr>
            </a:lvl1pPr>
          </a:lstStyle>
          <a:p>
            <a:pPr rtl="0"/>
            <a:r>
              <a:rPr lang="fr-FR" noProof="0" dirty="0"/>
              <a:t>Cliquez pour modifier le style du titre du masque </a:t>
            </a:r>
          </a:p>
        </p:txBody>
      </p:sp>
    </p:spTree>
    <p:extLst>
      <p:ext uri="{BB962C8B-B14F-4D97-AF65-F5344CB8AC3E}">
        <p14:creationId xmlns:p14="http://schemas.microsoft.com/office/powerpoint/2010/main" val="325654026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aphique">
    <p:spTree>
      <p:nvGrpSpPr>
        <p:cNvPr id="1" name=""/>
        <p:cNvGrpSpPr/>
        <p:nvPr/>
      </p:nvGrpSpPr>
      <p:grpSpPr>
        <a:xfrm>
          <a:off x="0" y="0"/>
          <a:ext cx="0" cy="0"/>
          <a:chOff x="0" y="0"/>
          <a:chExt cx="0" cy="0"/>
        </a:xfrm>
      </p:grpSpPr>
      <p:sp>
        <p:nvSpPr>
          <p:cNvPr id="16" name="Zone de texte 15">
            <a:extLst>
              <a:ext uri="{FF2B5EF4-FFF2-40B4-BE49-F238E27FC236}">
                <a16:creationId xmlns:a16="http://schemas.microsoft.com/office/drawing/2014/main" id="{A4F49194-9068-41AA-B460-962319BF96A4}"/>
              </a:ext>
            </a:extLst>
          </p:cNvPr>
          <p:cNvSpPr txBox="1"/>
          <p:nvPr userDrawn="1"/>
        </p:nvSpPr>
        <p:spPr>
          <a:xfrm>
            <a:off x="11072378" y="235732"/>
            <a:ext cx="814647" cy="615553"/>
          </a:xfrm>
          <a:prstGeom prst="rect">
            <a:avLst/>
          </a:prstGeom>
          <a:noFill/>
        </p:spPr>
        <p:txBody>
          <a:bodyPr wrap="none" rtlCol="0">
            <a:spAutoFit/>
          </a:bodyPr>
          <a:lstStyle/>
          <a:p>
            <a:pPr rtl="0"/>
            <a:r>
              <a:rPr lang="fr-FR" sz="3400" b="1" noProof="0" dirty="0">
                <a:solidFill>
                  <a:schemeClr val="accent1"/>
                </a:solidFill>
                <a:latin typeface="Arial Black" panose="020B0A04020102020204" pitchFamily="34" charset="0"/>
              </a:rPr>
              <a:t>FR</a:t>
            </a:r>
          </a:p>
        </p:txBody>
      </p:sp>
      <p:grpSp>
        <p:nvGrpSpPr>
          <p:cNvPr id="28" name="Groupe 27">
            <a:extLst>
              <a:ext uri="{FF2B5EF4-FFF2-40B4-BE49-F238E27FC236}">
                <a16:creationId xmlns:a16="http://schemas.microsoft.com/office/drawing/2014/main" id="{5806E656-313A-47B1-B381-D004200F7A01}"/>
              </a:ext>
            </a:extLst>
          </p:cNvPr>
          <p:cNvGrpSpPr/>
          <p:nvPr userDrawn="1"/>
        </p:nvGrpSpPr>
        <p:grpSpPr>
          <a:xfrm flipH="1">
            <a:off x="7561328" y="0"/>
            <a:ext cx="4831840" cy="3541007"/>
            <a:chOff x="-192127" y="-2"/>
            <a:chExt cx="4831840" cy="3367272"/>
          </a:xfrm>
        </p:grpSpPr>
        <p:sp>
          <p:nvSpPr>
            <p:cNvPr id="29" name="Bande diagonale 28">
              <a:extLst>
                <a:ext uri="{FF2B5EF4-FFF2-40B4-BE49-F238E27FC236}">
                  <a16:creationId xmlns:a16="http://schemas.microsoft.com/office/drawing/2014/main" id="{65F8E2DA-4BB4-4421-9172-A11AF38DFEF4}"/>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solidFill>
                  <a:schemeClr val="tx1"/>
                </a:solidFill>
              </a:endParaRPr>
            </a:p>
          </p:txBody>
        </p:sp>
        <p:cxnSp>
          <p:nvCxnSpPr>
            <p:cNvPr id="30" name="Connecteur droit 29">
              <a:extLst>
                <a:ext uri="{FF2B5EF4-FFF2-40B4-BE49-F238E27FC236}">
                  <a16:creationId xmlns:a16="http://schemas.microsoft.com/office/drawing/2014/main"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élogramme 30">
              <a:extLst>
                <a:ext uri="{FF2B5EF4-FFF2-40B4-BE49-F238E27FC236}">
                  <a16:creationId xmlns:a16="http://schemas.microsoft.com/office/drawing/2014/main"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33" name="Parallélogramme 32">
            <a:extLst>
              <a:ext uri="{FF2B5EF4-FFF2-40B4-BE49-F238E27FC236}">
                <a16:creationId xmlns:a16="http://schemas.microsoft.com/office/drawing/2014/main" id="{F088C182-BF10-45B2-B159-7702E00D31D4}"/>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fr-FR" noProof="0" dirty="0"/>
          </a:p>
        </p:txBody>
      </p:sp>
      <p:sp>
        <p:nvSpPr>
          <p:cNvPr id="34" name="Espace réservé du texte 4" title="Sous-titre">
            <a:extLst>
              <a:ext uri="{FF2B5EF4-FFF2-40B4-BE49-F238E27FC236}">
                <a16:creationId xmlns:a16="http://schemas.microsoft.com/office/drawing/2014/main" id="{FB561B16-2788-452A-B7AF-A482256DCDF2}"/>
              </a:ext>
            </a:extLst>
          </p:cNvPr>
          <p:cNvSpPr>
            <a:spLocks noGrp="1"/>
          </p:cNvSpPr>
          <p:nvPr>
            <p:ph type="body" sz="quarter" idx="16" hasCustomPrompt="1"/>
          </p:nvPr>
        </p:nvSpPr>
        <p:spPr>
          <a:xfrm>
            <a:off x="520493" y="1376932"/>
            <a:ext cx="7368596" cy="608895"/>
          </a:xfrm>
          <a:prstGeom prst="rect">
            <a:avLst/>
          </a:prstGeom>
        </p:spPr>
        <p:txBody>
          <a:bodyPr rtlCol="0"/>
          <a:lstStyle>
            <a:lvl1pPr marL="0" indent="0">
              <a:buNone/>
              <a:defRPr sz="2000" spc="300">
                <a:solidFill>
                  <a:schemeClr val="accent6"/>
                </a:solidFill>
              </a:defRPr>
            </a:lvl1pPr>
            <a:lvl2pPr marL="457200" indent="0">
              <a:buNone/>
              <a:defRPr/>
            </a:lvl2pPr>
          </a:lstStyle>
          <a:p>
            <a:pPr lvl="0" rtl="0"/>
            <a:r>
              <a:rPr lang="fr-FR" noProof="0" dirty="0"/>
              <a:t>CLIQUEZ POUR LE STYLE DE SOUS-TITRE</a:t>
            </a:r>
          </a:p>
        </p:txBody>
      </p:sp>
      <p:sp>
        <p:nvSpPr>
          <p:cNvPr id="2" name="Espace réservé du pied de page 1">
            <a:extLst>
              <a:ext uri="{FF2B5EF4-FFF2-40B4-BE49-F238E27FC236}">
                <a16:creationId xmlns:a16="http://schemas.microsoft.com/office/drawing/2014/main" id="{D6990C03-1647-2044-B335-6F5F19E4E5FC}"/>
              </a:ext>
            </a:extLst>
          </p:cNvPr>
          <p:cNvSpPr>
            <a:spLocks noGrp="1"/>
          </p:cNvSpPr>
          <p:nvPr>
            <p:ph type="ftr" sz="quarter" idx="17"/>
          </p:nvPr>
        </p:nvSpPr>
        <p:spPr/>
        <p:txBody>
          <a:bodyPr rtlCol="0"/>
          <a:lstStyle/>
          <a:p>
            <a:pPr rtl="0"/>
            <a:r>
              <a:rPr lang="fr-FR" noProof="0" dirty="0"/>
              <a:t>Ajouter un pied de page</a:t>
            </a:r>
          </a:p>
        </p:txBody>
      </p:sp>
      <p:sp>
        <p:nvSpPr>
          <p:cNvPr id="3" name="Espace réservé du numéro de diapositive 2">
            <a:extLst>
              <a:ext uri="{FF2B5EF4-FFF2-40B4-BE49-F238E27FC236}">
                <a16:creationId xmlns:a16="http://schemas.microsoft.com/office/drawing/2014/main" id="{4F03A7CC-E6DC-1544-BE55-15EC1718B77C}"/>
              </a:ext>
            </a:extLst>
          </p:cNvPr>
          <p:cNvSpPr>
            <a:spLocks noGrp="1"/>
          </p:cNvSpPr>
          <p:nvPr>
            <p:ph type="sldNum" sz="quarter" idx="18"/>
          </p:nvPr>
        </p:nvSpPr>
        <p:spPr/>
        <p:txBody>
          <a:bodyPr rtlCol="0"/>
          <a:lstStyle/>
          <a:p>
            <a:pPr rtl="0"/>
            <a:fld id="{8699F50C-BE38-4BD0-BA84-9B090E1F2B9B}" type="slidenum">
              <a:rPr lang="fr-FR" noProof="0" smtClean="0"/>
              <a:t>‹N°›</a:t>
            </a:fld>
            <a:endParaRPr lang="fr-FR" noProof="0" dirty="0"/>
          </a:p>
        </p:txBody>
      </p:sp>
      <p:sp>
        <p:nvSpPr>
          <p:cNvPr id="17" name="Titre 1" title="Titre ">
            <a:extLst>
              <a:ext uri="{FF2B5EF4-FFF2-40B4-BE49-F238E27FC236}">
                <a16:creationId xmlns:a16="http://schemas.microsoft.com/office/drawing/2014/main" id="{BDEC780E-6412-1344-A62E-6B84E9CCB678}"/>
              </a:ext>
            </a:extLst>
          </p:cNvPr>
          <p:cNvSpPr>
            <a:spLocks noGrp="1"/>
          </p:cNvSpPr>
          <p:nvPr>
            <p:ph type="title" hasCustomPrompt="1"/>
          </p:nvPr>
        </p:nvSpPr>
        <p:spPr>
          <a:xfrm>
            <a:off x="518678" y="209028"/>
            <a:ext cx="8333222" cy="1147969"/>
          </a:xfrm>
          <a:prstGeom prst="rect">
            <a:avLst/>
          </a:prstGeom>
        </p:spPr>
        <p:txBody>
          <a:bodyPr bIns="0" rtlCol="0" anchor="b">
            <a:normAutofit/>
          </a:bodyPr>
          <a:lstStyle>
            <a:lvl1pPr>
              <a:defRPr sz="4400" b="1">
                <a:solidFill>
                  <a:schemeClr val="accent1"/>
                </a:solidFill>
              </a:defRPr>
            </a:lvl1pPr>
          </a:lstStyle>
          <a:p>
            <a:pPr rtl="0"/>
            <a:r>
              <a:rPr lang="fr-FR" noProof="0" dirty="0"/>
              <a:t>Cliquez pour modifier le style du titre du masque </a:t>
            </a:r>
          </a:p>
        </p:txBody>
      </p:sp>
      <p:sp>
        <p:nvSpPr>
          <p:cNvPr id="5" name="Espace réservé du texte 4">
            <a:extLst>
              <a:ext uri="{FF2B5EF4-FFF2-40B4-BE49-F238E27FC236}">
                <a16:creationId xmlns:a16="http://schemas.microsoft.com/office/drawing/2014/main" id="{2C82AC85-33B6-2B49-8BF4-08414444375C}"/>
              </a:ext>
            </a:extLst>
          </p:cNvPr>
          <p:cNvSpPr>
            <a:spLocks noGrp="1"/>
          </p:cNvSpPr>
          <p:nvPr>
            <p:ph type="body" sz="quarter" idx="19" hasCustomPrompt="1"/>
          </p:nvPr>
        </p:nvSpPr>
        <p:spPr>
          <a:xfrm>
            <a:off x="531814" y="2005762"/>
            <a:ext cx="5225764" cy="4083888"/>
          </a:xfrm>
          <a:prstGeom prst="rect">
            <a:avLst/>
          </a:prstGeom>
        </p:spPr>
        <p:txBody>
          <a:bodyPr rtlCol="0"/>
          <a:lstStyle>
            <a:lvl1pPr marL="0" indent="0">
              <a:buNone/>
              <a:defRPr sz="2400">
                <a:solidFill>
                  <a:schemeClr val="tx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rtl="0"/>
            <a:r>
              <a:rPr lang="fr-FR" noProof="0" dirty="0"/>
              <a:t>Ajoutez votre texte ici.</a:t>
            </a:r>
          </a:p>
        </p:txBody>
      </p:sp>
      <p:sp>
        <p:nvSpPr>
          <p:cNvPr id="20" name="Espace réservé au graphique 2" title="Graphique">
            <a:extLst>
              <a:ext uri="{FF2B5EF4-FFF2-40B4-BE49-F238E27FC236}">
                <a16:creationId xmlns:a16="http://schemas.microsoft.com/office/drawing/2014/main"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rtlCol="0">
            <a:noAutofit/>
          </a:bodyPr>
          <a:lstStyle>
            <a:lvl1pPr marL="0" indent="0" algn="ctr">
              <a:buNone/>
              <a:defRPr sz="2000" b="0" i="0">
                <a:solidFill>
                  <a:schemeClr val="tx1"/>
                </a:solidFill>
                <a:latin typeface="+mn-lt"/>
                <a:cs typeface="CiscoSans ExtraLight"/>
              </a:defRPr>
            </a:lvl1pPr>
          </a:lstStyle>
          <a:p>
            <a:pPr lvl="0" rtl="0"/>
            <a:r>
              <a:rPr lang="fr-FR" noProof="0"/>
              <a:t>Cliquez sur l'icône pour ajouter un graphique</a:t>
            </a:r>
            <a:endParaRPr lang="fr-FR" noProof="0" dirty="0"/>
          </a:p>
        </p:txBody>
      </p:sp>
    </p:spTree>
    <p:extLst>
      <p:ext uri="{BB962C8B-B14F-4D97-AF65-F5344CB8AC3E}">
        <p14:creationId xmlns:p14="http://schemas.microsoft.com/office/powerpoint/2010/main" val="220047707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au">
    <p:spTree>
      <p:nvGrpSpPr>
        <p:cNvPr id="1" name=""/>
        <p:cNvGrpSpPr/>
        <p:nvPr/>
      </p:nvGrpSpPr>
      <p:grpSpPr>
        <a:xfrm>
          <a:off x="0" y="0"/>
          <a:ext cx="0" cy="0"/>
          <a:chOff x="0" y="0"/>
          <a:chExt cx="0" cy="0"/>
        </a:xfrm>
      </p:grpSpPr>
      <p:sp>
        <p:nvSpPr>
          <p:cNvPr id="15" name="Espace réservé au tableau 11" title="Tableau">
            <a:extLst>
              <a:ext uri="{FF2B5EF4-FFF2-40B4-BE49-F238E27FC236}">
                <a16:creationId xmlns:a16="http://schemas.microsoft.com/office/drawing/2014/main"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rtlCol="0">
            <a:noAutofit/>
          </a:bodyPr>
          <a:lstStyle>
            <a:lvl1pPr marL="0" indent="0" algn="ctr">
              <a:buNone/>
              <a:defRPr sz="2000" baseline="0">
                <a:solidFill>
                  <a:schemeClr val="tx1"/>
                </a:solidFill>
                <a:latin typeface="+mn-lt"/>
              </a:defRPr>
            </a:lvl1pPr>
          </a:lstStyle>
          <a:p>
            <a:pPr lvl="0" rtl="0"/>
            <a:r>
              <a:rPr lang="fr-FR" noProof="0"/>
              <a:t>Cliquez sur l'icône pour ajouter un tableau</a:t>
            </a:r>
            <a:endParaRPr lang="fr-FR" noProof="0" dirty="0"/>
          </a:p>
        </p:txBody>
      </p:sp>
      <p:sp>
        <p:nvSpPr>
          <p:cNvPr id="16" name="Zone de texte 15">
            <a:extLst>
              <a:ext uri="{FF2B5EF4-FFF2-40B4-BE49-F238E27FC236}">
                <a16:creationId xmlns:a16="http://schemas.microsoft.com/office/drawing/2014/main" id="{B84020D1-D35E-497E-97F1-84A6EA9D048E}"/>
              </a:ext>
            </a:extLst>
          </p:cNvPr>
          <p:cNvSpPr txBox="1"/>
          <p:nvPr userDrawn="1"/>
        </p:nvSpPr>
        <p:spPr>
          <a:xfrm>
            <a:off x="11072378" y="235732"/>
            <a:ext cx="814647" cy="615553"/>
          </a:xfrm>
          <a:prstGeom prst="rect">
            <a:avLst/>
          </a:prstGeom>
          <a:noFill/>
        </p:spPr>
        <p:txBody>
          <a:bodyPr wrap="none" rtlCol="0">
            <a:spAutoFit/>
          </a:bodyPr>
          <a:lstStyle/>
          <a:p>
            <a:pPr rtl="0"/>
            <a:r>
              <a:rPr lang="fr-FR" sz="3400" b="1" noProof="0" dirty="0">
                <a:solidFill>
                  <a:schemeClr val="accent1"/>
                </a:solidFill>
                <a:latin typeface="Arial Black" panose="020B0A04020102020204" pitchFamily="34" charset="0"/>
              </a:rPr>
              <a:t>FR</a:t>
            </a:r>
          </a:p>
        </p:txBody>
      </p:sp>
      <p:grpSp>
        <p:nvGrpSpPr>
          <p:cNvPr id="26" name="Groupe 25">
            <a:extLst>
              <a:ext uri="{FF2B5EF4-FFF2-40B4-BE49-F238E27FC236}">
                <a16:creationId xmlns:a16="http://schemas.microsoft.com/office/drawing/2014/main" id="{36C8A74F-FDDF-48E8-AC2B-A5BD59D7D6A3}"/>
              </a:ext>
            </a:extLst>
          </p:cNvPr>
          <p:cNvGrpSpPr/>
          <p:nvPr userDrawn="1"/>
        </p:nvGrpSpPr>
        <p:grpSpPr>
          <a:xfrm flipH="1">
            <a:off x="7561328" y="0"/>
            <a:ext cx="4831840" cy="3541007"/>
            <a:chOff x="-192127" y="-2"/>
            <a:chExt cx="4831840" cy="3367272"/>
          </a:xfrm>
        </p:grpSpPr>
        <p:sp>
          <p:nvSpPr>
            <p:cNvPr id="27" name="Bande diagonale 26">
              <a:extLst>
                <a:ext uri="{FF2B5EF4-FFF2-40B4-BE49-F238E27FC236}">
                  <a16:creationId xmlns:a16="http://schemas.microsoft.com/office/drawing/2014/main" id="{2D5247F3-E6EB-4003-B1FD-F6200F0738E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solidFill>
                  <a:schemeClr val="tx1"/>
                </a:solidFill>
              </a:endParaRPr>
            </a:p>
          </p:txBody>
        </p:sp>
        <p:cxnSp>
          <p:nvCxnSpPr>
            <p:cNvPr id="28" name="Connecteur droit 27">
              <a:extLst>
                <a:ext uri="{FF2B5EF4-FFF2-40B4-BE49-F238E27FC236}">
                  <a16:creationId xmlns:a16="http://schemas.microsoft.com/office/drawing/2014/main"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élogramme 32">
              <a:extLst>
                <a:ext uri="{FF2B5EF4-FFF2-40B4-BE49-F238E27FC236}">
                  <a16:creationId xmlns:a16="http://schemas.microsoft.com/office/drawing/2014/main"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grpSp>
      <p:sp>
        <p:nvSpPr>
          <p:cNvPr id="36" name="Parallélogramme 35">
            <a:extLst>
              <a:ext uri="{FF2B5EF4-FFF2-40B4-BE49-F238E27FC236}">
                <a16:creationId xmlns:a16="http://schemas.microsoft.com/office/drawing/2014/main" id="{8006416B-866C-47E5-8480-109B40F9EAA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fr-FR" noProof="0" dirty="0"/>
          </a:p>
        </p:txBody>
      </p:sp>
      <p:sp>
        <p:nvSpPr>
          <p:cNvPr id="37" name="Espace réservé du texte 4" title="Sous-titre">
            <a:extLst>
              <a:ext uri="{FF2B5EF4-FFF2-40B4-BE49-F238E27FC236}">
                <a16:creationId xmlns:a16="http://schemas.microsoft.com/office/drawing/2014/main" id="{FE79FAE9-2A8C-46BA-8738-44CBCF7294A9}"/>
              </a:ext>
            </a:extLst>
          </p:cNvPr>
          <p:cNvSpPr>
            <a:spLocks noGrp="1"/>
          </p:cNvSpPr>
          <p:nvPr>
            <p:ph type="body" sz="quarter" idx="16" hasCustomPrompt="1"/>
          </p:nvPr>
        </p:nvSpPr>
        <p:spPr>
          <a:xfrm>
            <a:off x="520493" y="1376932"/>
            <a:ext cx="7368596" cy="608895"/>
          </a:xfrm>
          <a:prstGeom prst="rect">
            <a:avLst/>
          </a:prstGeom>
        </p:spPr>
        <p:txBody>
          <a:bodyPr rtlCol="0"/>
          <a:lstStyle>
            <a:lvl1pPr marL="0" indent="0">
              <a:buNone/>
              <a:defRPr sz="2000" spc="300">
                <a:solidFill>
                  <a:schemeClr val="accent6"/>
                </a:solidFill>
              </a:defRPr>
            </a:lvl1pPr>
            <a:lvl2pPr marL="457200" indent="0">
              <a:buNone/>
              <a:defRPr/>
            </a:lvl2pPr>
          </a:lstStyle>
          <a:p>
            <a:pPr lvl="0" rtl="0"/>
            <a:r>
              <a:rPr lang="fr-FR" noProof="0" dirty="0"/>
              <a:t>CLIQUEZ POUR LE STYLE DE SOUS-TITRE</a:t>
            </a:r>
          </a:p>
        </p:txBody>
      </p:sp>
      <p:sp>
        <p:nvSpPr>
          <p:cNvPr id="2" name="Espace réservé du pied de page 1">
            <a:extLst>
              <a:ext uri="{FF2B5EF4-FFF2-40B4-BE49-F238E27FC236}">
                <a16:creationId xmlns:a16="http://schemas.microsoft.com/office/drawing/2014/main" id="{5750A33E-CEFE-4D43-9554-513B01B1D3D9}"/>
              </a:ext>
            </a:extLst>
          </p:cNvPr>
          <p:cNvSpPr>
            <a:spLocks noGrp="1"/>
          </p:cNvSpPr>
          <p:nvPr>
            <p:ph type="ftr" sz="quarter" idx="17"/>
          </p:nvPr>
        </p:nvSpPr>
        <p:spPr/>
        <p:txBody>
          <a:bodyPr rtlCol="0"/>
          <a:lstStyle/>
          <a:p>
            <a:pPr rtl="0"/>
            <a:r>
              <a:rPr lang="fr-FR" noProof="0" dirty="0"/>
              <a:t>Ajouter un pied de page</a:t>
            </a:r>
          </a:p>
        </p:txBody>
      </p:sp>
      <p:sp>
        <p:nvSpPr>
          <p:cNvPr id="3" name="Espace réservé du numéro de diapositive 2">
            <a:extLst>
              <a:ext uri="{FF2B5EF4-FFF2-40B4-BE49-F238E27FC236}">
                <a16:creationId xmlns:a16="http://schemas.microsoft.com/office/drawing/2014/main" id="{4A960C75-8FA7-5740-9388-2B5112B2C5B9}"/>
              </a:ext>
            </a:extLst>
          </p:cNvPr>
          <p:cNvSpPr>
            <a:spLocks noGrp="1"/>
          </p:cNvSpPr>
          <p:nvPr>
            <p:ph type="sldNum" sz="quarter" idx="18"/>
          </p:nvPr>
        </p:nvSpPr>
        <p:spPr/>
        <p:txBody>
          <a:bodyPr rtlCol="0"/>
          <a:lstStyle/>
          <a:p>
            <a:pPr rtl="0"/>
            <a:fld id="{8699F50C-BE38-4BD0-BA84-9B090E1F2B9B}" type="slidenum">
              <a:rPr lang="fr-FR" noProof="0" smtClean="0"/>
              <a:t>‹N°›</a:t>
            </a:fld>
            <a:endParaRPr lang="fr-FR" noProof="0" dirty="0"/>
          </a:p>
        </p:txBody>
      </p:sp>
      <p:sp>
        <p:nvSpPr>
          <p:cNvPr id="17" name="Titre 1" title="Titre ">
            <a:extLst>
              <a:ext uri="{FF2B5EF4-FFF2-40B4-BE49-F238E27FC236}">
                <a16:creationId xmlns:a16="http://schemas.microsoft.com/office/drawing/2014/main" id="{0F525D04-A814-7A4D-9732-11097EA76257}"/>
              </a:ext>
            </a:extLst>
          </p:cNvPr>
          <p:cNvSpPr>
            <a:spLocks noGrp="1"/>
          </p:cNvSpPr>
          <p:nvPr>
            <p:ph type="title" hasCustomPrompt="1"/>
          </p:nvPr>
        </p:nvSpPr>
        <p:spPr>
          <a:xfrm>
            <a:off x="518678" y="209028"/>
            <a:ext cx="8333222" cy="1147969"/>
          </a:xfrm>
          <a:prstGeom prst="rect">
            <a:avLst/>
          </a:prstGeom>
        </p:spPr>
        <p:txBody>
          <a:bodyPr bIns="0" rtlCol="0" anchor="b">
            <a:normAutofit/>
          </a:bodyPr>
          <a:lstStyle>
            <a:lvl1pPr>
              <a:defRPr sz="4400" b="1">
                <a:solidFill>
                  <a:schemeClr val="accent1"/>
                </a:solidFill>
              </a:defRPr>
            </a:lvl1pPr>
          </a:lstStyle>
          <a:p>
            <a:pPr rtl="0"/>
            <a:r>
              <a:rPr lang="fr-FR" noProof="0" dirty="0"/>
              <a:t>Cliquez pour modifier le style du titre du masque </a:t>
            </a:r>
          </a:p>
        </p:txBody>
      </p:sp>
    </p:spTree>
    <p:extLst>
      <p:ext uri="{BB962C8B-B14F-4D97-AF65-F5344CB8AC3E}">
        <p14:creationId xmlns:p14="http://schemas.microsoft.com/office/powerpoint/2010/main" val="341506091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Grande photo">
    <p:spTree>
      <p:nvGrpSpPr>
        <p:cNvPr id="1" name=""/>
        <p:cNvGrpSpPr/>
        <p:nvPr/>
      </p:nvGrpSpPr>
      <p:grpSpPr>
        <a:xfrm>
          <a:off x="0" y="0"/>
          <a:ext cx="0" cy="0"/>
          <a:chOff x="0" y="0"/>
          <a:chExt cx="0" cy="0"/>
        </a:xfrm>
      </p:grpSpPr>
      <p:sp>
        <p:nvSpPr>
          <p:cNvPr id="4" name="Triangle rectangle 3">
            <a:extLst>
              <a:ext uri="{FF2B5EF4-FFF2-40B4-BE49-F238E27FC236}">
                <a16:creationId xmlns:a16="http://schemas.microsoft.com/office/drawing/2014/main"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5" name="Espace réservé d’image 31" title="Image">
            <a:extLst>
              <a:ext uri="{FF2B5EF4-FFF2-40B4-BE49-F238E27FC236}">
                <a16:creationId xmlns:a16="http://schemas.microsoft.com/office/drawing/2014/main"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rtlCol="0" anchor="ctr"/>
          <a:lstStyle>
            <a:lvl1pPr marL="0" indent="0" algn="ctr">
              <a:buNone/>
              <a:defRPr sz="1100" i="1">
                <a:latin typeface="Times New Roman" panose="02020603050405020304" pitchFamily="18" charset="0"/>
                <a:cs typeface="Times New Roman" panose="02020603050405020304" pitchFamily="18" charset="0"/>
              </a:defRPr>
            </a:lvl1pPr>
          </a:lstStyle>
          <a:p>
            <a:pPr rtl="0"/>
            <a:r>
              <a:rPr lang="fr-FR" noProof="0" dirty="0"/>
              <a:t>Insérez ou glissez et placez l’image ici</a:t>
            </a:r>
          </a:p>
        </p:txBody>
      </p:sp>
      <p:cxnSp>
        <p:nvCxnSpPr>
          <p:cNvPr id="6" name="Connecteur droit 5">
            <a:extLst>
              <a:ext uri="{FF2B5EF4-FFF2-40B4-BE49-F238E27FC236}">
                <a16:creationId xmlns:a16="http://schemas.microsoft.com/office/drawing/2014/main"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re 1" title="Titre ">
            <a:extLst>
              <a:ext uri="{FF2B5EF4-FFF2-40B4-BE49-F238E27FC236}">
                <a16:creationId xmlns:a16="http://schemas.microsoft.com/office/drawing/2014/main"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rtlCol="0" anchor="ctr">
            <a:normAutofit/>
          </a:bodyPr>
          <a:lstStyle>
            <a:lvl1pPr>
              <a:defRPr sz="3600" b="1">
                <a:solidFill>
                  <a:schemeClr val="tx1"/>
                </a:solidFill>
              </a:defRPr>
            </a:lvl1pPr>
          </a:lstStyle>
          <a:p>
            <a:pPr rtl="0"/>
            <a:r>
              <a:rPr lang="fr-FR" noProof="0" dirty="0"/>
              <a:t>Ajoutez la légende ici</a:t>
            </a:r>
          </a:p>
        </p:txBody>
      </p:sp>
    </p:spTree>
    <p:extLst>
      <p:ext uri="{BB962C8B-B14F-4D97-AF65-F5344CB8AC3E}">
        <p14:creationId xmlns:p14="http://schemas.microsoft.com/office/powerpoint/2010/main" val="423757677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erci">
    <p:spTree>
      <p:nvGrpSpPr>
        <p:cNvPr id="1" name=""/>
        <p:cNvGrpSpPr/>
        <p:nvPr/>
      </p:nvGrpSpPr>
      <p:grpSpPr>
        <a:xfrm>
          <a:off x="0" y="0"/>
          <a:ext cx="0" cy="0"/>
          <a:chOff x="0" y="0"/>
          <a:chExt cx="0" cy="0"/>
        </a:xfrm>
      </p:grpSpPr>
      <p:sp>
        <p:nvSpPr>
          <p:cNvPr id="9" name="Espace réservé du texte 3">
            <a:extLst>
              <a:ext uri="{FF2B5EF4-FFF2-40B4-BE49-F238E27FC236}">
                <a16:creationId xmlns:a16="http://schemas.microsoft.com/office/drawing/2014/main" id="{A488AB73-8058-4FB5-9619-FCECCA9F3941}"/>
              </a:ext>
            </a:extLst>
          </p:cNvPr>
          <p:cNvSpPr>
            <a:spLocks noGrp="1"/>
          </p:cNvSpPr>
          <p:nvPr>
            <p:ph type="body" sz="quarter" idx="15" hasCustomPrompt="1"/>
          </p:nvPr>
        </p:nvSpPr>
        <p:spPr>
          <a:xfrm>
            <a:off x="6822929" y="3461163"/>
            <a:ext cx="3445782" cy="288000"/>
          </a:xfrm>
          <a:prstGeom prst="rect">
            <a:avLst/>
          </a:prstGeom>
        </p:spPr>
        <p:txBody>
          <a:bodyPr rtlCol="0"/>
          <a:lstStyle>
            <a:lvl1pPr marL="0" indent="0">
              <a:buNone/>
              <a:defRPr sz="1800">
                <a:latin typeface="+mn-lt"/>
                <a:cs typeface="Calibri Light" panose="020F0302020204030204" pitchFamily="34" charset="0"/>
              </a:defRPr>
            </a:lvl1pPr>
          </a:lstStyle>
          <a:p>
            <a:pPr rtl="0"/>
            <a:r>
              <a:rPr lang="fr-FR" noProof="0" dirty="0"/>
              <a:t>Nom</a:t>
            </a:r>
          </a:p>
        </p:txBody>
      </p:sp>
      <p:sp>
        <p:nvSpPr>
          <p:cNvPr id="10" name="Espace réservé du texte 4">
            <a:extLst>
              <a:ext uri="{FF2B5EF4-FFF2-40B4-BE49-F238E27FC236}">
                <a16:creationId xmlns:a16="http://schemas.microsoft.com/office/drawing/2014/main" id="{359BE165-3EB5-4C11-8B53-6E98C0BC2E65}"/>
              </a:ext>
            </a:extLst>
          </p:cNvPr>
          <p:cNvSpPr>
            <a:spLocks noGrp="1"/>
          </p:cNvSpPr>
          <p:nvPr>
            <p:ph type="body" sz="quarter" idx="16" hasCustomPrompt="1"/>
          </p:nvPr>
        </p:nvSpPr>
        <p:spPr>
          <a:xfrm>
            <a:off x="6822929" y="3839451"/>
            <a:ext cx="3445782" cy="288000"/>
          </a:xfrm>
          <a:prstGeom prst="rect">
            <a:avLst/>
          </a:prstGeom>
        </p:spPr>
        <p:txBody>
          <a:bodyPr rtlCol="0"/>
          <a:lstStyle>
            <a:lvl1pPr marL="0" indent="0">
              <a:buNone/>
              <a:defRPr sz="1800">
                <a:latin typeface="+mn-lt"/>
                <a:cs typeface="Calibri Light" panose="020F0302020204030204" pitchFamily="34" charset="0"/>
              </a:defRPr>
            </a:lvl1pPr>
          </a:lstStyle>
          <a:p>
            <a:pPr rtl="0"/>
            <a:r>
              <a:rPr lang="fr-FR" noProof="0" dirty="0"/>
              <a:t>Numéro de téléphone</a:t>
            </a:r>
          </a:p>
        </p:txBody>
      </p:sp>
      <p:sp>
        <p:nvSpPr>
          <p:cNvPr id="11" name="Espace réservé du texte 5">
            <a:extLst>
              <a:ext uri="{FF2B5EF4-FFF2-40B4-BE49-F238E27FC236}">
                <a16:creationId xmlns:a16="http://schemas.microsoft.com/office/drawing/2014/main" id="{79D05293-35AD-495F-A7AE-942398090B15}"/>
              </a:ext>
            </a:extLst>
          </p:cNvPr>
          <p:cNvSpPr>
            <a:spLocks noGrp="1"/>
          </p:cNvSpPr>
          <p:nvPr>
            <p:ph type="body" sz="quarter" idx="17" hasCustomPrompt="1"/>
          </p:nvPr>
        </p:nvSpPr>
        <p:spPr>
          <a:xfrm>
            <a:off x="6822928" y="4216669"/>
            <a:ext cx="3445783" cy="289070"/>
          </a:xfrm>
          <a:prstGeom prst="rect">
            <a:avLst/>
          </a:prstGeom>
        </p:spPr>
        <p:txBody>
          <a:bodyPr rtlCol="0"/>
          <a:lstStyle>
            <a:lvl1pPr marL="0" indent="0">
              <a:buNone/>
              <a:defRPr sz="1800">
                <a:latin typeface="+mn-lt"/>
                <a:cs typeface="Calibri Light" panose="020F0302020204030204" pitchFamily="34" charset="0"/>
              </a:defRPr>
            </a:lvl1pPr>
          </a:lstStyle>
          <a:p>
            <a:pPr rtl="0"/>
            <a:r>
              <a:rPr lang="fr-FR" noProof="0" dirty="0"/>
              <a:t>E-mail </a:t>
            </a:r>
          </a:p>
        </p:txBody>
      </p:sp>
      <p:sp>
        <p:nvSpPr>
          <p:cNvPr id="13" name="Espace réservé du texte 21">
            <a:extLst>
              <a:ext uri="{FF2B5EF4-FFF2-40B4-BE49-F238E27FC236}">
                <a16:creationId xmlns:a16="http://schemas.microsoft.com/office/drawing/2014/main" id="{997A03F2-8D8A-4425-9F56-66DB33CE11A1}"/>
              </a:ext>
            </a:extLst>
          </p:cNvPr>
          <p:cNvSpPr>
            <a:spLocks noGrp="1"/>
          </p:cNvSpPr>
          <p:nvPr>
            <p:ph type="body" sz="quarter" idx="18" hasCustomPrompt="1"/>
          </p:nvPr>
        </p:nvSpPr>
        <p:spPr>
          <a:xfrm>
            <a:off x="6822929" y="4594957"/>
            <a:ext cx="3445782" cy="288000"/>
          </a:xfrm>
          <a:prstGeom prst="rect">
            <a:avLst/>
          </a:prstGeom>
        </p:spPr>
        <p:txBody>
          <a:bodyPr rtlCol="0"/>
          <a:lstStyle>
            <a:lvl1pPr marL="0" indent="0">
              <a:buNone/>
              <a:defRPr sz="1800">
                <a:latin typeface="+mn-lt"/>
                <a:cs typeface="Calibri Light" panose="020F0302020204030204" pitchFamily="34" charset="0"/>
              </a:defRPr>
            </a:lvl1pPr>
          </a:lstStyle>
          <a:p>
            <a:pPr rtl="0"/>
            <a:r>
              <a:rPr lang="fr-FR" noProof="0" dirty="0"/>
              <a:t>Site web de l’entreprise</a:t>
            </a:r>
          </a:p>
        </p:txBody>
      </p:sp>
      <p:sp>
        <p:nvSpPr>
          <p:cNvPr id="14" name="Forme 4157">
            <a:extLst>
              <a:ext uri="{FF2B5EF4-FFF2-40B4-BE49-F238E27FC236}">
                <a16:creationId xmlns:a16="http://schemas.microsoft.com/office/drawing/2014/main"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rtlCol="0" anchor="ctr"/>
          <a:lstStyle/>
          <a:p>
            <a:pPr algn="ctr" defTabSz="457200" rtl="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fr-FR" noProof="0" dirty="0"/>
          </a:p>
        </p:txBody>
      </p:sp>
      <p:sp>
        <p:nvSpPr>
          <p:cNvPr id="15" name="Forme 4186">
            <a:extLst>
              <a:ext uri="{FF2B5EF4-FFF2-40B4-BE49-F238E27FC236}">
                <a16:creationId xmlns:a16="http://schemas.microsoft.com/office/drawing/2014/main"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rtlCol="0" anchor="ctr"/>
          <a:lstStyle/>
          <a:p>
            <a:pPr algn="ctr" defTabSz="457200" rtl="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fr-FR" noProof="0" dirty="0"/>
          </a:p>
        </p:txBody>
      </p:sp>
      <p:sp>
        <p:nvSpPr>
          <p:cNvPr id="19" name="Forme 4379">
            <a:extLst>
              <a:ext uri="{FF2B5EF4-FFF2-40B4-BE49-F238E27FC236}">
                <a16:creationId xmlns:a16="http://schemas.microsoft.com/office/drawing/2014/main"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rtlCol="0" anchor="ctr"/>
          <a:lstStyle/>
          <a:p>
            <a:pPr algn="ctr" defTabSz="457200" rtl="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fr-FR" noProof="0" dirty="0"/>
          </a:p>
        </p:txBody>
      </p:sp>
      <p:sp>
        <p:nvSpPr>
          <p:cNvPr id="20" name="Forme 4487">
            <a:extLst>
              <a:ext uri="{FF2B5EF4-FFF2-40B4-BE49-F238E27FC236}">
                <a16:creationId xmlns:a16="http://schemas.microsoft.com/office/drawing/2014/main"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rtlCol="0" anchor="ctr"/>
          <a:lstStyle/>
          <a:p>
            <a:pPr algn="ctr" defTabSz="457200" rtl="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fr-FR" noProof="0" dirty="0"/>
          </a:p>
        </p:txBody>
      </p:sp>
      <p:sp>
        <p:nvSpPr>
          <p:cNvPr id="21" name="Triangle droit 20">
            <a:extLst>
              <a:ext uri="{FF2B5EF4-FFF2-40B4-BE49-F238E27FC236}">
                <a16:creationId xmlns:a16="http://schemas.microsoft.com/office/drawing/2014/main" id="{FDDD2B84-3CB9-4567-8C91-C538E8A1C89F}"/>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cxnSp>
        <p:nvCxnSpPr>
          <p:cNvPr id="22" name="Connecteur droit 21">
            <a:extLst>
              <a:ext uri="{FF2B5EF4-FFF2-40B4-BE49-F238E27FC236}">
                <a16:creationId xmlns:a16="http://schemas.microsoft.com/office/drawing/2014/main"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Connecteur droit 22">
            <a:extLst>
              <a:ext uri="{FF2B5EF4-FFF2-40B4-BE49-F238E27FC236}">
                <a16:creationId xmlns:a16="http://schemas.microsoft.com/office/drawing/2014/main"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Connecteur droit 23">
            <a:extLst>
              <a:ext uri="{FF2B5EF4-FFF2-40B4-BE49-F238E27FC236}">
                <a16:creationId xmlns:a16="http://schemas.microsoft.com/office/drawing/2014/main"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Espace réservé d’image 24">
            <a:extLst>
              <a:ext uri="{FF2B5EF4-FFF2-40B4-BE49-F238E27FC236}">
                <a16:creationId xmlns:a16="http://schemas.microsoft.com/office/drawing/2014/main"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rtlCol="0" anchor="ctr">
            <a:noAutofit/>
          </a:bodyPr>
          <a:lstStyle>
            <a:lvl1pPr marL="0" indent="0" algn="ctr">
              <a:buNone/>
              <a:defRPr>
                <a:solidFill>
                  <a:schemeClr val="tx1"/>
                </a:solidFill>
              </a:defRPr>
            </a:lvl1pPr>
          </a:lstStyle>
          <a:p>
            <a:pPr rtl="0"/>
            <a:r>
              <a:rPr lang="fr-FR" noProof="0"/>
              <a:t>Cliquez sur l'icône pour ajouter une image</a:t>
            </a:r>
            <a:endParaRPr lang="fr-FR" noProof="0" dirty="0"/>
          </a:p>
        </p:txBody>
      </p:sp>
      <p:sp>
        <p:nvSpPr>
          <p:cNvPr id="2" name="Titre 1" title="Titr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1821022"/>
            <a:ext cx="4853573" cy="1616252"/>
          </a:xfrm>
          <a:prstGeom prst="rect">
            <a:avLst/>
          </a:prstGeom>
        </p:spPr>
        <p:txBody>
          <a:bodyPr rtlCol="0" anchor="b">
            <a:normAutofit/>
          </a:bodyPr>
          <a:lstStyle>
            <a:lvl1pPr algn="l">
              <a:defRPr sz="4300" b="1">
                <a:solidFill>
                  <a:schemeClr val="accent1"/>
                </a:solidFill>
              </a:defRPr>
            </a:lvl1pPr>
          </a:lstStyle>
          <a:p>
            <a:pPr rtl="0"/>
            <a:r>
              <a:rPr lang="fr-FR" noProof="0" dirty="0"/>
              <a:t>Cliquez pour modifier le style du titre du masque</a:t>
            </a:r>
          </a:p>
        </p:txBody>
      </p:sp>
    </p:spTree>
    <p:extLst>
      <p:ext uri="{BB962C8B-B14F-4D97-AF65-F5344CB8AC3E}">
        <p14:creationId xmlns:p14="http://schemas.microsoft.com/office/powerpoint/2010/main" val="3839051282"/>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Espace réservé du pied de page 4">
            <a:extLst>
              <a:ext uri="{FF2B5EF4-FFF2-40B4-BE49-F238E27FC236}">
                <a16:creationId xmlns:a16="http://schemas.microsoft.com/office/drawing/2014/main"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pPr rtl="0"/>
            <a:r>
              <a:rPr lang="fr-FR" noProof="0" dirty="0"/>
              <a:t>Ajouter un pied de page</a:t>
            </a:r>
          </a:p>
        </p:txBody>
      </p:sp>
      <p:sp>
        <p:nvSpPr>
          <p:cNvPr id="6" name="Espace réservé du numéro de diapositive 5">
            <a:extLst>
              <a:ext uri="{FF2B5EF4-FFF2-40B4-BE49-F238E27FC236}">
                <a16:creationId xmlns:a16="http://schemas.microsoft.com/office/drawing/2014/main"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pPr rtl="0"/>
            <a:fld id="{8699F50C-BE38-4BD0-BA84-9B090E1F2B9B}" type="slidenum">
              <a:rPr lang="fr-FR" noProof="0" smtClean="0"/>
              <a:pPr rtl="0"/>
              <a:t>‹N°›</a:t>
            </a:fld>
            <a:endParaRPr lang="fr-FR" noProof="0" dirty="0"/>
          </a:p>
        </p:txBody>
      </p:sp>
      <p:sp>
        <p:nvSpPr>
          <p:cNvPr id="9" name="Espace réservé du titre 8">
            <a:extLst>
              <a:ext uri="{FF2B5EF4-FFF2-40B4-BE49-F238E27FC236}">
                <a16:creationId xmlns:a16="http://schemas.microsoft.com/office/drawing/2014/main"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pPr rtl="0"/>
            <a:r>
              <a:rPr lang="fr-FR" noProof="0" dirty="0"/>
              <a:t>Modifiez le style du titre</a:t>
            </a:r>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11" r:id="rId11"/>
    <p:sldLayoutId id="2147483712" r:id="rId12"/>
    <p:sldLayoutId id="2147483713" r:id="rId13"/>
    <p:sldLayoutId id="2147483714" r:id="rId14"/>
    <p:sldLayoutId id="2147483715" r:id="rId15"/>
    <p:sldLayoutId id="2147483716" r:id="rId16"/>
    <p:sldLayoutId id="2147483692" r:id="rId17"/>
    <p:sldLayoutId id="2147483697" r:id="rId18"/>
    <p:sldLayoutId id="2147483674" r:id="rId19"/>
  </p:sldLayoutIdLst>
  <p:hf hdr="0" ftr="0" dt="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Zone de texte 20">
            <a:extLst>
              <a:ext uri="{FF2B5EF4-FFF2-40B4-BE49-F238E27FC236}">
                <a16:creationId xmlns:a16="http://schemas.microsoft.com/office/drawing/2014/main" id="{FC9A1C71-347B-44A9-88B4-692D9731582D}"/>
              </a:ext>
            </a:extLst>
          </p:cNvPr>
          <p:cNvSpPr txBox="1"/>
          <p:nvPr/>
        </p:nvSpPr>
        <p:spPr>
          <a:xfrm>
            <a:off x="2955850" y="3666606"/>
            <a:ext cx="1881541" cy="307777"/>
          </a:xfrm>
          <a:prstGeom prst="rect">
            <a:avLst/>
          </a:prstGeom>
          <a:noFill/>
        </p:spPr>
        <p:txBody>
          <a:bodyPr wrap="none" rtlCol="0">
            <a:spAutoFit/>
          </a:bodyPr>
          <a:lstStyle/>
          <a:p>
            <a:pPr rtl="0"/>
            <a:r>
              <a:rPr lang="fr-FR" sz="1400" dirty="0">
                <a:solidFill>
                  <a:schemeClr val="bg1"/>
                </a:solidFill>
                <a:cs typeface="Calibri Light" panose="020F0302020204030204" pitchFamily="34" charset="0"/>
              </a:rPr>
              <a:t>RÉSIDENCES FABRIKAM</a:t>
            </a:r>
          </a:p>
        </p:txBody>
      </p:sp>
      <p:sp>
        <p:nvSpPr>
          <p:cNvPr id="2" name="Titre 1">
            <a:extLst>
              <a:ext uri="{FF2B5EF4-FFF2-40B4-BE49-F238E27FC236}">
                <a16:creationId xmlns:a16="http://schemas.microsoft.com/office/drawing/2014/main" id="{3D638ACE-163E-40EB-A458-E794C67EA2A6}"/>
              </a:ext>
            </a:extLst>
          </p:cNvPr>
          <p:cNvSpPr>
            <a:spLocks noGrp="1"/>
          </p:cNvSpPr>
          <p:nvPr>
            <p:ph type="ctrTitle"/>
          </p:nvPr>
        </p:nvSpPr>
        <p:spPr/>
        <p:txBody>
          <a:bodyPr rtlCol="0">
            <a:normAutofit fontScale="90000"/>
          </a:bodyPr>
          <a:lstStyle/>
          <a:p>
            <a:pPr rtl="0"/>
            <a:r>
              <a:rPr lang="fr-FR" b="1" i="0" dirty="0">
                <a:solidFill>
                  <a:srgbClr val="271A38"/>
                </a:solidFill>
                <a:effectLst/>
                <a:latin typeface="Inter"/>
              </a:rPr>
              <a:t>Réalisez une étude de santé publique avec R ou Python</a:t>
            </a:r>
            <a:endParaRPr lang="fr-FR" dirty="0"/>
          </a:p>
        </p:txBody>
      </p:sp>
      <p:pic>
        <p:nvPicPr>
          <p:cNvPr id="7" name="Espace réservé pour une image  6">
            <a:extLst>
              <a:ext uri="{FF2B5EF4-FFF2-40B4-BE49-F238E27FC236}">
                <a16:creationId xmlns:a16="http://schemas.microsoft.com/office/drawing/2014/main" id="{EA975816-063B-93FE-7E23-C0B84529C033}"/>
              </a:ext>
            </a:extLst>
          </p:cNvPr>
          <p:cNvPicPr>
            <a:picLocks noGrp="1" noChangeAspect="1"/>
          </p:cNvPicPr>
          <p:nvPr>
            <p:ph type="pic" sz="quarter" idx="13"/>
          </p:nvPr>
        </p:nvPicPr>
        <p:blipFill>
          <a:blip r:embed="rId3"/>
          <a:srcRect l="21189" r="21189"/>
          <a:stretch>
            <a:fillRect/>
          </a:stretch>
        </p:blipFill>
        <p:spPr>
          <a:xfrm>
            <a:off x="1387757" y="617752"/>
            <a:ext cx="4428523" cy="5137089"/>
          </a:xfrm>
        </p:spPr>
      </p:pic>
    </p:spTree>
    <p:extLst>
      <p:ext uri="{BB962C8B-B14F-4D97-AF65-F5344CB8AC3E}">
        <p14:creationId xmlns:p14="http://schemas.microsoft.com/office/powerpoint/2010/main" val="3980699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Espace réservé pour une image  11">
            <a:extLst>
              <a:ext uri="{FF2B5EF4-FFF2-40B4-BE49-F238E27FC236}">
                <a16:creationId xmlns:a16="http://schemas.microsoft.com/office/drawing/2014/main" id="{EE5EF921-E0A5-8071-E060-0F9870781787}"/>
              </a:ext>
            </a:extLst>
          </p:cNvPr>
          <p:cNvPicPr>
            <a:picLocks noGrp="1" noChangeAspect="1"/>
          </p:cNvPicPr>
          <p:nvPr>
            <p:ph type="pic" sz="quarter" idx="13"/>
          </p:nvPr>
        </p:nvPicPr>
        <p:blipFill>
          <a:blip r:embed="rId3"/>
          <a:srcRect l="6891" r="6891"/>
          <a:stretch>
            <a:fillRect/>
          </a:stretch>
        </p:blipFill>
        <p:spPr>
          <a:xfrm>
            <a:off x="1394493" y="483257"/>
            <a:ext cx="4428523" cy="5137089"/>
          </a:xfrm>
          <a:prstGeom prst="rect">
            <a:avLst/>
          </a:prstGeom>
          <a:ln>
            <a:noFill/>
          </a:ln>
          <a:effectLst>
            <a:outerShdw blurRad="292100" dist="139700" dir="2700000" algn="tl" rotWithShape="0">
              <a:srgbClr val="333333">
                <a:alpha val="65000"/>
              </a:srgbClr>
            </a:outerShdw>
          </a:effectLst>
        </p:spPr>
      </p:pic>
      <p:sp>
        <p:nvSpPr>
          <p:cNvPr id="15" name="ZoneTexte 14">
            <a:extLst>
              <a:ext uri="{FF2B5EF4-FFF2-40B4-BE49-F238E27FC236}">
                <a16:creationId xmlns:a16="http://schemas.microsoft.com/office/drawing/2014/main" id="{97E7F130-BCC2-2B27-801F-2E89056AEE33}"/>
              </a:ext>
            </a:extLst>
          </p:cNvPr>
          <p:cNvSpPr txBox="1"/>
          <p:nvPr/>
        </p:nvSpPr>
        <p:spPr>
          <a:xfrm>
            <a:off x="6809362" y="1955260"/>
            <a:ext cx="4875995" cy="2523768"/>
          </a:xfrm>
          <a:prstGeom prst="rect">
            <a:avLst/>
          </a:prstGeom>
          <a:noFill/>
        </p:spPr>
        <p:txBody>
          <a:bodyPr wrap="square" rtlCol="0">
            <a:spAutoFit/>
          </a:bodyPr>
          <a:lstStyle/>
          <a:p>
            <a:pPr marL="285750" indent="-285750">
              <a:buFont typeface="Wingdings" panose="05000000000000000000" pitchFamily="2" charset="2"/>
              <a:buChar char="Ø"/>
            </a:pPr>
            <a:r>
              <a:rPr lang="fr-FR" sz="2000" b="0" i="0" dirty="0">
                <a:solidFill>
                  <a:schemeClr val="accent1"/>
                </a:solidFill>
                <a:effectLst/>
                <a:latin typeface="Times New Roman" panose="02020603050405020304" pitchFamily="18" charset="0"/>
                <a:cs typeface="Times New Roman" panose="02020603050405020304" pitchFamily="18" charset="0"/>
              </a:rPr>
              <a:t>L'Organisation des Nations unies pour l’alimentation et l’agriculture est une organisation spécialisée  créée en 1945 </a:t>
            </a:r>
          </a:p>
          <a:p>
            <a:endParaRPr lang="fr-FR" sz="2000" b="0" i="0" dirty="0">
              <a:solidFill>
                <a:schemeClr val="accent1"/>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fr-FR" sz="2000" dirty="0">
                <a:solidFill>
                  <a:schemeClr val="accent1"/>
                </a:solidFill>
                <a:latin typeface="Times New Roman" panose="02020603050405020304" pitchFamily="18" charset="0"/>
                <a:cs typeface="Times New Roman" panose="02020603050405020304" pitchFamily="18" charset="0"/>
              </a:rPr>
              <a:t>C’est l’un des organes qui composent l’ONU et dont l’objectif est « d’aider à construire un monde libéré de la faim »</a:t>
            </a:r>
          </a:p>
          <a:p>
            <a:endParaRPr lang="fr-FR" dirty="0"/>
          </a:p>
        </p:txBody>
      </p:sp>
    </p:spTree>
    <p:extLst>
      <p:ext uri="{BB962C8B-B14F-4D97-AF65-F5344CB8AC3E}">
        <p14:creationId xmlns:p14="http://schemas.microsoft.com/office/powerpoint/2010/main" val="4292661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xEl>
                                              <p:pRg st="0" end="0"/>
                                            </p:txEl>
                                          </p:spTgt>
                                        </p:tgtEl>
                                        <p:attrNameLst>
                                          <p:attrName>style.visibility</p:attrName>
                                        </p:attrNameLst>
                                      </p:cBhvr>
                                      <p:to>
                                        <p:strVal val="visible"/>
                                      </p:to>
                                    </p:set>
                                    <p:animEffect transition="in" filter="fade">
                                      <p:cBhvr>
                                        <p:cTn id="12" dur="500"/>
                                        <p:tgtEl>
                                          <p:spTgt spid="1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animEffect transition="in" filter="fade">
                                      <p:cBhvr>
                                        <p:cTn id="17" dur="500"/>
                                        <p:tgtEl>
                                          <p:spTgt spid="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1ABE11BF-33A5-4653-A144-CCCBACF58C30}"/>
              </a:ext>
            </a:extLst>
          </p:cNvPr>
          <p:cNvSpPr>
            <a:spLocks noGrp="1"/>
          </p:cNvSpPr>
          <p:nvPr>
            <p:ph type="title"/>
          </p:nvPr>
        </p:nvSpPr>
        <p:spPr/>
        <p:txBody>
          <a:bodyPr rtlCol="0"/>
          <a:lstStyle/>
          <a:p>
            <a:pPr rtl="0"/>
            <a:r>
              <a:rPr lang="fr-FR" b="0" dirty="0"/>
              <a:t>Sommaire</a:t>
            </a:r>
          </a:p>
        </p:txBody>
      </p:sp>
      <p:sp>
        <p:nvSpPr>
          <p:cNvPr id="7" name="Espace réservé du contenu 6">
            <a:extLst>
              <a:ext uri="{FF2B5EF4-FFF2-40B4-BE49-F238E27FC236}">
                <a16:creationId xmlns:a16="http://schemas.microsoft.com/office/drawing/2014/main" id="{2482DBEC-EE72-4155-ACC5-87E80C5606A9}"/>
              </a:ext>
            </a:extLst>
          </p:cNvPr>
          <p:cNvSpPr>
            <a:spLocks noGrp="1"/>
          </p:cNvSpPr>
          <p:nvPr>
            <p:ph idx="1"/>
          </p:nvPr>
        </p:nvSpPr>
        <p:spPr>
          <a:xfrm>
            <a:off x="485665" y="2854813"/>
            <a:ext cx="4942829" cy="2958275"/>
          </a:xfrm>
        </p:spPr>
        <p:txBody>
          <a:bodyPr rtlCol="0">
            <a:normAutofit/>
          </a:bodyPr>
          <a:lstStyle/>
          <a:p>
            <a:pPr marL="342900" indent="-342900" rtl="0">
              <a:buFont typeface="Wingdings" panose="05000000000000000000" pitchFamily="2" charset="2"/>
              <a:buChar char="Ø"/>
            </a:pPr>
            <a:r>
              <a:rPr lang="fr-FR" dirty="0">
                <a:solidFill>
                  <a:schemeClr val="accent1"/>
                </a:solidFill>
                <a:latin typeface="Times New Roman" panose="02020603050405020304" pitchFamily="18" charset="0"/>
                <a:cs typeface="Times New Roman" panose="02020603050405020304" pitchFamily="18" charset="0"/>
              </a:rPr>
              <a:t>L’outil Python</a:t>
            </a:r>
          </a:p>
          <a:p>
            <a:pPr marL="0" indent="0" rtl="0">
              <a:buNone/>
            </a:pPr>
            <a:endParaRPr lang="fr-FR" dirty="0">
              <a:solidFill>
                <a:schemeClr val="accent1"/>
              </a:solidFill>
              <a:latin typeface="Times New Roman" panose="02020603050405020304" pitchFamily="18" charset="0"/>
              <a:cs typeface="Times New Roman" panose="02020603050405020304" pitchFamily="18" charset="0"/>
            </a:endParaRPr>
          </a:p>
          <a:p>
            <a:pPr marL="342900" indent="-342900" rtl="0">
              <a:buFont typeface="Wingdings" panose="05000000000000000000" pitchFamily="2" charset="2"/>
              <a:buChar char="Ø"/>
            </a:pPr>
            <a:r>
              <a:rPr lang="fr-FR" dirty="0">
                <a:solidFill>
                  <a:schemeClr val="accent1"/>
                </a:solidFill>
                <a:latin typeface="Times New Roman" panose="02020603050405020304" pitchFamily="18" charset="0"/>
                <a:cs typeface="Times New Roman" panose="02020603050405020304" pitchFamily="18" charset="0"/>
              </a:rPr>
              <a:t>Le notebook </a:t>
            </a:r>
            <a:r>
              <a:rPr lang="fr-FR" dirty="0" err="1">
                <a:solidFill>
                  <a:schemeClr val="accent1"/>
                </a:solidFill>
                <a:latin typeface="Times New Roman" panose="02020603050405020304" pitchFamily="18" charset="0"/>
                <a:cs typeface="Times New Roman" panose="02020603050405020304" pitchFamily="18" charset="0"/>
              </a:rPr>
              <a:t>Jupyter</a:t>
            </a:r>
            <a:endParaRPr lang="fr-FR" dirty="0">
              <a:solidFill>
                <a:schemeClr val="accent1"/>
              </a:solidFill>
              <a:latin typeface="Times New Roman" panose="02020603050405020304" pitchFamily="18" charset="0"/>
              <a:cs typeface="Times New Roman" panose="02020603050405020304" pitchFamily="18" charset="0"/>
            </a:endParaRPr>
          </a:p>
          <a:p>
            <a:pPr marL="0" indent="0" rtl="0">
              <a:buNone/>
            </a:pPr>
            <a:endParaRPr lang="fr-FR" dirty="0">
              <a:solidFill>
                <a:schemeClr val="accent1"/>
              </a:solidFill>
              <a:latin typeface="Times New Roman" panose="02020603050405020304" pitchFamily="18" charset="0"/>
              <a:cs typeface="Times New Roman" panose="02020603050405020304" pitchFamily="18" charset="0"/>
            </a:endParaRPr>
          </a:p>
          <a:p>
            <a:pPr marL="342900" indent="-342900" rtl="0">
              <a:buFont typeface="Wingdings" panose="05000000000000000000" pitchFamily="2" charset="2"/>
              <a:buChar char="Ø"/>
            </a:pPr>
            <a:r>
              <a:rPr lang="fr-FR" dirty="0">
                <a:solidFill>
                  <a:schemeClr val="accent1"/>
                </a:solidFill>
                <a:latin typeface="Times New Roman" panose="02020603050405020304" pitchFamily="18" charset="0"/>
                <a:cs typeface="Times New Roman" panose="02020603050405020304" pitchFamily="18" charset="0"/>
              </a:rPr>
              <a:t>Traitement des données</a:t>
            </a:r>
          </a:p>
          <a:p>
            <a:pPr marL="0" lvl="0" indent="0" rtl="0">
              <a:buNone/>
            </a:pPr>
            <a:endParaRPr lang="fr-FR" dirty="0"/>
          </a:p>
        </p:txBody>
      </p:sp>
      <p:sp>
        <p:nvSpPr>
          <p:cNvPr id="12" name="Espace réservé du numéro de diapositive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rtlCol="0"/>
          <a:lstStyle/>
          <a:p>
            <a:pPr rtl="0"/>
            <a:fld id="{8699F50C-BE38-4BD0-BA84-9B090E1F2B9B}" type="slidenum">
              <a:rPr lang="fr-FR" smtClean="0"/>
              <a:pPr rtl="0"/>
              <a:t>3</a:t>
            </a:fld>
            <a:endParaRPr lang="fr-FR" dirty="0"/>
          </a:p>
        </p:txBody>
      </p:sp>
      <p:pic>
        <p:nvPicPr>
          <p:cNvPr id="6" name="Espace réservé pour une image  5">
            <a:extLst>
              <a:ext uri="{FF2B5EF4-FFF2-40B4-BE49-F238E27FC236}">
                <a16:creationId xmlns:a16="http://schemas.microsoft.com/office/drawing/2014/main" id="{A8EBB457-FCBD-0BE1-7559-76172AFC38B1}"/>
              </a:ext>
            </a:extLst>
          </p:cNvPr>
          <p:cNvPicPr>
            <a:picLocks noGrp="1" noChangeAspect="1"/>
          </p:cNvPicPr>
          <p:nvPr>
            <p:ph type="pic" sz="quarter" idx="10"/>
          </p:nvPr>
        </p:nvPicPr>
        <p:blipFill>
          <a:blip r:embed="rId3"/>
          <a:srcRect l="22724" r="22724"/>
          <a:stretch>
            <a:fillRect/>
          </a:stretch>
        </p:blipFill>
        <p:spPr/>
      </p:pic>
    </p:spTree>
    <p:extLst>
      <p:ext uri="{BB962C8B-B14F-4D97-AF65-F5344CB8AC3E}">
        <p14:creationId xmlns:p14="http://schemas.microsoft.com/office/powerpoint/2010/main" val="972005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fade">
                                      <p:cBhvr>
                                        <p:cTn id="22"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a:extLst>
              <a:ext uri="{FF2B5EF4-FFF2-40B4-BE49-F238E27FC236}">
                <a16:creationId xmlns:a16="http://schemas.microsoft.com/office/drawing/2014/main" id="{349E7AF1-5622-53EB-3618-517A47BBB35F}"/>
              </a:ext>
            </a:extLst>
          </p:cNvPr>
          <p:cNvSpPr>
            <a:spLocks noGrp="1"/>
          </p:cNvSpPr>
          <p:nvPr>
            <p:ph idx="1"/>
          </p:nvPr>
        </p:nvSpPr>
        <p:spPr>
          <a:xfrm>
            <a:off x="453556" y="2253331"/>
            <a:ext cx="10324691" cy="4186379"/>
          </a:xfrm>
        </p:spPr>
        <p:txBody>
          <a:bodyPr>
            <a:normAutofit/>
          </a:bodyPr>
          <a:lstStyle/>
          <a:p>
            <a:r>
              <a:rPr lang="fr-FR" sz="1800"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Python est un langage de programmation très répandu et facile à apprendre. </a:t>
            </a:r>
          </a:p>
          <a:p>
            <a:r>
              <a:rPr lang="fr-FR" sz="1800"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Python permet l'exécution de code et de variable. Utilisable aussi bien par des programmeurs débutants qu'experts, il permet de créer des programmes de manière simple et rapide.</a:t>
            </a:r>
          </a:p>
          <a:p>
            <a:endParaRPr lang="fr-FR" sz="18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fr-FR" sz="1800" b="1" i="1" u="sng"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A quoi sert le langage Python ?  </a:t>
            </a:r>
          </a:p>
          <a:p>
            <a:pPr marL="0" indent="0">
              <a:buNone/>
            </a:pPr>
            <a:r>
              <a:rPr lang="fr-FR" sz="1800" i="1"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Les principales utilisations de Python par les développeurs sont : </a:t>
            </a:r>
          </a:p>
          <a:p>
            <a:r>
              <a:rPr lang="fr-FR" sz="1800"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 la programmation d’applications </a:t>
            </a:r>
          </a:p>
          <a:p>
            <a:r>
              <a:rPr lang="fr-FR" sz="1800"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 la création de services web</a:t>
            </a:r>
          </a:p>
          <a:p>
            <a:r>
              <a:rPr lang="fr-FR" sz="1800"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 la génération de code  </a:t>
            </a:r>
          </a:p>
          <a:p>
            <a:r>
              <a:rPr lang="fr-FR" sz="1800"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 la métaprogrammation</a:t>
            </a:r>
          </a:p>
          <a:p>
            <a:r>
              <a:rPr lang="fr-FR" sz="1800" dirty="0">
                <a:solidFill>
                  <a:schemeClr val="accent1"/>
                </a:solidFill>
                <a:latin typeface="Calibri" panose="020F0502020204030204" pitchFamily="34" charset="0"/>
                <a:ea typeface="Calibri" panose="020F0502020204030204" pitchFamily="34" charset="0"/>
                <a:cs typeface="Times New Roman" panose="02020603050405020304" pitchFamily="18" charset="0"/>
              </a:rPr>
              <a:t>L’analyse de données</a:t>
            </a:r>
          </a:p>
          <a:p>
            <a:endParaRPr lang="fr-FR" dirty="0"/>
          </a:p>
        </p:txBody>
      </p:sp>
      <p:sp>
        <p:nvSpPr>
          <p:cNvPr id="5" name="Titre 4">
            <a:extLst>
              <a:ext uri="{FF2B5EF4-FFF2-40B4-BE49-F238E27FC236}">
                <a16:creationId xmlns:a16="http://schemas.microsoft.com/office/drawing/2014/main" id="{DFE24EB7-1229-F4B6-C659-246F1120052E}"/>
              </a:ext>
            </a:extLst>
          </p:cNvPr>
          <p:cNvSpPr>
            <a:spLocks noGrp="1"/>
          </p:cNvSpPr>
          <p:nvPr>
            <p:ph type="title"/>
          </p:nvPr>
        </p:nvSpPr>
        <p:spPr>
          <a:xfrm>
            <a:off x="453556" y="909650"/>
            <a:ext cx="7342622" cy="1215566"/>
          </a:xfrm>
        </p:spPr>
        <p:txBody>
          <a:bodyPr/>
          <a:lstStyle/>
          <a:p>
            <a:r>
              <a:rPr lang="fr-FR" dirty="0">
                <a:latin typeface="Times New Roman" panose="02020603050405020304" pitchFamily="18" charset="0"/>
                <a:cs typeface="Times New Roman" panose="02020603050405020304" pitchFamily="18" charset="0"/>
              </a:rPr>
              <a:t>L’outil Python</a:t>
            </a:r>
          </a:p>
        </p:txBody>
      </p:sp>
      <p:sp>
        <p:nvSpPr>
          <p:cNvPr id="10" name="Espace réservé du numéro de diapositive 9">
            <a:extLst>
              <a:ext uri="{FF2B5EF4-FFF2-40B4-BE49-F238E27FC236}">
                <a16:creationId xmlns:a16="http://schemas.microsoft.com/office/drawing/2014/main" id="{6A43C0F2-8F75-6E0B-D86B-AFFA5E6A2043}"/>
              </a:ext>
            </a:extLst>
          </p:cNvPr>
          <p:cNvSpPr>
            <a:spLocks noGrp="1"/>
          </p:cNvSpPr>
          <p:nvPr>
            <p:ph type="sldNum" sz="quarter" idx="15"/>
          </p:nvPr>
        </p:nvSpPr>
        <p:spPr/>
        <p:txBody>
          <a:bodyPr/>
          <a:lstStyle/>
          <a:p>
            <a:pPr rtl="0"/>
            <a:fld id="{8699F50C-BE38-4BD0-BA84-9B090E1F2B9B}" type="slidenum">
              <a:rPr lang="fr-FR" noProof="0" smtClean="0"/>
              <a:t>4</a:t>
            </a:fld>
            <a:endParaRPr lang="fr-FR" noProof="0" dirty="0"/>
          </a:p>
        </p:txBody>
      </p:sp>
      <p:pic>
        <p:nvPicPr>
          <p:cNvPr id="12" name="Image 11">
            <a:extLst>
              <a:ext uri="{FF2B5EF4-FFF2-40B4-BE49-F238E27FC236}">
                <a16:creationId xmlns:a16="http://schemas.microsoft.com/office/drawing/2014/main" id="{3B371020-1D94-C82C-3E88-C3DF5F0677B3}"/>
              </a:ext>
            </a:extLst>
          </p:cNvPr>
          <p:cNvPicPr>
            <a:picLocks noChangeAspect="1"/>
          </p:cNvPicPr>
          <p:nvPr/>
        </p:nvPicPr>
        <p:blipFill>
          <a:blip r:embed="rId2"/>
          <a:stretch>
            <a:fillRect/>
          </a:stretch>
        </p:blipFill>
        <p:spPr>
          <a:xfrm>
            <a:off x="304802" y="609373"/>
            <a:ext cx="10324691" cy="5639254"/>
          </a:xfrm>
          <a:prstGeom prst="rect">
            <a:avLst/>
          </a:prstGeom>
        </p:spPr>
      </p:pic>
      <p:pic>
        <p:nvPicPr>
          <p:cNvPr id="3" name="Espace réservé pour une image  11">
            <a:extLst>
              <a:ext uri="{FF2B5EF4-FFF2-40B4-BE49-F238E27FC236}">
                <a16:creationId xmlns:a16="http://schemas.microsoft.com/office/drawing/2014/main" id="{CA9A1B73-D3CF-DC9E-B8D8-EC622CCFA0E1}"/>
              </a:ext>
            </a:extLst>
          </p:cNvPr>
          <p:cNvPicPr>
            <a:picLocks noChangeAspect="1"/>
          </p:cNvPicPr>
          <p:nvPr/>
        </p:nvPicPr>
        <p:blipFill>
          <a:blip r:embed="rId3"/>
          <a:srcRect l="6891" r="6891"/>
          <a:stretch>
            <a:fillRect/>
          </a:stretch>
        </p:blipFill>
        <p:spPr>
          <a:xfrm>
            <a:off x="11264164" y="0"/>
            <a:ext cx="623034" cy="72272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91491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6">
                                            <p:txEl>
                                              <p:pRg st="4" end="4"/>
                                            </p:txEl>
                                          </p:spTgt>
                                        </p:tgtEl>
                                        <p:attrNameLst>
                                          <p:attrName>style.visibility</p:attrName>
                                        </p:attrNameLst>
                                      </p:cBhvr>
                                      <p:to>
                                        <p:strVal val="visible"/>
                                      </p:to>
                                    </p:set>
                                    <p:animEffect transition="in" filter="fade">
                                      <p:cBhvr>
                                        <p:cTn id="26" dur="500"/>
                                        <p:tgtEl>
                                          <p:spTgt spid="6">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animEffect transition="in" filter="fade">
                                      <p:cBhvr>
                                        <p:cTn id="31" dur="500"/>
                                        <p:tgtEl>
                                          <p:spTgt spid="6">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6">
                                            <p:txEl>
                                              <p:pRg st="6" end="6"/>
                                            </p:txEl>
                                          </p:spTgt>
                                        </p:tgtEl>
                                        <p:attrNameLst>
                                          <p:attrName>style.visibility</p:attrName>
                                        </p:attrNameLst>
                                      </p:cBhvr>
                                      <p:to>
                                        <p:strVal val="visible"/>
                                      </p:to>
                                    </p:set>
                                    <p:animEffect transition="in" filter="fade">
                                      <p:cBhvr>
                                        <p:cTn id="36" dur="500"/>
                                        <p:tgtEl>
                                          <p:spTgt spid="6">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6">
                                            <p:txEl>
                                              <p:pRg st="7" end="7"/>
                                            </p:txEl>
                                          </p:spTgt>
                                        </p:tgtEl>
                                        <p:attrNameLst>
                                          <p:attrName>style.visibility</p:attrName>
                                        </p:attrNameLst>
                                      </p:cBhvr>
                                      <p:to>
                                        <p:strVal val="visible"/>
                                      </p:to>
                                    </p:set>
                                    <p:animEffect transition="in" filter="fade">
                                      <p:cBhvr>
                                        <p:cTn id="41" dur="500"/>
                                        <p:tgtEl>
                                          <p:spTgt spid="6">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6">
                                            <p:txEl>
                                              <p:pRg st="8" end="8"/>
                                            </p:txEl>
                                          </p:spTgt>
                                        </p:tgtEl>
                                        <p:attrNameLst>
                                          <p:attrName>style.visibility</p:attrName>
                                        </p:attrNameLst>
                                      </p:cBhvr>
                                      <p:to>
                                        <p:strVal val="visible"/>
                                      </p:to>
                                    </p:set>
                                    <p:animEffect transition="in" filter="fade">
                                      <p:cBhvr>
                                        <p:cTn id="46" dur="500"/>
                                        <p:tgtEl>
                                          <p:spTgt spid="6">
                                            <p:txEl>
                                              <p:pRg st="8" end="8"/>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6">
                                            <p:txEl>
                                              <p:pRg st="9" end="9"/>
                                            </p:txEl>
                                          </p:spTgt>
                                        </p:tgtEl>
                                        <p:attrNameLst>
                                          <p:attrName>style.visibility</p:attrName>
                                        </p:attrNameLst>
                                      </p:cBhvr>
                                      <p:to>
                                        <p:strVal val="visible"/>
                                      </p:to>
                                    </p:set>
                                    <p:animEffect transition="in" filter="fade">
                                      <p:cBhvr>
                                        <p:cTn id="51" dur="500"/>
                                        <p:tgtEl>
                                          <p:spTgt spid="6">
                                            <p:txEl>
                                              <p:pRg st="9" end="9"/>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fade">
                                      <p:cBhvr>
                                        <p:cTn id="5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Espace réservé du numéro de diapositive 6">
            <a:extLst>
              <a:ext uri="{FF2B5EF4-FFF2-40B4-BE49-F238E27FC236}">
                <a16:creationId xmlns:a16="http://schemas.microsoft.com/office/drawing/2014/main" id="{EA9C4CA0-2C02-8EB9-42AB-EA94DCE2437D}"/>
              </a:ext>
            </a:extLst>
          </p:cNvPr>
          <p:cNvSpPr>
            <a:spLocks noGrp="1"/>
          </p:cNvSpPr>
          <p:nvPr>
            <p:ph type="sldNum" sz="quarter" idx="18"/>
          </p:nvPr>
        </p:nvSpPr>
        <p:spPr>
          <a:xfrm>
            <a:off x="11146971" y="6356350"/>
            <a:ext cx="740227" cy="365125"/>
          </a:xfrm>
        </p:spPr>
        <p:txBody>
          <a:bodyPr vert="horz" lIns="91440" tIns="45720" rIns="91440" bIns="45720" rtlCol="0" anchor="ctr">
            <a:normAutofit/>
          </a:bodyPr>
          <a:lstStyle/>
          <a:p>
            <a:pPr>
              <a:spcAft>
                <a:spcPts val="600"/>
              </a:spcAft>
            </a:pPr>
            <a:fld id="{8699F50C-BE38-4BD0-BA84-9B090E1F2B9B}" type="slidenum">
              <a:rPr lang="fr-FR" smtClean="0"/>
              <a:pPr>
                <a:spcAft>
                  <a:spcPts val="600"/>
                </a:spcAft>
              </a:pPr>
              <a:t>5</a:t>
            </a:fld>
            <a:endParaRPr lang="fr-FR"/>
          </a:p>
        </p:txBody>
      </p:sp>
      <p:sp>
        <p:nvSpPr>
          <p:cNvPr id="3" name="ZoneTexte 2">
            <a:extLst>
              <a:ext uri="{FF2B5EF4-FFF2-40B4-BE49-F238E27FC236}">
                <a16:creationId xmlns:a16="http://schemas.microsoft.com/office/drawing/2014/main" id="{1B675567-95F1-C09D-8BE6-C0B4B84BD9CC}"/>
              </a:ext>
            </a:extLst>
          </p:cNvPr>
          <p:cNvSpPr txBox="1"/>
          <p:nvPr/>
        </p:nvSpPr>
        <p:spPr>
          <a:xfrm>
            <a:off x="529687" y="1340616"/>
            <a:ext cx="8624473" cy="1630724"/>
          </a:xfrm>
          <a:prstGeom prst="rect">
            <a:avLst/>
          </a:prstGeom>
        </p:spPr>
        <p:txBody>
          <a:bodyPr vert="horz" lIns="91440" tIns="45720" rIns="91440" bIns="0" rtlCol="0" anchor="b">
            <a:noAutofit/>
          </a:bodyPr>
          <a:lstStyle/>
          <a:p>
            <a:pPr marL="285750" indent="-285750">
              <a:lnSpc>
                <a:spcPct val="90000"/>
              </a:lnSpc>
              <a:spcBef>
                <a:spcPct val="0"/>
              </a:spcBef>
              <a:spcAft>
                <a:spcPts val="600"/>
              </a:spcAft>
              <a:buClr>
                <a:schemeClr val="accent2"/>
              </a:buClr>
              <a:buFont typeface="Arial" panose="020B0604020202020204" pitchFamily="34" charset="0"/>
              <a:buChar char="•"/>
            </a:pPr>
            <a:r>
              <a:rPr lang="fr-FR" sz="1600" kern="1200" dirty="0">
                <a:solidFill>
                  <a:schemeClr val="accent1"/>
                </a:solidFill>
                <a:latin typeface="Times New Roman" panose="02020603050405020304" pitchFamily="18" charset="0"/>
                <a:ea typeface="+mj-ea"/>
                <a:cs typeface="Times New Roman" panose="02020603050405020304" pitchFamily="18" charset="0"/>
              </a:rPr>
              <a:t>Dans la science de donnée il existe une plateforme pour l’analyse de donnée il s’agit d’</a:t>
            </a:r>
            <a:r>
              <a:rPr lang="fr-FR" sz="1600" u="sng" kern="1200" dirty="0">
                <a:solidFill>
                  <a:srgbClr val="FF0000"/>
                </a:solidFill>
                <a:latin typeface="Times New Roman" panose="02020603050405020304" pitchFamily="18" charset="0"/>
                <a:ea typeface="+mj-ea"/>
                <a:cs typeface="Times New Roman" panose="02020603050405020304" pitchFamily="18" charset="0"/>
              </a:rPr>
              <a:t>Anaconda</a:t>
            </a:r>
          </a:p>
          <a:p>
            <a:pPr marL="285750" indent="-285750">
              <a:lnSpc>
                <a:spcPct val="90000"/>
              </a:lnSpc>
              <a:spcBef>
                <a:spcPct val="0"/>
              </a:spcBef>
              <a:spcAft>
                <a:spcPts val="600"/>
              </a:spcAft>
              <a:buClr>
                <a:schemeClr val="accent2"/>
              </a:buClr>
              <a:buFont typeface="Arial" panose="020B0604020202020204" pitchFamily="34" charset="0"/>
              <a:buChar char="•"/>
            </a:pPr>
            <a:r>
              <a:rPr lang="fr-FR" sz="1600" i="0" kern="1200" dirty="0">
                <a:solidFill>
                  <a:schemeClr val="accent1"/>
                </a:solidFill>
                <a:effectLst/>
                <a:latin typeface="Times New Roman" panose="02020603050405020304" pitchFamily="18" charset="0"/>
                <a:ea typeface="+mj-ea"/>
                <a:cs typeface="Times New Roman" panose="02020603050405020304" pitchFamily="18" charset="0"/>
              </a:rPr>
              <a:t>Cette distribution scientifique de Python renferme de nombreux packages et applications nécessaires à l'analyse de données. Anaconda est également un gestionnaire d'environnement</a:t>
            </a:r>
          </a:p>
          <a:p>
            <a:pPr marL="285750" indent="-285750">
              <a:lnSpc>
                <a:spcPct val="90000"/>
              </a:lnSpc>
              <a:spcBef>
                <a:spcPct val="0"/>
              </a:spcBef>
              <a:spcAft>
                <a:spcPts val="600"/>
              </a:spcAft>
              <a:buClr>
                <a:schemeClr val="accent2"/>
              </a:buClr>
              <a:buFont typeface="Arial" panose="020B0604020202020204" pitchFamily="34" charset="0"/>
              <a:buChar char="•"/>
            </a:pPr>
            <a:r>
              <a:rPr lang="fr-FR" sz="1600" dirty="0">
                <a:solidFill>
                  <a:schemeClr val="accent1"/>
                </a:solidFill>
                <a:latin typeface="Times New Roman" panose="02020603050405020304" pitchFamily="18" charset="0"/>
                <a:ea typeface="+mj-ea"/>
                <a:cs typeface="Times New Roman" panose="02020603050405020304" pitchFamily="18" charset="0"/>
              </a:rPr>
              <a:t>Simple à installer ;</a:t>
            </a:r>
          </a:p>
          <a:p>
            <a:pPr marL="285750" indent="-285750">
              <a:lnSpc>
                <a:spcPct val="90000"/>
              </a:lnSpc>
              <a:spcBef>
                <a:spcPct val="0"/>
              </a:spcBef>
              <a:spcAft>
                <a:spcPts val="600"/>
              </a:spcAft>
              <a:buClr>
                <a:schemeClr val="accent2"/>
              </a:buClr>
              <a:buFont typeface="Arial" panose="020B0604020202020204" pitchFamily="34" charset="0"/>
              <a:buChar char="•"/>
            </a:pPr>
            <a:r>
              <a:rPr lang="fr-FR" sz="1600" dirty="0">
                <a:solidFill>
                  <a:schemeClr val="accent1"/>
                </a:solidFill>
                <a:latin typeface="Times New Roman" panose="02020603050405020304" pitchFamily="18" charset="0"/>
                <a:ea typeface="+mj-ea"/>
                <a:cs typeface="Times New Roman" panose="02020603050405020304" pitchFamily="18" charset="0"/>
              </a:rPr>
              <a:t>Plus de 1000 packages de data science sont disponibles ;</a:t>
            </a:r>
          </a:p>
          <a:p>
            <a:pPr marL="285750" indent="-285750">
              <a:lnSpc>
                <a:spcPct val="90000"/>
              </a:lnSpc>
              <a:spcBef>
                <a:spcPct val="0"/>
              </a:spcBef>
              <a:spcAft>
                <a:spcPts val="600"/>
              </a:spcAft>
              <a:buClr>
                <a:schemeClr val="accent2"/>
              </a:buClr>
              <a:buFont typeface="Arial" panose="020B0604020202020204" pitchFamily="34" charset="0"/>
              <a:buChar char="•"/>
            </a:pPr>
            <a:r>
              <a:rPr lang="fr-FR" sz="1600" dirty="0">
                <a:solidFill>
                  <a:schemeClr val="accent1"/>
                </a:solidFill>
                <a:latin typeface="Times New Roman" panose="02020603050405020304" pitchFamily="18" charset="0"/>
                <a:ea typeface="+mj-ea"/>
                <a:cs typeface="Times New Roman" panose="02020603050405020304" pitchFamily="18" charset="0"/>
              </a:rPr>
              <a:t>On n’a pas besoin d’une grande connaissance en programmation. Juste le minimum est déjà bon. open source.</a:t>
            </a:r>
            <a:r>
              <a:rPr lang="fr-FR" sz="1600" kern="1200" dirty="0">
                <a:solidFill>
                  <a:schemeClr val="accent1"/>
                </a:solidFill>
                <a:latin typeface="Times New Roman" panose="02020603050405020304" pitchFamily="18" charset="0"/>
                <a:ea typeface="+mj-ea"/>
                <a:cs typeface="Times New Roman" panose="02020603050405020304" pitchFamily="18" charset="0"/>
              </a:rPr>
              <a:t> </a:t>
            </a:r>
          </a:p>
        </p:txBody>
      </p:sp>
      <p:sp>
        <p:nvSpPr>
          <p:cNvPr id="2" name="Espace réservé du contenu 1">
            <a:extLst>
              <a:ext uri="{FF2B5EF4-FFF2-40B4-BE49-F238E27FC236}">
                <a16:creationId xmlns:a16="http://schemas.microsoft.com/office/drawing/2014/main" id="{2C71A8A5-2E44-AF98-F682-F430EDCF318E}"/>
              </a:ext>
            </a:extLst>
          </p:cNvPr>
          <p:cNvSpPr>
            <a:spLocks noGrp="1"/>
          </p:cNvSpPr>
          <p:nvPr>
            <p:ph sz="half" idx="1"/>
          </p:nvPr>
        </p:nvSpPr>
        <p:spPr>
          <a:xfrm>
            <a:off x="535363" y="1937436"/>
            <a:ext cx="5181600" cy="4525919"/>
          </a:xfrm>
        </p:spPr>
        <p:txBody>
          <a:bodyPr rtlCol="0">
            <a:normAutofit/>
          </a:bodyPr>
          <a:lstStyle/>
          <a:p>
            <a:r>
              <a:rPr lang="fr-FR" sz="1600" b="0" i="0" dirty="0">
                <a:solidFill>
                  <a:schemeClr val="accent1"/>
                </a:solidFill>
                <a:effectLst/>
                <a:latin typeface="Times New Roman" panose="02020603050405020304" pitchFamily="18" charset="0"/>
                <a:cs typeface="Times New Roman" panose="02020603050405020304" pitchFamily="18" charset="0"/>
              </a:rPr>
              <a:t>Cependant les objets natifs de Python sont assez limités pour  manipuler correctement toutes les données</a:t>
            </a:r>
          </a:p>
          <a:p>
            <a:pPr marL="0"/>
            <a:r>
              <a:rPr lang="fr-FR" sz="1600" b="1" i="1" dirty="0">
                <a:solidFill>
                  <a:schemeClr val="accent1"/>
                </a:solidFill>
                <a:latin typeface="Times New Roman" panose="02020603050405020304" pitchFamily="18" charset="0"/>
                <a:cs typeface="Times New Roman" panose="02020603050405020304" pitchFamily="18" charset="0"/>
              </a:rPr>
              <a:t>Des Bibliothèques existe tels que:</a:t>
            </a:r>
          </a:p>
          <a:p>
            <a:r>
              <a:rPr lang="fr-FR" sz="1600" u="sng" dirty="0" err="1">
                <a:solidFill>
                  <a:srgbClr val="FF0000"/>
                </a:solidFill>
                <a:latin typeface="Times New Roman" panose="02020603050405020304" pitchFamily="18" charset="0"/>
                <a:cs typeface="Times New Roman" panose="02020603050405020304" pitchFamily="18" charset="0"/>
              </a:rPr>
              <a:t>Numpy</a:t>
            </a:r>
            <a:r>
              <a:rPr lang="fr-FR" sz="1600" u="sng" dirty="0">
                <a:solidFill>
                  <a:srgbClr val="FF0000"/>
                </a:solidFill>
                <a:latin typeface="Times New Roman" panose="02020603050405020304" pitchFamily="18" charset="0"/>
                <a:cs typeface="Times New Roman" panose="02020603050405020304" pitchFamily="18" charset="0"/>
              </a:rPr>
              <a:t> : </a:t>
            </a:r>
            <a:r>
              <a:rPr lang="fr-FR" sz="1600" dirty="0">
                <a:solidFill>
                  <a:schemeClr val="accent1"/>
                </a:solidFill>
                <a:latin typeface="Times New Roman" panose="02020603050405020304" pitchFamily="18" charset="0"/>
                <a:cs typeface="Times New Roman" panose="02020603050405020304" pitchFamily="18" charset="0"/>
              </a:rPr>
              <a:t>destinée à manipuler des matrices ou tableaux  correspondant à un seul type de données et est reconnu grâce à son objet « </a:t>
            </a:r>
            <a:r>
              <a:rPr lang="fr-FR" sz="1600" b="1" dirty="0" err="1">
                <a:solidFill>
                  <a:schemeClr val="accent1"/>
                </a:solidFill>
                <a:latin typeface="Times New Roman" panose="02020603050405020304" pitchFamily="18" charset="0"/>
                <a:cs typeface="Times New Roman" panose="02020603050405020304" pitchFamily="18" charset="0"/>
              </a:rPr>
              <a:t>Array</a:t>
            </a:r>
            <a:r>
              <a:rPr lang="fr-FR" sz="1600" dirty="0">
                <a:solidFill>
                  <a:schemeClr val="accent1"/>
                </a:solidFill>
                <a:latin typeface="Times New Roman" panose="02020603050405020304" pitchFamily="18" charset="0"/>
                <a:cs typeface="Times New Roman" panose="02020603050405020304" pitchFamily="18" charset="0"/>
              </a:rPr>
              <a:t> » et permet de faire des opérations mathématiques</a:t>
            </a:r>
          </a:p>
          <a:p>
            <a:r>
              <a:rPr lang="fr-FR" sz="1600" u="sng" dirty="0">
                <a:solidFill>
                  <a:srgbClr val="FF0000"/>
                </a:solidFill>
                <a:latin typeface="Times New Roman" panose="02020603050405020304" pitchFamily="18" charset="0"/>
                <a:cs typeface="Times New Roman" panose="02020603050405020304" pitchFamily="18" charset="0"/>
              </a:rPr>
              <a:t>Pandas : </a:t>
            </a:r>
            <a:r>
              <a:rPr lang="fr-FR" sz="1600" dirty="0">
                <a:solidFill>
                  <a:schemeClr val="accent1"/>
                </a:solidFill>
                <a:latin typeface="Times New Roman" panose="02020603050405020304" pitchFamily="18" charset="0"/>
                <a:cs typeface="Times New Roman" panose="02020603050405020304" pitchFamily="18" charset="0"/>
              </a:rPr>
              <a:t>Conçue pour la manipulation et l’analyse de données en langage Python. Le fonctionnement de Pandas repose sur les « </a:t>
            </a:r>
            <a:r>
              <a:rPr lang="fr-FR" sz="1600" b="1" dirty="0" err="1">
                <a:solidFill>
                  <a:schemeClr val="accent1"/>
                </a:solidFill>
                <a:latin typeface="Times New Roman" panose="02020603050405020304" pitchFamily="18" charset="0"/>
                <a:cs typeface="Times New Roman" panose="02020603050405020304" pitchFamily="18" charset="0"/>
              </a:rPr>
              <a:t>DataFrames</a:t>
            </a:r>
            <a:r>
              <a:rPr lang="fr-FR" sz="1600" dirty="0">
                <a:solidFill>
                  <a:schemeClr val="accent1"/>
                </a:solidFill>
                <a:latin typeface="Times New Roman" panose="02020603050405020304" pitchFamily="18" charset="0"/>
                <a:cs typeface="Times New Roman" panose="02020603050405020304" pitchFamily="18" charset="0"/>
              </a:rPr>
              <a:t> » : des tableaux de données en deux </a:t>
            </a:r>
            <a:r>
              <a:rPr lang="fr-FR" sz="1600" dirty="0" err="1">
                <a:solidFill>
                  <a:schemeClr val="accent1"/>
                </a:solidFill>
                <a:latin typeface="Times New Roman" panose="02020603050405020304" pitchFamily="18" charset="0"/>
                <a:cs typeface="Times New Roman" panose="02020603050405020304" pitchFamily="18" charset="0"/>
              </a:rPr>
              <a:t>dimensions,les</a:t>
            </a:r>
            <a:r>
              <a:rPr lang="fr-FR" sz="1600" dirty="0">
                <a:solidFill>
                  <a:schemeClr val="accent1"/>
                </a:solidFill>
                <a:latin typeface="Times New Roman" panose="02020603050405020304" pitchFamily="18" charset="0"/>
                <a:cs typeface="Times New Roman" panose="02020603050405020304" pitchFamily="18" charset="0"/>
              </a:rPr>
              <a:t> données stockées dans un </a:t>
            </a:r>
            <a:r>
              <a:rPr lang="fr-FR" sz="1600" dirty="0" err="1">
                <a:solidFill>
                  <a:schemeClr val="accent1"/>
                </a:solidFill>
                <a:latin typeface="Times New Roman" panose="02020603050405020304" pitchFamily="18" charset="0"/>
                <a:cs typeface="Times New Roman" panose="02020603050405020304" pitchFamily="18" charset="0"/>
              </a:rPr>
              <a:t>DataFrame</a:t>
            </a:r>
            <a:r>
              <a:rPr lang="fr-FR" sz="1600" dirty="0">
                <a:solidFill>
                  <a:schemeClr val="accent1"/>
                </a:solidFill>
                <a:latin typeface="Times New Roman" panose="02020603050405020304" pitchFamily="18" charset="0"/>
                <a:cs typeface="Times New Roman" panose="02020603050405020304" pitchFamily="18" charset="0"/>
              </a:rPr>
              <a:t> peuvent être des nombres ou des caractères.</a:t>
            </a:r>
          </a:p>
          <a:p>
            <a:r>
              <a:rPr lang="fr-FR" sz="1600" u="sng" dirty="0" err="1">
                <a:solidFill>
                  <a:srgbClr val="FF0000"/>
                </a:solidFill>
                <a:latin typeface="Times New Roman" panose="02020603050405020304" pitchFamily="18" charset="0"/>
                <a:cs typeface="Times New Roman" panose="02020603050405020304" pitchFamily="18" charset="0"/>
              </a:rPr>
              <a:t>Matplotlib</a:t>
            </a:r>
            <a:r>
              <a:rPr lang="fr-FR" sz="1600" u="sng" dirty="0">
                <a:solidFill>
                  <a:srgbClr val="FF0000"/>
                </a:solidFill>
                <a:latin typeface="Times New Roman" panose="02020603050405020304" pitchFamily="18" charset="0"/>
                <a:cs typeface="Times New Roman" panose="02020603050405020304" pitchFamily="18" charset="0"/>
              </a:rPr>
              <a:t>: </a:t>
            </a:r>
            <a:r>
              <a:rPr lang="fr-FR" sz="1600" dirty="0" err="1">
                <a:solidFill>
                  <a:schemeClr val="accent1"/>
                </a:solidFill>
                <a:latin typeface="Times New Roman" panose="02020603050405020304" pitchFamily="18" charset="0"/>
                <a:cs typeface="Times New Roman" panose="02020603050405020304" pitchFamily="18" charset="0"/>
              </a:rPr>
              <a:t>Matplotlib</a:t>
            </a:r>
            <a:r>
              <a:rPr lang="fr-FR" sz="1600" dirty="0">
                <a:solidFill>
                  <a:schemeClr val="accent1"/>
                </a:solidFill>
                <a:latin typeface="Times New Roman" panose="02020603050405020304" pitchFamily="18" charset="0"/>
                <a:cs typeface="Times New Roman" panose="02020603050405020304" pitchFamily="18" charset="0"/>
              </a:rPr>
              <a:t> est une bibliothèque du langage de programmation Python destinée à tracer et visualiser des données sous forme de graphiques.</a:t>
            </a:r>
            <a:endParaRPr lang="fr-FR" sz="1600" u="sng" dirty="0">
              <a:solidFill>
                <a:schemeClr val="accent1"/>
              </a:solidFill>
              <a:latin typeface="Times New Roman" panose="02020603050405020304" pitchFamily="18" charset="0"/>
              <a:cs typeface="Times New Roman" panose="02020603050405020304" pitchFamily="18" charset="0"/>
            </a:endParaRPr>
          </a:p>
          <a:p>
            <a:r>
              <a:rPr lang="fr-FR" sz="1600" dirty="0">
                <a:solidFill>
                  <a:schemeClr val="accent1"/>
                </a:solidFill>
                <a:latin typeface="Times New Roman" panose="02020603050405020304" pitchFamily="18" charset="0"/>
                <a:cs typeface="Times New Roman" panose="02020603050405020304" pitchFamily="18" charset="0"/>
              </a:rPr>
              <a:t>Ce sont les principales bibliothèques que nous allons utilisées lors de notre étude</a:t>
            </a:r>
          </a:p>
          <a:p>
            <a:endParaRPr lang="fr-FR" sz="1500" dirty="0"/>
          </a:p>
        </p:txBody>
      </p:sp>
      <p:pic>
        <p:nvPicPr>
          <p:cNvPr id="5" name="Image 4" descr="Une image contenant texte&#10;&#10;Description générée automatiquement">
            <a:extLst>
              <a:ext uri="{FF2B5EF4-FFF2-40B4-BE49-F238E27FC236}">
                <a16:creationId xmlns:a16="http://schemas.microsoft.com/office/drawing/2014/main" id="{6A4B1EBE-3E93-7481-7D19-7A1A6CB4BEEC}"/>
              </a:ext>
            </a:extLst>
          </p:cNvPr>
          <p:cNvPicPr>
            <a:picLocks noChangeAspect="1"/>
          </p:cNvPicPr>
          <p:nvPr/>
        </p:nvPicPr>
        <p:blipFill>
          <a:blip r:embed="rId2"/>
          <a:stretch>
            <a:fillRect/>
          </a:stretch>
        </p:blipFill>
        <p:spPr>
          <a:xfrm>
            <a:off x="2114397" y="2917838"/>
            <a:ext cx="7039763" cy="3891968"/>
          </a:xfrm>
          <a:prstGeom prst="rect">
            <a:avLst/>
          </a:prstGeom>
          <a:noFill/>
        </p:spPr>
      </p:pic>
      <p:pic>
        <p:nvPicPr>
          <p:cNvPr id="15" name="Espace réservé pour une image  11">
            <a:extLst>
              <a:ext uri="{FF2B5EF4-FFF2-40B4-BE49-F238E27FC236}">
                <a16:creationId xmlns:a16="http://schemas.microsoft.com/office/drawing/2014/main" id="{66F7AF73-0C28-F4B9-3679-829FDB5D3B3E}"/>
              </a:ext>
            </a:extLst>
          </p:cNvPr>
          <p:cNvPicPr>
            <a:picLocks noChangeAspect="1"/>
          </p:cNvPicPr>
          <p:nvPr/>
        </p:nvPicPr>
        <p:blipFill>
          <a:blip r:embed="rId3"/>
          <a:srcRect l="6891" r="6891"/>
          <a:stretch>
            <a:fillRect/>
          </a:stretch>
        </p:blipFill>
        <p:spPr>
          <a:xfrm>
            <a:off x="11146971" y="136525"/>
            <a:ext cx="623034" cy="72272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61819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2">
                                            <p:txEl>
                                              <p:pRg st="0" end="0"/>
                                            </p:txEl>
                                          </p:spTgt>
                                        </p:tgtEl>
                                      </p:cBhvr>
                                    </p:animEffect>
                                    <p:set>
                                      <p:cBhvr>
                                        <p:cTn id="37" dur="1" fill="hold">
                                          <p:stCondLst>
                                            <p:cond delay="499"/>
                                          </p:stCondLst>
                                        </p:cTn>
                                        <p:tgtEl>
                                          <p:spTgt spid="2">
                                            <p:txEl>
                                              <p:pRg st="0" end="0"/>
                                            </p:txEl>
                                          </p:spTgt>
                                        </p:tgtEl>
                                        <p:attrNameLst>
                                          <p:attrName>style.visibility</p:attrName>
                                        </p:attrNameLst>
                                      </p:cBhvr>
                                      <p:to>
                                        <p:strVal val="hidden"/>
                                      </p:to>
                                    </p:set>
                                  </p:childTnLst>
                                </p:cTn>
                              </p:par>
                              <p:par>
                                <p:cTn id="38" presetID="10" presetClass="exit" presetSubtype="0" fill="hold" grpId="0" nodeType="withEffect">
                                  <p:stCondLst>
                                    <p:cond delay="0"/>
                                  </p:stCondLst>
                                  <p:childTnLst>
                                    <p:animEffect transition="out" filter="fade">
                                      <p:cBhvr>
                                        <p:cTn id="39" dur="500"/>
                                        <p:tgtEl>
                                          <p:spTgt spid="2">
                                            <p:txEl>
                                              <p:pRg st="1" end="1"/>
                                            </p:txEl>
                                          </p:spTgt>
                                        </p:tgtEl>
                                      </p:cBhvr>
                                    </p:animEffect>
                                    <p:set>
                                      <p:cBhvr>
                                        <p:cTn id="40" dur="1" fill="hold">
                                          <p:stCondLst>
                                            <p:cond delay="499"/>
                                          </p:stCondLst>
                                        </p:cTn>
                                        <p:tgtEl>
                                          <p:spTgt spid="2">
                                            <p:txEl>
                                              <p:pRg st="1" end="1"/>
                                            </p:txEl>
                                          </p:spTgt>
                                        </p:tgtEl>
                                        <p:attrNameLst>
                                          <p:attrName>style.visibility</p:attrName>
                                        </p:attrNameLst>
                                      </p:cBhvr>
                                      <p:to>
                                        <p:strVal val="hidden"/>
                                      </p:to>
                                    </p:set>
                                  </p:childTnLst>
                                </p:cTn>
                              </p:par>
                              <p:par>
                                <p:cTn id="41" presetID="10" presetClass="exit" presetSubtype="0" fill="hold" grpId="0" nodeType="withEffect">
                                  <p:stCondLst>
                                    <p:cond delay="0"/>
                                  </p:stCondLst>
                                  <p:childTnLst>
                                    <p:animEffect transition="out" filter="fade">
                                      <p:cBhvr>
                                        <p:cTn id="42" dur="500"/>
                                        <p:tgtEl>
                                          <p:spTgt spid="2">
                                            <p:txEl>
                                              <p:pRg st="2" end="2"/>
                                            </p:txEl>
                                          </p:spTgt>
                                        </p:tgtEl>
                                      </p:cBhvr>
                                    </p:animEffect>
                                    <p:set>
                                      <p:cBhvr>
                                        <p:cTn id="43" dur="1" fill="hold">
                                          <p:stCondLst>
                                            <p:cond delay="499"/>
                                          </p:stCondLst>
                                        </p:cTn>
                                        <p:tgtEl>
                                          <p:spTgt spid="2">
                                            <p:txEl>
                                              <p:pRg st="2" end="2"/>
                                            </p:txEl>
                                          </p:spTgt>
                                        </p:tgtEl>
                                        <p:attrNameLst>
                                          <p:attrName>style.visibility</p:attrName>
                                        </p:attrNameLst>
                                      </p:cBhvr>
                                      <p:to>
                                        <p:strVal val="hidden"/>
                                      </p:to>
                                    </p:set>
                                  </p:childTnLst>
                                </p:cTn>
                              </p:par>
                              <p:par>
                                <p:cTn id="44" presetID="10" presetClass="exit" presetSubtype="0" fill="hold" grpId="0" nodeType="withEffect">
                                  <p:stCondLst>
                                    <p:cond delay="0"/>
                                  </p:stCondLst>
                                  <p:childTnLst>
                                    <p:animEffect transition="out" filter="fade">
                                      <p:cBhvr>
                                        <p:cTn id="45" dur="500"/>
                                        <p:tgtEl>
                                          <p:spTgt spid="2">
                                            <p:txEl>
                                              <p:pRg st="3" end="3"/>
                                            </p:txEl>
                                          </p:spTgt>
                                        </p:tgtEl>
                                      </p:cBhvr>
                                    </p:animEffect>
                                    <p:set>
                                      <p:cBhvr>
                                        <p:cTn id="46" dur="1" fill="hold">
                                          <p:stCondLst>
                                            <p:cond delay="499"/>
                                          </p:stCondLst>
                                        </p:cTn>
                                        <p:tgtEl>
                                          <p:spTgt spid="2">
                                            <p:txEl>
                                              <p:pRg st="3" end="3"/>
                                            </p:txEl>
                                          </p:spTgt>
                                        </p:tgtEl>
                                        <p:attrNameLst>
                                          <p:attrName>style.visibility</p:attrName>
                                        </p:attrNameLst>
                                      </p:cBhvr>
                                      <p:to>
                                        <p:strVal val="hidden"/>
                                      </p:to>
                                    </p:set>
                                  </p:childTnLst>
                                </p:cTn>
                              </p:par>
                              <p:par>
                                <p:cTn id="47" presetID="10" presetClass="exit" presetSubtype="0" fill="hold" grpId="0" nodeType="withEffect">
                                  <p:stCondLst>
                                    <p:cond delay="0"/>
                                  </p:stCondLst>
                                  <p:childTnLst>
                                    <p:animEffect transition="out" filter="fade">
                                      <p:cBhvr>
                                        <p:cTn id="48" dur="500"/>
                                        <p:tgtEl>
                                          <p:spTgt spid="2">
                                            <p:txEl>
                                              <p:pRg st="4" end="4"/>
                                            </p:txEl>
                                          </p:spTgt>
                                        </p:tgtEl>
                                      </p:cBhvr>
                                    </p:animEffect>
                                    <p:set>
                                      <p:cBhvr>
                                        <p:cTn id="49" dur="1" fill="hold">
                                          <p:stCondLst>
                                            <p:cond delay="499"/>
                                          </p:stCondLst>
                                        </p:cTn>
                                        <p:tgtEl>
                                          <p:spTgt spid="2">
                                            <p:txEl>
                                              <p:pRg st="4" end="4"/>
                                            </p:txEl>
                                          </p:spTgt>
                                        </p:tgtEl>
                                        <p:attrNameLst>
                                          <p:attrName>style.visibility</p:attrName>
                                        </p:attrNameLst>
                                      </p:cBhvr>
                                      <p:to>
                                        <p:strVal val="hidden"/>
                                      </p:to>
                                    </p:set>
                                  </p:childTnLst>
                                </p:cTn>
                              </p:par>
                              <p:par>
                                <p:cTn id="50" presetID="10" presetClass="exit" presetSubtype="0" fill="hold" grpId="0" nodeType="withEffect">
                                  <p:stCondLst>
                                    <p:cond delay="0"/>
                                  </p:stCondLst>
                                  <p:childTnLst>
                                    <p:animEffect transition="out" filter="fade">
                                      <p:cBhvr>
                                        <p:cTn id="51" dur="500"/>
                                        <p:tgtEl>
                                          <p:spTgt spid="2">
                                            <p:txEl>
                                              <p:pRg st="5" end="5"/>
                                            </p:txEl>
                                          </p:spTgt>
                                        </p:tgtEl>
                                      </p:cBhvr>
                                    </p:animEffect>
                                    <p:set>
                                      <p:cBhvr>
                                        <p:cTn id="52" dur="1" fill="hold">
                                          <p:stCondLst>
                                            <p:cond delay="499"/>
                                          </p:stCondLst>
                                        </p:cTn>
                                        <p:tgtEl>
                                          <p:spTgt spid="2">
                                            <p:txEl>
                                              <p:pRg st="5" end="5"/>
                                            </p:txEl>
                                          </p:spTgt>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0" end="0"/>
                                            </p:txEl>
                                          </p:spTgt>
                                        </p:tgtEl>
                                        <p:attrNameLst>
                                          <p:attrName>style.visibility</p:attrName>
                                        </p:attrNameLst>
                                      </p:cBhvr>
                                      <p:to>
                                        <p:strVal val="visible"/>
                                      </p:to>
                                    </p:set>
                                    <p:animEffect transition="in" filter="fade">
                                      <p:cBhvr>
                                        <p:cTn id="57" dur="500"/>
                                        <p:tgtEl>
                                          <p:spTgt spid="3">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1" end="1"/>
                                            </p:txEl>
                                          </p:spTgt>
                                        </p:tgtEl>
                                        <p:attrNameLst>
                                          <p:attrName>style.visibility</p:attrName>
                                        </p:attrNameLst>
                                      </p:cBhvr>
                                      <p:to>
                                        <p:strVal val="visible"/>
                                      </p:to>
                                    </p:set>
                                    <p:animEffect transition="in" filter="fade">
                                      <p:cBhvr>
                                        <p:cTn id="62" dur="500"/>
                                        <p:tgtEl>
                                          <p:spTgt spid="3">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
                                            <p:txEl>
                                              <p:pRg st="2" end="2"/>
                                            </p:txEl>
                                          </p:spTgt>
                                        </p:tgtEl>
                                        <p:attrNameLst>
                                          <p:attrName>style.visibility</p:attrName>
                                        </p:attrNameLst>
                                      </p:cBhvr>
                                      <p:to>
                                        <p:strVal val="visible"/>
                                      </p:to>
                                    </p:set>
                                    <p:animEffect transition="in" filter="fade">
                                      <p:cBhvr>
                                        <p:cTn id="67" dur="500"/>
                                        <p:tgtEl>
                                          <p:spTgt spid="3">
                                            <p:txEl>
                                              <p:pRg st="2" end="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3">
                                            <p:txEl>
                                              <p:pRg st="3" end="3"/>
                                            </p:txEl>
                                          </p:spTgt>
                                        </p:tgtEl>
                                        <p:attrNameLst>
                                          <p:attrName>style.visibility</p:attrName>
                                        </p:attrNameLst>
                                      </p:cBhvr>
                                      <p:to>
                                        <p:strVal val="visible"/>
                                      </p:to>
                                    </p:set>
                                    <p:animEffect transition="in" filter="fade">
                                      <p:cBhvr>
                                        <p:cTn id="72" dur="500"/>
                                        <p:tgtEl>
                                          <p:spTgt spid="3">
                                            <p:txEl>
                                              <p:pRg st="3" end="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3">
                                            <p:txEl>
                                              <p:pRg st="4" end="4"/>
                                            </p:txEl>
                                          </p:spTgt>
                                        </p:tgtEl>
                                        <p:attrNameLst>
                                          <p:attrName>style.visibility</p:attrName>
                                        </p:attrNameLst>
                                      </p:cBhvr>
                                      <p:to>
                                        <p:strVal val="visible"/>
                                      </p:to>
                                    </p:set>
                                    <p:animEffect transition="in" filter="fade">
                                      <p:cBhvr>
                                        <p:cTn id="77" dur="500"/>
                                        <p:tgtEl>
                                          <p:spTgt spid="3">
                                            <p:txEl>
                                              <p:pRg st="4" end="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5"/>
                                        </p:tgtEl>
                                        <p:attrNameLst>
                                          <p:attrName>style.visibility</p:attrName>
                                        </p:attrNameLst>
                                      </p:cBhvr>
                                      <p:to>
                                        <p:strVal val="visible"/>
                                      </p:to>
                                    </p:set>
                                    <p:animEffect transition="in" filter="fade">
                                      <p:cBhvr>
                                        <p:cTn id="8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2965A02E-E555-0C21-0610-0116C75F781C}"/>
              </a:ext>
            </a:extLst>
          </p:cNvPr>
          <p:cNvSpPr>
            <a:spLocks noGrp="1"/>
          </p:cNvSpPr>
          <p:nvPr>
            <p:ph idx="1"/>
          </p:nvPr>
        </p:nvSpPr>
        <p:spPr>
          <a:xfrm>
            <a:off x="531377" y="2052536"/>
            <a:ext cx="9595117" cy="4455267"/>
          </a:xfrm>
        </p:spPr>
        <p:txBody>
          <a:bodyPr/>
          <a:lstStyle/>
          <a:p>
            <a:r>
              <a:rPr lang="fr-FR" sz="1800" dirty="0" err="1">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Jupyter</a:t>
            </a:r>
            <a:r>
              <a:rPr lang="fr-FR" sz="18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rPr>
              <a:t> Notebook est un outil puissant qui permet aux utilisateurs du langage Python de créer et de partager des documents interactifs contenant du code dynamique et exécutable, des visualisations de contenus, des textes de documentation et des équations. Tout cela est stocké dans un document partageable avec d’autres utilisateurs.</a:t>
            </a:r>
          </a:p>
          <a:p>
            <a:r>
              <a:rPr lang="fr-FR" sz="1800"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On peut même apporter des changements au code et vérifier les résultats de ces modifications instantanément. Des données peuvent également être ajoutées depuis les cellules.</a:t>
            </a:r>
          </a:p>
          <a:p>
            <a:endParaRPr lang="fr-FR" sz="1800"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fr-FR" sz="1800"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Son nom est en fait une </a:t>
            </a:r>
            <a:r>
              <a:rPr lang="fr-FR" sz="1800" b="1"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référence à trois langages de programmation : Julia, Python et R</a:t>
            </a:r>
            <a:r>
              <a:rPr lang="fr-FR" sz="1800"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 En effet, </a:t>
            </a:r>
            <a:r>
              <a:rPr lang="fr-FR" sz="1800" dirty="0" err="1">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Jupyter</a:t>
            </a:r>
            <a:r>
              <a:rPr lang="fr-FR" sz="1800"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rPr>
              <a:t> prend en charge plus d’une quarantaine de langages de programmation.</a:t>
            </a:r>
          </a:p>
          <a:p>
            <a:endParaRPr lang="fr-FR" sz="1800" dirty="0">
              <a:solidFill>
                <a:schemeClr val="accent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fr-FR" dirty="0"/>
          </a:p>
        </p:txBody>
      </p:sp>
      <p:sp>
        <p:nvSpPr>
          <p:cNvPr id="4" name="Titre 3">
            <a:extLst>
              <a:ext uri="{FF2B5EF4-FFF2-40B4-BE49-F238E27FC236}">
                <a16:creationId xmlns:a16="http://schemas.microsoft.com/office/drawing/2014/main" id="{EE8AF7DE-80CA-A0B0-293D-324F23E559AA}"/>
              </a:ext>
            </a:extLst>
          </p:cNvPr>
          <p:cNvSpPr>
            <a:spLocks noGrp="1"/>
          </p:cNvSpPr>
          <p:nvPr>
            <p:ph type="title"/>
          </p:nvPr>
        </p:nvSpPr>
        <p:spPr>
          <a:xfrm>
            <a:off x="531378" y="997143"/>
            <a:ext cx="7342622" cy="1215566"/>
          </a:xfrm>
        </p:spPr>
        <p:txBody>
          <a:bodyPr>
            <a:normAutofit fontScale="90000"/>
          </a:bodyPr>
          <a:lstStyle/>
          <a:p>
            <a:r>
              <a:rPr lang="fr-FR" dirty="0">
                <a:latin typeface="Times New Roman" panose="02020603050405020304" pitchFamily="18" charset="0"/>
                <a:cs typeface="Times New Roman" panose="02020603050405020304" pitchFamily="18" charset="0"/>
              </a:rPr>
              <a:t>Le notebook </a:t>
            </a:r>
            <a:r>
              <a:rPr lang="fr-FR" dirty="0" err="1">
                <a:latin typeface="Times New Roman" panose="02020603050405020304" pitchFamily="18" charset="0"/>
                <a:cs typeface="Times New Roman" panose="02020603050405020304" pitchFamily="18" charset="0"/>
              </a:rPr>
              <a:t>Jupyter</a:t>
            </a:r>
            <a:br>
              <a:rPr lang="fr-FR" dirty="0">
                <a:latin typeface="Times New Roman" panose="02020603050405020304" pitchFamily="18" charset="0"/>
                <a:cs typeface="Times New Roman" panose="02020603050405020304" pitchFamily="18" charset="0"/>
              </a:rPr>
            </a:br>
            <a:endParaRPr lang="fr-FR" dirty="0"/>
          </a:p>
        </p:txBody>
      </p:sp>
      <p:sp>
        <p:nvSpPr>
          <p:cNvPr id="7" name="Espace réservé du numéro de diapositive 6">
            <a:extLst>
              <a:ext uri="{FF2B5EF4-FFF2-40B4-BE49-F238E27FC236}">
                <a16:creationId xmlns:a16="http://schemas.microsoft.com/office/drawing/2014/main" id="{3B75EC56-1E4E-7009-6B36-6E3502179B44}"/>
              </a:ext>
            </a:extLst>
          </p:cNvPr>
          <p:cNvSpPr>
            <a:spLocks noGrp="1"/>
          </p:cNvSpPr>
          <p:nvPr>
            <p:ph type="sldNum" sz="quarter" idx="15"/>
          </p:nvPr>
        </p:nvSpPr>
        <p:spPr/>
        <p:txBody>
          <a:bodyPr/>
          <a:lstStyle/>
          <a:p>
            <a:pPr rtl="0"/>
            <a:fld id="{8699F50C-BE38-4BD0-BA84-9B090E1F2B9B}" type="slidenum">
              <a:rPr lang="fr-FR" noProof="0" smtClean="0"/>
              <a:t>6</a:t>
            </a:fld>
            <a:endParaRPr lang="fr-FR" noProof="0" dirty="0"/>
          </a:p>
        </p:txBody>
      </p:sp>
      <p:pic>
        <p:nvPicPr>
          <p:cNvPr id="9" name="Image 8">
            <a:extLst>
              <a:ext uri="{FF2B5EF4-FFF2-40B4-BE49-F238E27FC236}">
                <a16:creationId xmlns:a16="http://schemas.microsoft.com/office/drawing/2014/main" id="{38A917D7-4D6A-F85F-5498-B8855BB04DB3}"/>
              </a:ext>
            </a:extLst>
          </p:cNvPr>
          <p:cNvPicPr>
            <a:picLocks noChangeAspect="1"/>
          </p:cNvPicPr>
          <p:nvPr/>
        </p:nvPicPr>
        <p:blipFill>
          <a:blip r:embed="rId2"/>
          <a:stretch>
            <a:fillRect/>
          </a:stretch>
        </p:blipFill>
        <p:spPr>
          <a:xfrm>
            <a:off x="531376" y="500499"/>
            <a:ext cx="10502167" cy="6007304"/>
          </a:xfrm>
          <a:prstGeom prst="rect">
            <a:avLst/>
          </a:prstGeom>
        </p:spPr>
      </p:pic>
      <p:pic>
        <p:nvPicPr>
          <p:cNvPr id="5" name="Espace réservé pour une image  11">
            <a:extLst>
              <a:ext uri="{FF2B5EF4-FFF2-40B4-BE49-F238E27FC236}">
                <a16:creationId xmlns:a16="http://schemas.microsoft.com/office/drawing/2014/main" id="{8D51FF8E-9E6A-C1B0-742E-639D9BFEA0FF}"/>
              </a:ext>
            </a:extLst>
          </p:cNvPr>
          <p:cNvPicPr>
            <a:picLocks noChangeAspect="1"/>
          </p:cNvPicPr>
          <p:nvPr/>
        </p:nvPicPr>
        <p:blipFill>
          <a:blip r:embed="rId3"/>
          <a:srcRect l="6891" r="6891"/>
          <a:stretch>
            <a:fillRect/>
          </a:stretch>
        </p:blipFill>
        <p:spPr>
          <a:xfrm>
            <a:off x="11205567" y="136525"/>
            <a:ext cx="623034" cy="72272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33830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fade">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AF5EDBA3-C0C3-FCDE-3A93-11F5C6A856B7}"/>
              </a:ext>
            </a:extLst>
          </p:cNvPr>
          <p:cNvSpPr>
            <a:spLocks noGrp="1"/>
          </p:cNvSpPr>
          <p:nvPr>
            <p:ph idx="1"/>
          </p:nvPr>
        </p:nvSpPr>
        <p:spPr>
          <a:xfrm>
            <a:off x="531378" y="2342150"/>
            <a:ext cx="4942829" cy="2958275"/>
          </a:xfrm>
        </p:spPr>
        <p:txBody>
          <a:bodyPr>
            <a:normAutofit/>
          </a:bodyPr>
          <a:lstStyle/>
          <a:p>
            <a:r>
              <a:rPr lang="fr-FR" dirty="0"/>
              <a:t>Il est temps à présent d’étudier les différentes demande et problématique qui nous était demandé </a:t>
            </a:r>
          </a:p>
          <a:p>
            <a:endParaRPr lang="fr-FR" dirty="0"/>
          </a:p>
        </p:txBody>
      </p:sp>
      <p:sp>
        <p:nvSpPr>
          <p:cNvPr id="4" name="Titre 3">
            <a:extLst>
              <a:ext uri="{FF2B5EF4-FFF2-40B4-BE49-F238E27FC236}">
                <a16:creationId xmlns:a16="http://schemas.microsoft.com/office/drawing/2014/main" id="{B07E8D77-023A-2621-E2AE-A60E19D8E511}"/>
              </a:ext>
            </a:extLst>
          </p:cNvPr>
          <p:cNvSpPr>
            <a:spLocks noGrp="1"/>
          </p:cNvSpPr>
          <p:nvPr>
            <p:ph type="title"/>
          </p:nvPr>
        </p:nvSpPr>
        <p:spPr>
          <a:xfrm>
            <a:off x="531378" y="1308484"/>
            <a:ext cx="7342622" cy="1215566"/>
          </a:xfrm>
        </p:spPr>
        <p:txBody>
          <a:bodyPr anchor="b">
            <a:normAutofit/>
          </a:bodyPr>
          <a:lstStyle/>
          <a:p>
            <a:r>
              <a:rPr lang="fr-FR" sz="4100"/>
              <a:t>Traitement des données</a:t>
            </a:r>
            <a:br>
              <a:rPr lang="fr-FR" sz="4100"/>
            </a:br>
            <a:endParaRPr lang="fr-FR" sz="4100"/>
          </a:p>
        </p:txBody>
      </p:sp>
      <p:sp>
        <p:nvSpPr>
          <p:cNvPr id="6" name="Espace réservé du numéro de diapositive 5">
            <a:extLst>
              <a:ext uri="{FF2B5EF4-FFF2-40B4-BE49-F238E27FC236}">
                <a16:creationId xmlns:a16="http://schemas.microsoft.com/office/drawing/2014/main" id="{DE3F2661-2B4D-08EF-BB58-DE64EE297DA3}"/>
              </a:ext>
            </a:extLst>
          </p:cNvPr>
          <p:cNvSpPr>
            <a:spLocks noGrp="1"/>
          </p:cNvSpPr>
          <p:nvPr>
            <p:ph type="sldNum" sz="quarter" idx="15"/>
          </p:nvPr>
        </p:nvSpPr>
        <p:spPr>
          <a:xfrm>
            <a:off x="11146971" y="6356350"/>
            <a:ext cx="740227" cy="365125"/>
          </a:xfrm>
        </p:spPr>
        <p:txBody>
          <a:bodyPr anchor="ctr">
            <a:normAutofit/>
          </a:bodyPr>
          <a:lstStyle/>
          <a:p>
            <a:pPr rtl="0">
              <a:spcAft>
                <a:spcPts val="600"/>
              </a:spcAft>
            </a:pPr>
            <a:fld id="{8699F50C-BE38-4BD0-BA84-9B090E1F2B9B}" type="slidenum">
              <a:rPr lang="fr-FR" noProof="0" smtClean="0"/>
              <a:pPr rtl="0">
                <a:spcAft>
                  <a:spcPts val="600"/>
                </a:spcAft>
              </a:pPr>
              <a:t>7</a:t>
            </a:fld>
            <a:endParaRPr lang="fr-FR" noProof="0"/>
          </a:p>
        </p:txBody>
      </p:sp>
      <p:pic>
        <p:nvPicPr>
          <p:cNvPr id="7" name="Espace réservé pour une image  11">
            <a:extLst>
              <a:ext uri="{FF2B5EF4-FFF2-40B4-BE49-F238E27FC236}">
                <a16:creationId xmlns:a16="http://schemas.microsoft.com/office/drawing/2014/main" id="{5B1E0741-683D-9DD2-3399-FB7621E60731}"/>
              </a:ext>
            </a:extLst>
          </p:cNvPr>
          <p:cNvPicPr>
            <a:picLocks noChangeAspect="1"/>
          </p:cNvPicPr>
          <p:nvPr/>
        </p:nvPicPr>
        <p:blipFill>
          <a:blip r:embed="rId2"/>
          <a:srcRect l="6891" r="6891"/>
          <a:stretch>
            <a:fillRect/>
          </a:stretch>
        </p:blipFill>
        <p:spPr>
          <a:xfrm>
            <a:off x="11146971" y="136525"/>
            <a:ext cx="623034" cy="72272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0508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Thème Office">
  <a:themeElements>
    <a:clrScheme name="Custom 14">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74518381.tgt.Office_50304536_TF00951641_Win32_OJ112181010.potx" id="{47CC7CAC-2234-4342-8B4F-5BA6282A2530}" vid="{B3218A46-B220-4120-8B2F-5FCFDFD0041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4D15D6-87BC-477C-8E91-9F90829C2FC8}">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F79AA90D-A39D-4F83-B1BD-92099B1CAD0D}">
  <ds:schemaRefs>
    <ds:schemaRef ds:uri="http://schemas.microsoft.com/sharepoint/v3/contenttype/forms"/>
  </ds:schemaRefs>
</ds:datastoreItem>
</file>

<file path=customXml/itemProps3.xml><?xml version="1.0" encoding="utf-8"?>
<ds:datastoreItem xmlns:ds="http://schemas.openxmlformats.org/officeDocument/2006/customXml" ds:itemID="{D19A80A7-0DD1-4CF4-ABD5-362A6549C5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Présentation hexagone claire</Template>
  <TotalTime>19787</TotalTime>
  <Words>496</Words>
  <Application>Microsoft Office PowerPoint</Application>
  <PresentationFormat>Grand écran</PresentationFormat>
  <Paragraphs>48</Paragraphs>
  <Slides>7</Slides>
  <Notes>3</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7</vt:i4>
      </vt:variant>
    </vt:vector>
  </HeadingPairs>
  <TitlesOfParts>
    <vt:vector size="15" baseType="lpstr">
      <vt:lpstr>Arial</vt:lpstr>
      <vt:lpstr>Arial Black</vt:lpstr>
      <vt:lpstr>Calibri</vt:lpstr>
      <vt:lpstr>Gill Sans SemiBold</vt:lpstr>
      <vt:lpstr>Inter</vt:lpstr>
      <vt:lpstr>Times New Roman</vt:lpstr>
      <vt:lpstr>Wingdings</vt:lpstr>
      <vt:lpstr>Thème Office</vt:lpstr>
      <vt:lpstr>Réalisez une étude de santé publique avec R ou Python</vt:lpstr>
      <vt:lpstr>Présentation PowerPoint</vt:lpstr>
      <vt:lpstr>Sommaire</vt:lpstr>
      <vt:lpstr>L’outil Python</vt:lpstr>
      <vt:lpstr>Présentation PowerPoint</vt:lpstr>
      <vt:lpstr>Le notebook Jupyter </vt:lpstr>
      <vt:lpstr>Traitement des données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Réalisez une étude de santé publique avec R ou Python</dc:title>
  <dc:creator>kevin zircon</dc:creator>
  <cp:lastModifiedBy>kevin zircon</cp:lastModifiedBy>
  <cp:revision>12</cp:revision>
  <dcterms:created xsi:type="dcterms:W3CDTF">2022-10-25T08:54:25Z</dcterms:created>
  <dcterms:modified xsi:type="dcterms:W3CDTF">2022-11-09T10:00:03Z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