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7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8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25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9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1180-817A-4B6D-B6D1-8A0D578C5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0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Kevin </a:t>
            </a:r>
            <a:r>
              <a:rPr lang="en-US" dirty="0" err="1"/>
              <a:t>Alfindi</a:t>
            </a:r>
            <a:r>
              <a:rPr lang="en-US" dirty="0"/>
              <a:t>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Text cleaning from hate and abusive tweets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2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53D-1D70-4E1B-9674-66874AF6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r>
              <a:rPr lang="en-US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320-6B71-4268-899E-9225A2EF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27" y="1253331"/>
            <a:ext cx="10515600" cy="4351338"/>
          </a:xfrm>
        </p:spPr>
        <p:txBody>
          <a:bodyPr/>
          <a:lstStyle/>
          <a:p>
            <a:r>
              <a:rPr lang="en-US" dirty="0"/>
              <a:t>1. cleansing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78F63-5E04-4079-8DAE-F155E5AA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281"/>
            <a:ext cx="12060455" cy="44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1E0D-3A63-418B-8F93-50D6BA4F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0" y="160454"/>
            <a:ext cx="10515600" cy="4351338"/>
          </a:xfrm>
        </p:spPr>
        <p:txBody>
          <a:bodyPr/>
          <a:lstStyle/>
          <a:p>
            <a:r>
              <a:rPr lang="en-US" dirty="0" err="1"/>
              <a:t>Visualisasi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Hate speech and abusive text dan yang </a:t>
            </a:r>
            <a:r>
              <a:rPr lang="en-US" dirty="0" err="1"/>
              <a:t>bukan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Hate speech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45228-A3A9-4D63-B9BF-B7A9662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" y="3121655"/>
            <a:ext cx="4723809" cy="3136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80707-D9D5-4AFE-AC46-AE7D5A191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97" y="2835601"/>
            <a:ext cx="5015873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7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ADC0-62D9-443C-A8B8-788A5BF8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D7B3-3F7B-4940-9069-386528D3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 </a:t>
            </a:r>
            <a:r>
              <a:rPr lang="en-US" dirty="0" err="1"/>
              <a:t>karena</a:t>
            </a:r>
            <a:r>
              <a:rPr lang="en-US" dirty="0"/>
              <a:t> hate speech dan abusive tweet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Bahasa yang non formal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bahasanya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berantakan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yang </a:t>
            </a:r>
            <a:r>
              <a:rPr lang="en-US" dirty="0" err="1"/>
              <a:t>mengganggu</a:t>
            </a:r>
            <a:r>
              <a:rPr lang="en-US" dirty="0"/>
              <a:t>, dan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symbol </a:t>
            </a:r>
            <a:r>
              <a:rPr lang="en-US" dirty="0" err="1"/>
              <a:t>symbol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tweet yang </a:t>
            </a:r>
            <a:r>
              <a:rPr lang="en-US" dirty="0" err="1"/>
              <a:t>termasuk</a:t>
            </a:r>
            <a:r>
              <a:rPr lang="en-US" dirty="0"/>
              <a:t> hate &amp; abusive tweet dan </a:t>
            </a:r>
            <a:r>
              <a:rPr lang="en-US" dirty="0" err="1"/>
              <a:t>bukan</a:t>
            </a:r>
            <a:r>
              <a:rPr lang="en-US" dirty="0"/>
              <a:t>, dan </a:t>
            </a:r>
            <a:r>
              <a:rPr lang="en-US" dirty="0" err="1"/>
              <a:t>mengetahui</a:t>
            </a:r>
            <a:r>
              <a:rPr lang="en-US" dirty="0"/>
              <a:t> hate speech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kata </a:t>
            </a:r>
            <a:r>
              <a:rPr lang="en-US" dirty="0" err="1"/>
              <a:t>kata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tweets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kata yang hate dan abusive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hate speech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21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5268-F45E-44F0-9647-DA498F62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7731-357C-4563-BC56-08D16EA9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sekunder</a:t>
            </a:r>
            <a:r>
              <a:rPr lang="en-US" dirty="0"/>
              <a:t> yang mana data di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Indonesian Abusive and Hate Speech Twitter Text | Kaggle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data:</a:t>
            </a:r>
          </a:p>
          <a:p>
            <a:pPr>
              <a:buFontTx/>
              <a:buChar char="-"/>
            </a:pPr>
            <a:r>
              <a:rPr lang="en-US" dirty="0"/>
              <a:t>Data tweets</a:t>
            </a:r>
          </a:p>
          <a:p>
            <a:pPr>
              <a:buFontTx/>
              <a:buChar char="-"/>
            </a:pPr>
            <a:r>
              <a:rPr lang="en-US" dirty="0"/>
              <a:t>Data abusive</a:t>
            </a:r>
          </a:p>
          <a:p>
            <a:pPr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221F-E0BE-4F29-A34A-84BC1353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pembahasan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Tools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1AAFA-11A7-4ABD-9162-79EC33D71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476"/>
            <a:ext cx="2143125" cy="214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8A45D-A2AC-4533-B48D-F75A88191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55" y="2756476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3A3D4-BC12-407E-9112-0C0B70248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74" y="275647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AE8-C473-4F8D-9D09-C483B975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-77637"/>
            <a:ext cx="10515600" cy="1325563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516A-31BF-45D6-874E-B6EB149B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1" y="882349"/>
            <a:ext cx="10515600" cy="4351338"/>
          </a:xfrm>
        </p:spPr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sqlite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tweets </a:t>
            </a:r>
            <a:r>
              <a:rPr lang="en-US" dirty="0" err="1"/>
              <a:t>kotor</a:t>
            </a:r>
            <a:r>
              <a:rPr lang="en-US" dirty="0"/>
              <a:t> dan tweets </a:t>
            </a:r>
            <a:r>
              <a:rPr lang="en-US" dirty="0" err="1"/>
              <a:t>bersih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1AD40-4290-4DD2-AB28-1A213899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6" y="1954567"/>
            <a:ext cx="6925642" cy="49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84AF-8EE0-4CED-9576-D434F029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text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CC76B-787E-482B-8C83-9A3F4B3D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1" y="2143759"/>
            <a:ext cx="8123798" cy="4351338"/>
          </a:xfrm>
        </p:spPr>
      </p:pic>
    </p:spTree>
    <p:extLst>
      <p:ext uri="{BB962C8B-B14F-4D97-AF65-F5344CB8AC3E}">
        <p14:creationId xmlns:p14="http://schemas.microsoft.com/office/powerpoint/2010/main" val="18533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45A5-FD66-4740-943F-D2953C42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resful</a:t>
            </a:r>
            <a:r>
              <a:rPr lang="en-US" dirty="0"/>
              <a:t> API swagger </a:t>
            </a:r>
            <a:r>
              <a:rPr lang="en-US" dirty="0" err="1"/>
              <a:t>dengan</a:t>
            </a:r>
            <a:r>
              <a:rPr lang="en-US" dirty="0"/>
              <a:t> 2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A28E-0DEE-4937-B925-DF516EBA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 </a:t>
            </a:r>
            <a:r>
              <a:rPr lang="en-US" dirty="0" err="1"/>
              <a:t>menggunakan</a:t>
            </a:r>
            <a:r>
              <a:rPr lang="en-US" dirty="0"/>
              <a:t> method GET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B25E1-9335-4238-805D-69BF0C600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8" y="2442989"/>
            <a:ext cx="10761044" cy="4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A767-A3F4-4ECE-952D-DC3B5CE9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138"/>
            <a:ext cx="10515600" cy="1325563"/>
          </a:xfrm>
        </p:spPr>
        <p:txBody>
          <a:bodyPr/>
          <a:lstStyle/>
          <a:p>
            <a:r>
              <a:rPr lang="en-US" dirty="0"/>
              <a:t>Endpoint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9D08-A243-427E-8416-DBCDF258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737971"/>
            <a:ext cx="10515600" cy="4351338"/>
          </a:xfrm>
        </p:spPr>
        <p:txBody>
          <a:bodyPr/>
          <a:lstStyle/>
          <a:p>
            <a:r>
              <a:rPr lang="en-US" dirty="0"/>
              <a:t>Text processing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3D5ED-A315-426A-A7C0-058463196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4" y="5009105"/>
            <a:ext cx="11113971" cy="217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AFD5D-2D39-4633-8486-4A9C8241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3" y="1203184"/>
            <a:ext cx="11113971" cy="38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8AE7-D229-48A2-9699-6AB2B515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49152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processing file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6E7A7E-C16D-4E30-A0F8-27CCE6E6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8" y="856648"/>
            <a:ext cx="10053632" cy="280095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802E1-82F3-4F73-8CCF-6E33CE58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8" y="3657600"/>
            <a:ext cx="10053632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165</TotalTime>
  <Words>208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Kevin Alfindi’  Text cleaning from hate and abusive tweets </vt:lpstr>
      <vt:lpstr>Pendahuluan</vt:lpstr>
      <vt:lpstr>Metode penelitian</vt:lpstr>
      <vt:lpstr>pembahasan  Tools yang digunakan:</vt:lpstr>
      <vt:lpstr>Analisis data</vt:lpstr>
      <vt:lpstr>Cleaning text menggunakan RegEx</vt:lpstr>
      <vt:lpstr>Membuat resful API swagger dengan 2 endpoint</vt:lpstr>
      <vt:lpstr>Endpoint </vt:lpstr>
      <vt:lpstr>Text processing file</vt:lpstr>
      <vt:lpstr>Hasil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Kevin Alfindi’  Text cleaning from hate and abusive tweets</dc:title>
  <dc:creator>LENOVO</dc:creator>
  <cp:lastModifiedBy>LENOVO</cp:lastModifiedBy>
  <cp:revision>7</cp:revision>
  <dcterms:created xsi:type="dcterms:W3CDTF">2022-10-03T04:33:16Z</dcterms:created>
  <dcterms:modified xsi:type="dcterms:W3CDTF">2022-10-03T07:18:53Z</dcterms:modified>
</cp:coreProperties>
</file>