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3599-E52C-45B9-AED0-7A7FE3CC18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581831A-FD43-43CC-A2D4-F95722E34A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3599-E52C-45B9-AED0-7A7FE3CC18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831A-FD43-43CC-A2D4-F95722E34A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581831A-FD43-43CC-A2D4-F95722E34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3599-E52C-45B9-AED0-7A7FE3CC18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3599-E52C-45B9-AED0-7A7FE3CC18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581831A-FD43-43CC-A2D4-F95722E34A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3599-E52C-45B9-AED0-7A7FE3CC18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581831A-FD43-43CC-A2D4-F95722E34A1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D0E3599-E52C-45B9-AED0-7A7FE3CC18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831A-FD43-43CC-A2D4-F95722E34A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3599-E52C-45B9-AED0-7A7FE3CC18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581831A-FD43-43CC-A2D4-F95722E34A1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3599-E52C-45B9-AED0-7A7FE3CC18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581831A-FD43-43CC-A2D4-F95722E34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3599-E52C-45B9-AED0-7A7FE3CC18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81831A-FD43-43CC-A2D4-F95722E34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581831A-FD43-43CC-A2D4-F95722E34A1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3599-E52C-45B9-AED0-7A7FE3CC18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581831A-FD43-43CC-A2D4-F95722E34A1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D0E3599-E52C-45B9-AED0-7A7FE3CC18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D0E3599-E52C-45B9-AED0-7A7FE3CC18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581831A-FD43-43CC-A2D4-F95722E34A1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64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Civic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</cp:revision>
  <dcterms:created xsi:type="dcterms:W3CDTF">2018-07-12T14:58:54Z</dcterms:created>
  <dcterms:modified xsi:type="dcterms:W3CDTF">2018-07-12T14:59:31Z</dcterms:modified>
</cp:coreProperties>
</file>