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7"/>
  </p:notesMasterIdLst>
  <p:handoutMasterIdLst>
    <p:handoutMasterId r:id="rId28"/>
  </p:handoutMasterIdLst>
  <p:sldIdLst>
    <p:sldId id="256" r:id="rId5"/>
    <p:sldId id="2434" r:id="rId6"/>
    <p:sldId id="2443" r:id="rId7"/>
    <p:sldId id="2444" r:id="rId8"/>
    <p:sldId id="2452" r:id="rId9"/>
    <p:sldId id="2445" r:id="rId10"/>
    <p:sldId id="2446" r:id="rId11"/>
    <p:sldId id="2447" r:id="rId12"/>
    <p:sldId id="2448" r:id="rId13"/>
    <p:sldId id="2449" r:id="rId14"/>
    <p:sldId id="2450" r:id="rId15"/>
    <p:sldId id="2451" r:id="rId16"/>
    <p:sldId id="2439" r:id="rId17"/>
    <p:sldId id="2440" r:id="rId18"/>
    <p:sldId id="260" r:id="rId19"/>
    <p:sldId id="2453" r:id="rId20"/>
    <p:sldId id="258" r:id="rId21"/>
    <p:sldId id="2432" r:id="rId22"/>
    <p:sldId id="2433" r:id="rId23"/>
    <p:sldId id="2438" r:id="rId24"/>
    <p:sldId id="2441" r:id="rId25"/>
    <p:sldId id="2442"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3342"/>
    <a:srgbClr val="C0F400"/>
    <a:srgbClr val="05EE55"/>
    <a:srgbClr val="038B30"/>
    <a:srgbClr val="05D74D"/>
    <a:srgbClr val="663300"/>
    <a:srgbClr val="04C04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1826" autoAdjust="0"/>
    <p:restoredTop sz="94584" autoAdjust="0"/>
  </p:normalViewPr>
  <p:slideViewPr>
    <p:cSldViewPr snapToGrid="0">
      <p:cViewPr varScale="1">
        <p:scale>
          <a:sx n="63" d="100"/>
          <a:sy n="63" d="100"/>
        </p:scale>
        <p:origin x="88" y="-296"/>
      </p:cViewPr>
      <p:guideLst/>
    </p:cSldViewPr>
  </p:slideViewPr>
  <p:notesTextViewPr>
    <p:cViewPr>
      <p:scale>
        <a:sx n="1" d="1"/>
        <a:sy n="1" d="1"/>
      </p:scale>
      <p:origin x="0" y="0"/>
    </p:cViewPr>
  </p:notesTextViewPr>
  <p:sorterViewPr>
    <p:cViewPr>
      <p:scale>
        <a:sx n="100" d="100"/>
        <a:sy n="100" d="100"/>
      </p:scale>
      <p:origin x="0" y="-557"/>
    </p:cViewPr>
  </p:sorterViewPr>
  <p:notesViewPr>
    <p:cSldViewPr snapToGrid="0">
      <p:cViewPr varScale="1">
        <p:scale>
          <a:sx n="58" d="100"/>
          <a:sy n="58" d="100"/>
        </p:scale>
        <p:origin x="2965" y="4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rgbClr val="2F3342"/>
                </a:solidFill>
                <a:latin typeface="+mn-lt"/>
                <a:ea typeface="+mn-ea"/>
                <a:cs typeface="+mn-cs"/>
              </a:defRPr>
            </a:pPr>
            <a:r>
              <a:rPr lang="en-US" dirty="0">
                <a:solidFill>
                  <a:srgbClr val="2F3342"/>
                </a:solidFill>
              </a:rPr>
              <a:t>CHART TITLE</a:t>
            </a:r>
          </a:p>
        </c:rich>
      </c:tx>
      <c:layout>
        <c:manualLayout>
          <c:xMode val="edge"/>
          <c:yMode val="edge"/>
          <c:x val="0.39625304136253042"/>
          <c:y val="1.2875536480686695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rgbClr val="2F3342"/>
              </a:solidFill>
              <a:latin typeface="+mn-lt"/>
              <a:ea typeface="+mn-ea"/>
              <a:cs typeface="+mn-cs"/>
            </a:defRPr>
          </a:pPr>
          <a:endParaRPr lang="en-US"/>
        </a:p>
      </c:txPr>
    </c:title>
    <c:autoTitleDeleted val="0"/>
    <c:plotArea>
      <c:layout>
        <c:manualLayout>
          <c:layoutTarget val="inner"/>
          <c:xMode val="edge"/>
          <c:yMode val="edge"/>
          <c:x val="0.14688162154913117"/>
          <c:y val="0.17427359670169987"/>
          <c:w val="0.73876314730731663"/>
          <c:h val="0.65157007198134576"/>
        </c:manualLayout>
      </c:layout>
      <c:doughnutChart>
        <c:varyColors val="1"/>
        <c:ser>
          <c:idx val="0"/>
          <c:order val="0"/>
          <c:tx>
            <c:strRef>
              <c:f>Лист1!$B$1</c:f>
              <c:strCache>
                <c:ptCount val="1"/>
                <c:pt idx="0">
                  <c:v>Row</c:v>
                </c:pt>
              </c:strCache>
            </c:strRef>
          </c:tx>
          <c:spPr>
            <a:ln>
              <a:noFill/>
            </a:ln>
          </c:spPr>
          <c:dPt>
            <c:idx val="0"/>
            <c:bubble3D val="0"/>
            <c:spPr>
              <a:solidFill>
                <a:schemeClr val="accent1">
                  <a:lumMod val="20000"/>
                  <a:lumOff val="80000"/>
                </a:schemeClr>
              </a:solidFill>
              <a:ln w="19050">
                <a:noFill/>
              </a:ln>
              <a:effectLst/>
            </c:spPr>
            <c:extLst>
              <c:ext xmlns:c16="http://schemas.microsoft.com/office/drawing/2014/chart" uri="{C3380CC4-5D6E-409C-BE32-E72D297353CC}">
                <c16:uniqueId val="{00000001-52D3-4747-9723-3DDD7CD85D4A}"/>
              </c:ext>
            </c:extLst>
          </c:dPt>
          <c:dPt>
            <c:idx val="1"/>
            <c:bubble3D val="0"/>
            <c:spPr>
              <a:solidFill>
                <a:schemeClr val="accent2">
                  <a:lumMod val="40000"/>
                  <a:lumOff val="60000"/>
                </a:schemeClr>
              </a:solidFill>
              <a:ln w="19050">
                <a:noFill/>
              </a:ln>
              <a:effectLst/>
            </c:spPr>
            <c:extLst>
              <c:ext xmlns:c16="http://schemas.microsoft.com/office/drawing/2014/chart" uri="{C3380CC4-5D6E-409C-BE32-E72D297353CC}">
                <c16:uniqueId val="{00000003-52D3-4747-9723-3DDD7CD85D4A}"/>
              </c:ext>
            </c:extLst>
          </c:dPt>
          <c:dPt>
            <c:idx val="2"/>
            <c:bubble3D val="0"/>
            <c:spPr>
              <a:solidFill>
                <a:schemeClr val="accent6">
                  <a:lumMod val="20000"/>
                  <a:lumOff val="80000"/>
                </a:schemeClr>
              </a:solidFill>
              <a:ln w="19050">
                <a:noFill/>
              </a:ln>
              <a:effectLst/>
            </c:spPr>
            <c:extLst>
              <c:ext xmlns:c16="http://schemas.microsoft.com/office/drawing/2014/chart" uri="{C3380CC4-5D6E-409C-BE32-E72D297353CC}">
                <c16:uniqueId val="{00000005-52D3-4747-9723-3DDD7CD85D4A}"/>
              </c:ext>
            </c:extLst>
          </c:dPt>
          <c:dPt>
            <c:idx val="3"/>
            <c:bubble3D val="0"/>
            <c:spPr>
              <a:solidFill>
                <a:schemeClr val="accent3">
                  <a:lumMod val="20000"/>
                  <a:lumOff val="80000"/>
                </a:schemeClr>
              </a:solidFill>
              <a:ln w="19050">
                <a:noFill/>
              </a:ln>
              <a:effectLst/>
            </c:spPr>
            <c:extLst>
              <c:ext xmlns:c16="http://schemas.microsoft.com/office/drawing/2014/chart" uri="{C3380CC4-5D6E-409C-BE32-E72D297353CC}">
                <c16:uniqueId val="{00000007-52D3-4747-9723-3DDD7CD85D4A}"/>
              </c:ext>
            </c:extLst>
          </c:dPt>
          <c:dPt>
            <c:idx val="4"/>
            <c:bubble3D val="0"/>
            <c:spPr>
              <a:solidFill>
                <a:schemeClr val="accent1">
                  <a:lumMod val="60000"/>
                  <a:lumOff val="40000"/>
                </a:schemeClr>
              </a:solidFill>
              <a:ln w="19050">
                <a:noFill/>
              </a:ln>
              <a:effectLst/>
            </c:spPr>
            <c:extLst>
              <c:ext xmlns:c16="http://schemas.microsoft.com/office/drawing/2014/chart" uri="{C3380CC4-5D6E-409C-BE32-E72D297353CC}">
                <c16:uniqueId val="{00000009-52D3-4747-9723-3DDD7CD85D4A}"/>
              </c:ext>
            </c:extLst>
          </c:dPt>
          <c:dPt>
            <c:idx val="5"/>
            <c:bubble3D val="0"/>
            <c:spPr>
              <a:solidFill>
                <a:schemeClr val="accent6"/>
              </a:solidFill>
              <a:ln w="19050">
                <a:noFill/>
              </a:ln>
              <a:effectLst/>
            </c:spPr>
            <c:extLst>
              <c:ext xmlns:c16="http://schemas.microsoft.com/office/drawing/2014/chart" uri="{C3380CC4-5D6E-409C-BE32-E72D297353CC}">
                <c16:uniqueId val="{0000000B-52D3-4747-9723-3DDD7CD85D4A}"/>
              </c:ext>
            </c:extLst>
          </c:dPt>
          <c:dPt>
            <c:idx val="6"/>
            <c:bubble3D val="0"/>
            <c:spPr>
              <a:solidFill>
                <a:schemeClr val="accent1">
                  <a:lumMod val="60000"/>
                </a:schemeClr>
              </a:solidFill>
              <a:ln w="19050">
                <a:noFill/>
              </a:ln>
              <a:effectLst/>
            </c:spPr>
            <c:extLst>
              <c:ext xmlns:c16="http://schemas.microsoft.com/office/drawing/2014/chart" uri="{C3380CC4-5D6E-409C-BE32-E72D297353CC}">
                <c16:uniqueId val="{0000000D-52D3-4747-9723-3DDD7CD85D4A}"/>
              </c:ext>
            </c:extLst>
          </c:dPt>
          <c:dPt>
            <c:idx val="7"/>
            <c:bubble3D val="0"/>
            <c:spPr>
              <a:solidFill>
                <a:schemeClr val="accent2">
                  <a:lumMod val="60000"/>
                </a:schemeClr>
              </a:solidFill>
              <a:ln w="19050">
                <a:noFill/>
              </a:ln>
              <a:effectLst/>
            </c:spPr>
            <c:extLst>
              <c:ext xmlns:c16="http://schemas.microsoft.com/office/drawing/2014/chart" uri="{C3380CC4-5D6E-409C-BE32-E72D297353CC}">
                <c16:uniqueId val="{0000000F-52D3-4747-9723-3DDD7CD85D4A}"/>
              </c:ext>
            </c:extLst>
          </c:dPt>
          <c:dPt>
            <c:idx val="8"/>
            <c:bubble3D val="0"/>
            <c:spPr>
              <a:solidFill>
                <a:schemeClr val="accent3">
                  <a:lumMod val="60000"/>
                </a:schemeClr>
              </a:solidFill>
              <a:ln w="19050">
                <a:noFill/>
              </a:ln>
              <a:effectLst/>
            </c:spPr>
            <c:extLst>
              <c:ext xmlns:c16="http://schemas.microsoft.com/office/drawing/2014/chart" uri="{C3380CC4-5D6E-409C-BE32-E72D297353CC}">
                <c16:uniqueId val="{00000011-52D3-4747-9723-3DDD7CD85D4A}"/>
              </c:ext>
            </c:extLst>
          </c:dPt>
          <c:dPt>
            <c:idx val="9"/>
            <c:bubble3D val="0"/>
            <c:spPr>
              <a:solidFill>
                <a:schemeClr val="accent4">
                  <a:lumMod val="60000"/>
                </a:schemeClr>
              </a:solidFill>
              <a:ln w="19050">
                <a:noFill/>
              </a:ln>
              <a:effectLst/>
            </c:spPr>
            <c:extLst>
              <c:ext xmlns:c16="http://schemas.microsoft.com/office/drawing/2014/chart" uri="{C3380CC4-5D6E-409C-BE32-E72D297353CC}">
                <c16:uniqueId val="{00000013-52D3-4747-9723-3DDD7CD85D4A}"/>
              </c:ext>
            </c:extLst>
          </c:dPt>
          <c:dPt>
            <c:idx val="10"/>
            <c:bubble3D val="0"/>
            <c:spPr>
              <a:solidFill>
                <a:schemeClr val="accent5">
                  <a:lumMod val="60000"/>
                </a:schemeClr>
              </a:solidFill>
              <a:ln w="19050">
                <a:noFill/>
              </a:ln>
              <a:effectLst/>
            </c:spPr>
            <c:extLst>
              <c:ext xmlns:c16="http://schemas.microsoft.com/office/drawing/2014/chart" uri="{C3380CC4-5D6E-409C-BE32-E72D297353CC}">
                <c16:uniqueId val="{00000015-52D3-4747-9723-3DDD7CD85D4A}"/>
              </c:ext>
            </c:extLst>
          </c:dPt>
          <c:dPt>
            <c:idx val="11"/>
            <c:bubble3D val="0"/>
            <c:spPr>
              <a:solidFill>
                <a:schemeClr val="accent6">
                  <a:lumMod val="60000"/>
                </a:schemeClr>
              </a:solidFill>
              <a:ln w="19050">
                <a:noFill/>
              </a:ln>
              <a:effectLst/>
            </c:spPr>
            <c:extLst>
              <c:ext xmlns:c16="http://schemas.microsoft.com/office/drawing/2014/chart" uri="{C3380CC4-5D6E-409C-BE32-E72D297353CC}">
                <c16:uniqueId val="{00000017-52D3-4747-9723-3DDD7CD85D4A}"/>
              </c:ext>
            </c:extLst>
          </c:dPt>
          <c:dLbls>
            <c:spPr>
              <a:noFill/>
              <a:ln>
                <a:noFill/>
              </a:ln>
              <a:effectLst/>
            </c:spPr>
            <c:txPr>
              <a:bodyPr rot="0" spcFirstLastPara="1" vertOverflow="ellipsis" vert="horz" wrap="square" anchor="ctr" anchorCtr="1"/>
              <a:lstStyle/>
              <a:p>
                <a:pPr>
                  <a:defRPr sz="1197" b="1" i="0" u="none" strike="noStrike" kern="1200" baseline="0">
                    <a:solidFill>
                      <a:schemeClr val="tx1"/>
                    </a:solidFill>
                    <a:latin typeface="+mn-lt"/>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Лист1!$A$2:$A$13</c:f>
              <c:strCache>
                <c:ptCount val="5"/>
                <c:pt idx="0">
                  <c:v>Jan </c:v>
                </c:pt>
                <c:pt idx="1">
                  <c:v>Feb</c:v>
                </c:pt>
                <c:pt idx="2">
                  <c:v>Mar</c:v>
                </c:pt>
                <c:pt idx="3">
                  <c:v>Apr</c:v>
                </c:pt>
                <c:pt idx="4">
                  <c:v>May</c:v>
                </c:pt>
              </c:strCache>
            </c:strRef>
          </c:cat>
          <c:val>
            <c:numRef>
              <c:f>Лист1!$B$2:$B$13</c:f>
              <c:numCache>
                <c:formatCode>General</c:formatCode>
                <c:ptCount val="12"/>
                <c:pt idx="0">
                  <c:v>10000</c:v>
                </c:pt>
                <c:pt idx="1">
                  <c:v>17000</c:v>
                </c:pt>
                <c:pt idx="2">
                  <c:v>15000</c:v>
                </c:pt>
                <c:pt idx="3">
                  <c:v>25000</c:v>
                </c:pt>
                <c:pt idx="4">
                  <c:v>21000</c:v>
                </c:pt>
              </c:numCache>
            </c:numRef>
          </c:val>
          <c:extLst>
            <c:ext xmlns:c16="http://schemas.microsoft.com/office/drawing/2014/chart" uri="{C3380CC4-5D6E-409C-BE32-E72D297353CC}">
              <c16:uniqueId val="{00000018-52D3-4747-9723-3DDD7CD85D4A}"/>
            </c:ext>
          </c:extLst>
        </c:ser>
        <c:dLbls>
          <c:showLegendKey val="0"/>
          <c:showVal val="0"/>
          <c:showCatName val="0"/>
          <c:showSerName val="0"/>
          <c:showPercent val="1"/>
          <c:showBubbleSize val="0"/>
          <c:showLeaderLines val="1"/>
        </c:dLbls>
        <c:firstSliceAng val="0"/>
        <c:holeSize val="70"/>
      </c:doughnutChart>
      <c:spPr>
        <a:noFill/>
        <a:ln>
          <a:noFill/>
        </a:ln>
        <a:effectLst/>
      </c:spPr>
    </c:plotArea>
    <c:legend>
      <c:legendPos val="t"/>
      <c:legendEntry>
        <c:idx val="5"/>
        <c:delete val="1"/>
      </c:legendEntry>
      <c:legendEntry>
        <c:idx val="6"/>
        <c:delete val="1"/>
      </c:legendEntry>
      <c:legendEntry>
        <c:idx val="7"/>
        <c:delete val="1"/>
      </c:legendEntry>
      <c:legendEntry>
        <c:idx val="8"/>
        <c:delete val="1"/>
      </c:legendEntry>
      <c:legendEntry>
        <c:idx val="9"/>
        <c:delete val="1"/>
      </c:legendEntry>
      <c:legendEntry>
        <c:idx val="10"/>
        <c:delete val="1"/>
      </c:legendEntry>
      <c:legendEntry>
        <c:idx val="11"/>
        <c:delete val="1"/>
      </c:legendEntry>
      <c:layout>
        <c:manualLayout>
          <c:xMode val="edge"/>
          <c:yMode val="edge"/>
          <c:x val="0"/>
          <c:y val="0.9026736169781352"/>
          <c:w val="1"/>
          <c:h val="6.0710858031158124E-2"/>
        </c:manualLayout>
      </c:layout>
      <c:overlay val="0"/>
      <c:spPr>
        <a:noFill/>
        <a:ln>
          <a:noFill/>
        </a:ln>
        <a:effectLst/>
      </c:spPr>
      <c:txPr>
        <a:bodyPr rot="0" spcFirstLastPara="1" vertOverflow="ellipsis" vert="horz" wrap="square" anchor="ctr" anchorCtr="1"/>
        <a:lstStyle/>
        <a:p>
          <a:pPr>
            <a:defRPr sz="1050" b="1" i="0" u="none" strike="noStrike" kern="1200" baseline="0">
              <a:solidFill>
                <a:srgbClr val="2F3342"/>
              </a:solidFill>
              <a:latin typeface="+mn-lt"/>
              <a:ea typeface="+mn-ea"/>
              <a:cs typeface="+mn-cs"/>
            </a:defRPr>
          </a:pPr>
          <a:endParaRPr lang="en-US"/>
        </a:p>
      </c:txPr>
    </c:legend>
    <c:plotVisOnly val="1"/>
    <c:dispBlanksAs val="gap"/>
    <c:showDLblsOverMax val="0"/>
  </c:chart>
  <c:spPr>
    <a:noFill/>
    <a:ln>
      <a:noFill/>
    </a:ln>
    <a:effectLst/>
  </c:spPr>
  <c:txPr>
    <a:bodyPr/>
    <a:lstStyle/>
    <a:p>
      <a:pPr>
        <a:defRPr>
          <a:solidFill>
            <a:schemeClr val="bg1"/>
          </a:solidFill>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54265FD-4E3F-4008-BF0D-92438DDF38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7411FABC-D2A4-4DDD-AE15-415703DDD3E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1CB9CF0-A540-4793-A5F3-F4917CFDDCB6}" type="datetimeFigureOut">
              <a:rPr lang="en-US" smtClean="0"/>
              <a:t>2/8/2022</a:t>
            </a:fld>
            <a:endParaRPr lang="en-US" dirty="0"/>
          </a:p>
        </p:txBody>
      </p:sp>
      <p:sp>
        <p:nvSpPr>
          <p:cNvPr id="4" name="Footer Placeholder 3">
            <a:extLst>
              <a:ext uri="{FF2B5EF4-FFF2-40B4-BE49-F238E27FC236}">
                <a16:creationId xmlns:a16="http://schemas.microsoft.com/office/drawing/2014/main" id="{27EBBAB0-AE2E-4EA6-BE3D-A8C4DA40070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31D462F-4914-49FC-A851-7FFFE9D6E86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3422B72-BD1C-4F41-B10E-CA0BEB17901E}" type="slidenum">
              <a:rPr lang="en-US" smtClean="0"/>
              <a:t>‹#›</a:t>
            </a:fld>
            <a:endParaRPr lang="en-US" dirty="0"/>
          </a:p>
        </p:txBody>
      </p:sp>
    </p:spTree>
    <p:extLst>
      <p:ext uri="{BB962C8B-B14F-4D97-AF65-F5344CB8AC3E}">
        <p14:creationId xmlns:p14="http://schemas.microsoft.com/office/powerpoint/2010/main" val="35319076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A03753-A5BE-4D79-AEA9-C0A65A6F8851}" type="datetimeFigureOut">
              <a:rPr lang="en-US" smtClean="0"/>
              <a:t>2/8/2022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3BE989-76B8-4F13-9267-01FDA45C437A}" type="slidenum">
              <a:rPr lang="en-US" smtClean="0"/>
              <a:t>‹#›</a:t>
            </a:fld>
            <a:endParaRPr lang="en-US" dirty="0"/>
          </a:p>
        </p:txBody>
      </p:sp>
    </p:spTree>
    <p:extLst>
      <p:ext uri="{BB962C8B-B14F-4D97-AF65-F5344CB8AC3E}">
        <p14:creationId xmlns:p14="http://schemas.microsoft.com/office/powerpoint/2010/main" val="31697300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12" name="Picture Placeholder 13">
            <a:extLst>
              <a:ext uri="{FF2B5EF4-FFF2-40B4-BE49-F238E27FC236}">
                <a16:creationId xmlns:a16="http://schemas.microsoft.com/office/drawing/2014/main" id="{9FB41AE7-07AD-43D7-9418-6D32BE5E3192}"/>
              </a:ext>
            </a:extLst>
          </p:cNvPr>
          <p:cNvSpPr>
            <a:spLocks noGrp="1"/>
          </p:cNvSpPr>
          <p:nvPr>
            <p:ph type="pic" sz="quarter" idx="15"/>
          </p:nvPr>
        </p:nvSpPr>
        <p:spPr>
          <a:xfrm>
            <a:off x="-71015" y="0"/>
            <a:ext cx="12263015" cy="6858000"/>
          </a:xfrm>
          <a:solidFill>
            <a:schemeClr val="bg1">
              <a:lumMod val="50000"/>
            </a:schemeClr>
          </a:solidFill>
        </p:spPr>
        <p:txBody>
          <a:bodyPr/>
          <a:lstStyle/>
          <a:p>
            <a:r>
              <a:rPr lang="en-US"/>
              <a:t>Click icon to add picture</a:t>
            </a:r>
            <a:endParaRPr lang="en-US" dirty="0"/>
          </a:p>
        </p:txBody>
      </p:sp>
      <p:grpSp>
        <p:nvGrpSpPr>
          <p:cNvPr id="14" name="Group 13">
            <a:extLst>
              <a:ext uri="{FF2B5EF4-FFF2-40B4-BE49-F238E27FC236}">
                <a16:creationId xmlns:a16="http://schemas.microsoft.com/office/drawing/2014/main" id="{846D6A0C-E2C3-43CB-83D0-B5F6221079CA}"/>
              </a:ext>
            </a:extLst>
          </p:cNvPr>
          <p:cNvGrpSpPr/>
          <p:nvPr userDrawn="1"/>
        </p:nvGrpSpPr>
        <p:grpSpPr>
          <a:xfrm flipH="1">
            <a:off x="2076202" y="1374276"/>
            <a:ext cx="7324426" cy="3883523"/>
            <a:chOff x="252031" y="-22763"/>
            <a:chExt cx="7324426" cy="7269964"/>
          </a:xfrm>
        </p:grpSpPr>
        <p:sp>
          <p:nvSpPr>
            <p:cNvPr id="15" name="Rectangle 14">
              <a:extLst>
                <a:ext uri="{FF2B5EF4-FFF2-40B4-BE49-F238E27FC236}">
                  <a16:creationId xmlns:a16="http://schemas.microsoft.com/office/drawing/2014/main" id="{F997D03F-0BE2-458F-92A2-4FE73B0FBF51}"/>
                </a:ext>
              </a:extLst>
            </p:cNvPr>
            <p:cNvSpPr/>
            <p:nvPr userDrawn="1"/>
          </p:nvSpPr>
          <p:spPr>
            <a:xfrm>
              <a:off x="500743" y="-22763"/>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EDC96296-0FBF-47A5-9D6A-5D9BB647A4D7}"/>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7" name="Rectangle 16">
              <a:extLst>
                <a:ext uri="{FF2B5EF4-FFF2-40B4-BE49-F238E27FC236}">
                  <a16:creationId xmlns:a16="http://schemas.microsoft.com/office/drawing/2014/main" id="{53F17719-10FE-433E-9CCC-4509DE17F22A}"/>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0DE73F1A-AAF0-4EB4-8DF0-C152BD93C69B}"/>
              </a:ext>
            </a:extLst>
          </p:cNvPr>
          <p:cNvSpPr>
            <a:spLocks noGrp="1"/>
          </p:cNvSpPr>
          <p:nvPr>
            <p:ph type="ctrTitle" hasCustomPrompt="1"/>
          </p:nvPr>
        </p:nvSpPr>
        <p:spPr>
          <a:xfrm>
            <a:off x="2791372" y="2238426"/>
            <a:ext cx="6609256" cy="1508126"/>
          </a:xfrm>
        </p:spPr>
        <p:txBody>
          <a:bodyPr anchor="b">
            <a:normAutofit/>
          </a:bodyPr>
          <a:lstStyle>
            <a:lvl1pPr algn="ctr">
              <a:defRPr sz="4800" b="1">
                <a:solidFill>
                  <a:srgbClr val="2F3342"/>
                </a:solidFill>
                <a:latin typeface="+mj-lt"/>
              </a:defRPr>
            </a:lvl1pPr>
          </a:lstStyle>
          <a:p>
            <a:r>
              <a:rPr lang="en-US" dirty="0"/>
              <a:t>Click to edit </a:t>
            </a:r>
            <a:br>
              <a:rPr lang="en-US" dirty="0"/>
            </a:br>
            <a:r>
              <a:rPr lang="en-US" dirty="0"/>
              <a:t>Master title style</a:t>
            </a:r>
          </a:p>
        </p:txBody>
      </p:sp>
      <p:sp>
        <p:nvSpPr>
          <p:cNvPr id="3" name="Subtitle 2">
            <a:extLst>
              <a:ext uri="{FF2B5EF4-FFF2-40B4-BE49-F238E27FC236}">
                <a16:creationId xmlns:a16="http://schemas.microsoft.com/office/drawing/2014/main" id="{A3075AE6-92D3-4205-B268-E1AD6C5901DE}"/>
              </a:ext>
            </a:extLst>
          </p:cNvPr>
          <p:cNvSpPr>
            <a:spLocks noGrp="1"/>
          </p:cNvSpPr>
          <p:nvPr>
            <p:ph type="subTitle" idx="1"/>
          </p:nvPr>
        </p:nvSpPr>
        <p:spPr>
          <a:xfrm>
            <a:off x="2791372" y="3838627"/>
            <a:ext cx="6609256" cy="450503"/>
          </a:xfrm>
        </p:spPr>
        <p:txBody>
          <a:bodyPr/>
          <a:lstStyle>
            <a:lvl1pPr marL="0" indent="0" algn="ctr">
              <a:buNone/>
              <a:defRPr sz="2400" spc="300">
                <a:solidFill>
                  <a:srgbClr val="2F3342"/>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776861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846D6A0C-E2C3-43CB-83D0-B5F6221079CA}"/>
              </a:ext>
            </a:extLst>
          </p:cNvPr>
          <p:cNvGrpSpPr/>
          <p:nvPr userDrawn="1"/>
        </p:nvGrpSpPr>
        <p:grpSpPr>
          <a:xfrm flipH="1">
            <a:off x="2076202" y="1374276"/>
            <a:ext cx="7324426" cy="3883523"/>
            <a:chOff x="252031" y="-22763"/>
            <a:chExt cx="7324426" cy="7269964"/>
          </a:xfrm>
        </p:grpSpPr>
        <p:sp>
          <p:nvSpPr>
            <p:cNvPr id="16" name="Rectangle 15">
              <a:extLst>
                <a:ext uri="{FF2B5EF4-FFF2-40B4-BE49-F238E27FC236}">
                  <a16:creationId xmlns:a16="http://schemas.microsoft.com/office/drawing/2014/main" id="{EDC96296-0FBF-47A5-9D6A-5D9BB647A4D7}"/>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5" name="Rectangle 14">
              <a:extLst>
                <a:ext uri="{FF2B5EF4-FFF2-40B4-BE49-F238E27FC236}">
                  <a16:creationId xmlns:a16="http://schemas.microsoft.com/office/drawing/2014/main" id="{F997D03F-0BE2-458F-92A2-4FE73B0FBF51}"/>
                </a:ext>
              </a:extLst>
            </p:cNvPr>
            <p:cNvSpPr/>
            <p:nvPr userDrawn="1"/>
          </p:nvSpPr>
          <p:spPr>
            <a:xfrm>
              <a:off x="500743" y="-22763"/>
              <a:ext cx="7075714" cy="5878284"/>
            </a:xfrm>
            <a:prstGeom prst="rect">
              <a:avLst/>
            </a:prstGeom>
            <a:no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53F17719-10FE-433E-9CCC-4509DE17F22A}"/>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0DE73F1A-AAF0-4EB4-8DF0-C152BD93C69B}"/>
              </a:ext>
            </a:extLst>
          </p:cNvPr>
          <p:cNvSpPr>
            <a:spLocks noGrp="1"/>
          </p:cNvSpPr>
          <p:nvPr>
            <p:ph type="ctrTitle" hasCustomPrompt="1"/>
          </p:nvPr>
        </p:nvSpPr>
        <p:spPr>
          <a:xfrm>
            <a:off x="2791372" y="2238426"/>
            <a:ext cx="6609256" cy="1508126"/>
          </a:xfrm>
        </p:spPr>
        <p:txBody>
          <a:bodyPr anchor="b">
            <a:normAutofit/>
          </a:bodyPr>
          <a:lstStyle>
            <a:lvl1pPr algn="ctr">
              <a:defRPr sz="4400" b="1">
                <a:solidFill>
                  <a:schemeClr val="tx1"/>
                </a:solidFill>
                <a:latin typeface="+mj-lt"/>
              </a:defRPr>
            </a:lvl1pPr>
          </a:lstStyle>
          <a:p>
            <a:r>
              <a:rPr lang="en-US" dirty="0"/>
              <a:t>Click to edit </a:t>
            </a:r>
            <a:br>
              <a:rPr lang="en-US" dirty="0"/>
            </a:br>
            <a:r>
              <a:rPr lang="en-US" dirty="0"/>
              <a:t>Master title style</a:t>
            </a:r>
          </a:p>
        </p:txBody>
      </p:sp>
      <p:sp>
        <p:nvSpPr>
          <p:cNvPr id="3" name="Subtitle 2">
            <a:extLst>
              <a:ext uri="{FF2B5EF4-FFF2-40B4-BE49-F238E27FC236}">
                <a16:creationId xmlns:a16="http://schemas.microsoft.com/office/drawing/2014/main" id="{A3075AE6-92D3-4205-B268-E1AD6C5901DE}"/>
              </a:ext>
            </a:extLst>
          </p:cNvPr>
          <p:cNvSpPr>
            <a:spLocks noGrp="1"/>
          </p:cNvSpPr>
          <p:nvPr>
            <p:ph type="subTitle" idx="1"/>
          </p:nvPr>
        </p:nvSpPr>
        <p:spPr>
          <a:xfrm>
            <a:off x="2791372" y="3838627"/>
            <a:ext cx="6609256" cy="450503"/>
          </a:xfrm>
        </p:spPr>
        <p:txBody>
          <a:bodyPr/>
          <a:lstStyle>
            <a:lvl1pPr marL="0" indent="0" algn="ctr">
              <a:buNone/>
              <a:defRPr sz="2400" spc="300">
                <a:solidFill>
                  <a:schemeClr val="tx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0461228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7BF3BF7F-F094-497C-9310-2FE8B059E82B}"/>
              </a:ext>
            </a:extLst>
          </p:cNvPr>
          <p:cNvGrpSpPr/>
          <p:nvPr userDrawn="1"/>
        </p:nvGrpSpPr>
        <p:grpSpPr>
          <a:xfrm flipH="1" flipV="1">
            <a:off x="3581400" y="451189"/>
            <a:ext cx="5276606" cy="5768636"/>
            <a:chOff x="883522" y="408327"/>
            <a:chExt cx="5276606" cy="5768636"/>
          </a:xfrm>
        </p:grpSpPr>
        <p:sp>
          <p:nvSpPr>
            <p:cNvPr id="15" name="Rectangle 14">
              <a:extLst>
                <a:ext uri="{FF2B5EF4-FFF2-40B4-BE49-F238E27FC236}">
                  <a16:creationId xmlns:a16="http://schemas.microsoft.com/office/drawing/2014/main" id="{2D49E498-4E90-44A2-B49F-157DFF9E8581}"/>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pic>
          <p:nvPicPr>
            <p:cNvPr id="17" name="Graphic 16">
              <a:extLst>
                <a:ext uri="{FF2B5EF4-FFF2-40B4-BE49-F238E27FC236}">
                  <a16:creationId xmlns:a16="http://schemas.microsoft.com/office/drawing/2014/main" id="{B2D9F108-8C30-4BEC-8122-BE263264448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39938" y="1088572"/>
              <a:ext cx="4572000" cy="4572000"/>
            </a:xfrm>
            <a:prstGeom prst="rect">
              <a:avLst/>
            </a:prstGeom>
          </p:spPr>
        </p:pic>
        <p:sp>
          <p:nvSpPr>
            <p:cNvPr id="16" name="Rectangle 15">
              <a:extLst>
                <a:ext uri="{FF2B5EF4-FFF2-40B4-BE49-F238E27FC236}">
                  <a16:creationId xmlns:a16="http://schemas.microsoft.com/office/drawing/2014/main" id="{FAB546B5-7C56-40DD-B1DF-AE850DE5FDB3}"/>
                </a:ext>
              </a:extLst>
            </p:cNvPr>
            <p:cNvSpPr/>
            <p:nvPr/>
          </p:nvSpPr>
          <p:spPr>
            <a:xfrm>
              <a:off x="883522" y="408327"/>
              <a:ext cx="4351911" cy="47732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sp>
        <p:nvSpPr>
          <p:cNvPr id="8" name="Title 1">
            <a:extLst>
              <a:ext uri="{FF2B5EF4-FFF2-40B4-BE49-F238E27FC236}">
                <a16:creationId xmlns:a16="http://schemas.microsoft.com/office/drawing/2014/main" id="{4C30FD01-9DD8-4ECA-AC52-7C41002A99B3}"/>
              </a:ext>
            </a:extLst>
          </p:cNvPr>
          <p:cNvSpPr>
            <a:spLocks noGrp="1"/>
          </p:cNvSpPr>
          <p:nvPr>
            <p:ph type="title"/>
          </p:nvPr>
        </p:nvSpPr>
        <p:spPr>
          <a:xfrm>
            <a:off x="4506095" y="1742989"/>
            <a:ext cx="4351911" cy="3352800"/>
          </a:xfrm>
        </p:spPr>
        <p:txBody>
          <a:bodyPr>
            <a:normAutofit/>
          </a:bodyPr>
          <a:lstStyle>
            <a:lvl1pPr algn="ctr">
              <a:defRPr sz="4400" b="1" spc="300">
                <a:solidFill>
                  <a:schemeClr val="tx1"/>
                </a:solidFill>
                <a:latin typeface="+mj-lt"/>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C5F17219-39C2-44C1-BFC9-BA0D7ACD78D1}"/>
              </a:ext>
            </a:extLst>
          </p:cNvPr>
          <p:cNvSpPr>
            <a:spLocks noGrp="1"/>
          </p:cNvSpPr>
          <p:nvPr>
            <p:ph type="ftr" sz="quarter" idx="16"/>
          </p:nvPr>
        </p:nvSpPr>
        <p:spPr/>
        <p:txBody>
          <a:bodyPr/>
          <a:lstStyle/>
          <a:p>
            <a:r>
              <a:rPr lang="en-US" dirty="0"/>
              <a:t>Add a Footer</a:t>
            </a:r>
          </a:p>
        </p:txBody>
      </p:sp>
      <p:sp>
        <p:nvSpPr>
          <p:cNvPr id="3" name="Slide Number Placeholder 2">
            <a:extLst>
              <a:ext uri="{FF2B5EF4-FFF2-40B4-BE49-F238E27FC236}">
                <a16:creationId xmlns:a16="http://schemas.microsoft.com/office/drawing/2014/main" id="{5087118E-1B0A-407B-BDCE-B343BC9F92E9}"/>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11" name="Text Placeholder 2">
            <a:extLst>
              <a:ext uri="{FF2B5EF4-FFF2-40B4-BE49-F238E27FC236}">
                <a16:creationId xmlns:a16="http://schemas.microsoft.com/office/drawing/2014/main" id="{CEC8E835-7291-427D-948E-B544E36AD129}"/>
              </a:ext>
            </a:extLst>
          </p:cNvPr>
          <p:cNvSpPr>
            <a:spLocks noGrp="1"/>
          </p:cNvSpPr>
          <p:nvPr>
            <p:ph type="body" idx="1" hasCustomPrompt="1"/>
          </p:nvPr>
        </p:nvSpPr>
        <p:spPr>
          <a:xfrm>
            <a:off x="4506094" y="4127455"/>
            <a:ext cx="4351911" cy="296437"/>
          </a:xfrm>
        </p:spPr>
        <p:txBody>
          <a:bodyPr vert="horz" lIns="91440" tIns="45720" rIns="91440" bIns="45720" rtlCol="0">
            <a:noAutofit/>
          </a:bodyPr>
          <a:lstStyle>
            <a:lvl1pPr marL="0" indent="0">
              <a:buNone/>
              <a:defRPr lang="en-US" sz="2000" cap="all" spc="600" baseline="0">
                <a:solidFill>
                  <a:schemeClr val="tx1"/>
                </a:solidFill>
                <a:latin typeface="+mj-lt"/>
              </a:defRPr>
            </a:lvl1pPr>
          </a:lstStyle>
          <a:p>
            <a:pPr marL="228600" lvl="0" indent="-228600" algn="ctr"/>
            <a:r>
              <a:rPr lang="en-US" dirty="0"/>
              <a:t>EDIT MASTER TEXT STYLES</a:t>
            </a:r>
          </a:p>
        </p:txBody>
      </p:sp>
    </p:spTree>
    <p:extLst>
      <p:ext uri="{BB962C8B-B14F-4D97-AF65-F5344CB8AC3E}">
        <p14:creationId xmlns:p14="http://schemas.microsoft.com/office/powerpoint/2010/main" val="22637294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F38A5A1-070F-43C9-B2D5-C557B0D72B9C}"/>
              </a:ext>
            </a:extLst>
          </p:cNvPr>
          <p:cNvSpPr>
            <a:spLocks noGrp="1"/>
          </p:cNvSpPr>
          <p:nvPr>
            <p:ph type="body" idx="1"/>
          </p:nvPr>
        </p:nvSpPr>
        <p:spPr>
          <a:xfrm>
            <a:off x="573882" y="1061132"/>
            <a:ext cx="3464717" cy="823912"/>
          </a:xfrm>
          <a:ln>
            <a:noFill/>
          </a:ln>
        </p:spPr>
        <p:txBody>
          <a:bodyPr anchor="ctr"/>
          <a:lstStyle>
            <a:lvl1pPr marL="0" indent="0" algn="ctr">
              <a:buNone/>
              <a:defRPr sz="24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8" name="Rectangle 17">
            <a:extLst>
              <a:ext uri="{FF2B5EF4-FFF2-40B4-BE49-F238E27FC236}">
                <a16:creationId xmlns:a16="http://schemas.microsoft.com/office/drawing/2014/main" id="{6EDCBFD0-7AE5-4346-AD3A-01F956626091}"/>
              </a:ext>
            </a:extLst>
          </p:cNvPr>
          <p:cNvSpPr/>
          <p:nvPr userDrawn="1"/>
        </p:nvSpPr>
        <p:spPr>
          <a:xfrm>
            <a:off x="4430484" y="0"/>
            <a:ext cx="2873833" cy="5426414"/>
          </a:xfrm>
          <a:prstGeom prst="rect">
            <a:avLst/>
          </a:prstGeom>
          <a:no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2" name="Title 1">
            <a:extLst>
              <a:ext uri="{FF2B5EF4-FFF2-40B4-BE49-F238E27FC236}">
                <a16:creationId xmlns:a16="http://schemas.microsoft.com/office/drawing/2014/main" id="{A41F4A2F-9480-4E94-806C-5D65C71DFB9F}"/>
              </a:ext>
            </a:extLst>
          </p:cNvPr>
          <p:cNvSpPr>
            <a:spLocks noGrp="1"/>
          </p:cNvSpPr>
          <p:nvPr>
            <p:ph type="title"/>
          </p:nvPr>
        </p:nvSpPr>
        <p:spPr>
          <a:xfrm>
            <a:off x="595884" y="0"/>
            <a:ext cx="3834596" cy="1124404"/>
          </a:xfrm>
        </p:spPr>
        <p:txBody>
          <a:bodyPr>
            <a:noAutofit/>
          </a:bodyPr>
          <a:lstStyle>
            <a:lvl1pPr>
              <a:defRPr sz="2800"/>
            </a:lvl1pPr>
          </a:lstStyle>
          <a:p>
            <a:r>
              <a:rPr lang="en-US"/>
              <a:t>Click to edit Master title style</a:t>
            </a:r>
          </a:p>
        </p:txBody>
      </p:sp>
      <p:sp>
        <p:nvSpPr>
          <p:cNvPr id="17" name="Rectangle 16">
            <a:extLst>
              <a:ext uri="{FF2B5EF4-FFF2-40B4-BE49-F238E27FC236}">
                <a16:creationId xmlns:a16="http://schemas.microsoft.com/office/drawing/2014/main" id="{CC3A4379-5E89-42FE-AA5C-BEA0CDFCDD6F}"/>
              </a:ext>
            </a:extLst>
          </p:cNvPr>
          <p:cNvSpPr/>
          <p:nvPr userDrawn="1"/>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5" name="Footer Placeholder 4">
            <a:extLst>
              <a:ext uri="{FF2B5EF4-FFF2-40B4-BE49-F238E27FC236}">
                <a16:creationId xmlns:a16="http://schemas.microsoft.com/office/drawing/2014/main" id="{750DA028-023B-4883-9A48-70FD7A2E5226}"/>
              </a:ext>
            </a:extLst>
          </p:cNvPr>
          <p:cNvSpPr>
            <a:spLocks noGrp="1"/>
          </p:cNvSpPr>
          <p:nvPr>
            <p:ph type="ftr" sz="quarter" idx="16"/>
          </p:nvPr>
        </p:nvSpPr>
        <p:spPr/>
        <p:txBody>
          <a:bodyPr/>
          <a:lstStyle/>
          <a:p>
            <a:r>
              <a:rPr lang="en-US" dirty="0"/>
              <a:t>Add a Footer</a:t>
            </a:r>
          </a:p>
        </p:txBody>
      </p:sp>
      <p:sp>
        <p:nvSpPr>
          <p:cNvPr id="13" name="Rectangle 12">
            <a:extLst>
              <a:ext uri="{FF2B5EF4-FFF2-40B4-BE49-F238E27FC236}">
                <a16:creationId xmlns:a16="http://schemas.microsoft.com/office/drawing/2014/main" id="{7EA625CC-388D-4655-BFA6-2CC4FD9E889D}"/>
              </a:ext>
            </a:extLst>
          </p:cNvPr>
          <p:cNvSpPr/>
          <p:nvPr userDrawn="1"/>
        </p:nvSpPr>
        <p:spPr>
          <a:xfrm>
            <a:off x="4659081" y="447789"/>
            <a:ext cx="2873833" cy="5957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6" name="Slide Number Placeholder 5">
            <a:extLst>
              <a:ext uri="{FF2B5EF4-FFF2-40B4-BE49-F238E27FC236}">
                <a16:creationId xmlns:a16="http://schemas.microsoft.com/office/drawing/2014/main" id="{492AA6DE-6D7A-4135-8B9F-99A91527F21D}"/>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14" name="Text Placeholder 4">
            <a:extLst>
              <a:ext uri="{FF2B5EF4-FFF2-40B4-BE49-F238E27FC236}">
                <a16:creationId xmlns:a16="http://schemas.microsoft.com/office/drawing/2014/main" id="{17A78D63-E00C-4155-A5B2-B3431A09ACB4}"/>
              </a:ext>
            </a:extLst>
          </p:cNvPr>
          <p:cNvSpPr>
            <a:spLocks noGrp="1"/>
          </p:cNvSpPr>
          <p:nvPr>
            <p:ph type="body" sz="quarter" idx="3"/>
          </p:nvPr>
        </p:nvSpPr>
        <p:spPr>
          <a:xfrm>
            <a:off x="8153395" y="1061132"/>
            <a:ext cx="3464721" cy="823912"/>
          </a:xfrm>
          <a:ln>
            <a:noFill/>
          </a:ln>
        </p:spPr>
        <p:txBody>
          <a:bodyPr vert="horz" lIns="91440" tIns="45720" rIns="91440" bIns="45720" rtlCol="0" anchor="ctr">
            <a:normAutofit/>
          </a:bodyPr>
          <a:lstStyle>
            <a:lvl1pPr marL="0" indent="0">
              <a:buNone/>
              <a:defRPr lang="en-US" sz="2400" b="1" dirty="0">
                <a:solidFill>
                  <a:schemeClr val="tx1"/>
                </a:solidFill>
                <a:latin typeface="+mj-lt"/>
              </a:defRPr>
            </a:lvl1pPr>
          </a:lstStyle>
          <a:p>
            <a:pPr marL="228600" lvl="0" indent="-228600" algn="ctr"/>
            <a:r>
              <a:rPr lang="en-US"/>
              <a:t>Click to edit Master text styles</a:t>
            </a:r>
          </a:p>
        </p:txBody>
      </p:sp>
      <p:sp>
        <p:nvSpPr>
          <p:cNvPr id="16" name="Content Placeholder 5">
            <a:extLst>
              <a:ext uri="{FF2B5EF4-FFF2-40B4-BE49-F238E27FC236}">
                <a16:creationId xmlns:a16="http://schemas.microsoft.com/office/drawing/2014/main" id="{12AF2780-75D3-4992-93BC-8EA50C648A8E}"/>
              </a:ext>
            </a:extLst>
          </p:cNvPr>
          <p:cNvSpPr>
            <a:spLocks noGrp="1"/>
          </p:cNvSpPr>
          <p:nvPr>
            <p:ph sz="quarter" idx="4"/>
          </p:nvPr>
        </p:nvSpPr>
        <p:spPr>
          <a:xfrm>
            <a:off x="8153394" y="2108201"/>
            <a:ext cx="3464721" cy="3684588"/>
          </a:xfrm>
        </p:spPr>
        <p:txBody>
          <a:bodyPr>
            <a:normAutofit/>
          </a:bodyPr>
          <a:lstStyle>
            <a:lvl1pPr>
              <a:defRPr sz="1600"/>
            </a:lvl1pPr>
            <a:lvl2pPr>
              <a:defRPr sz="14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3">
            <a:extLst>
              <a:ext uri="{FF2B5EF4-FFF2-40B4-BE49-F238E27FC236}">
                <a16:creationId xmlns:a16="http://schemas.microsoft.com/office/drawing/2014/main" id="{EAAE1C5B-7233-4F49-895F-7566CEB6D819}"/>
              </a:ext>
            </a:extLst>
          </p:cNvPr>
          <p:cNvSpPr>
            <a:spLocks noGrp="1"/>
          </p:cNvSpPr>
          <p:nvPr>
            <p:ph sz="half" idx="2"/>
          </p:nvPr>
        </p:nvSpPr>
        <p:spPr>
          <a:xfrm>
            <a:off x="573882" y="2108201"/>
            <a:ext cx="3464717" cy="3684588"/>
          </a:xfrm>
        </p:spPr>
        <p:txBody>
          <a:bodyPr>
            <a:normAutofit/>
          </a:bodyPr>
          <a:lstStyle>
            <a:lvl1pPr>
              <a:defRPr sz="1600"/>
            </a:lvl1pPr>
            <a:lvl2pPr>
              <a:defRPr sz="14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2102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6EDCBFD0-7AE5-4346-AD3A-01F956626091}"/>
              </a:ext>
            </a:extLst>
          </p:cNvPr>
          <p:cNvSpPr/>
          <p:nvPr userDrawn="1"/>
        </p:nvSpPr>
        <p:spPr>
          <a:xfrm>
            <a:off x="4430484" y="0"/>
            <a:ext cx="2873833" cy="5426414"/>
          </a:xfrm>
          <a:prstGeom prst="rect">
            <a:avLst/>
          </a:prstGeom>
          <a:no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2" name="Title 1">
            <a:extLst>
              <a:ext uri="{FF2B5EF4-FFF2-40B4-BE49-F238E27FC236}">
                <a16:creationId xmlns:a16="http://schemas.microsoft.com/office/drawing/2014/main" id="{A41F4A2F-9480-4E94-806C-5D65C71DFB9F}"/>
              </a:ext>
            </a:extLst>
          </p:cNvPr>
          <p:cNvSpPr>
            <a:spLocks noGrp="1"/>
          </p:cNvSpPr>
          <p:nvPr>
            <p:ph type="title"/>
          </p:nvPr>
        </p:nvSpPr>
        <p:spPr>
          <a:xfrm>
            <a:off x="595884" y="0"/>
            <a:ext cx="3834596" cy="1124404"/>
          </a:xfrm>
        </p:spPr>
        <p:txBody>
          <a:bodyPr>
            <a:noAutofit/>
          </a:bodyPr>
          <a:lstStyle>
            <a:lvl1pPr>
              <a:defRPr sz="2800"/>
            </a:lvl1pPr>
          </a:lstStyle>
          <a:p>
            <a:r>
              <a:rPr lang="en-US"/>
              <a:t>Click to edit Master title style</a:t>
            </a:r>
          </a:p>
        </p:txBody>
      </p:sp>
      <p:sp>
        <p:nvSpPr>
          <p:cNvPr id="17" name="Rectangle 16">
            <a:extLst>
              <a:ext uri="{FF2B5EF4-FFF2-40B4-BE49-F238E27FC236}">
                <a16:creationId xmlns:a16="http://schemas.microsoft.com/office/drawing/2014/main" id="{CC3A4379-5E89-42FE-AA5C-BEA0CDFCDD6F}"/>
              </a:ext>
            </a:extLst>
          </p:cNvPr>
          <p:cNvSpPr/>
          <p:nvPr userDrawn="1"/>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5" name="Footer Placeholder 4">
            <a:extLst>
              <a:ext uri="{FF2B5EF4-FFF2-40B4-BE49-F238E27FC236}">
                <a16:creationId xmlns:a16="http://schemas.microsoft.com/office/drawing/2014/main" id="{750DA028-023B-4883-9A48-70FD7A2E5226}"/>
              </a:ext>
            </a:extLst>
          </p:cNvPr>
          <p:cNvSpPr>
            <a:spLocks noGrp="1"/>
          </p:cNvSpPr>
          <p:nvPr>
            <p:ph type="ftr" sz="quarter" idx="16"/>
          </p:nvPr>
        </p:nvSpPr>
        <p:spPr/>
        <p:txBody>
          <a:bodyPr/>
          <a:lstStyle/>
          <a:p>
            <a:r>
              <a:rPr lang="en-US" dirty="0"/>
              <a:t>Add a Footer</a:t>
            </a:r>
          </a:p>
        </p:txBody>
      </p:sp>
      <p:sp>
        <p:nvSpPr>
          <p:cNvPr id="13" name="Rectangle 12">
            <a:extLst>
              <a:ext uri="{FF2B5EF4-FFF2-40B4-BE49-F238E27FC236}">
                <a16:creationId xmlns:a16="http://schemas.microsoft.com/office/drawing/2014/main" id="{7EA625CC-388D-4655-BFA6-2CC4FD9E889D}"/>
              </a:ext>
            </a:extLst>
          </p:cNvPr>
          <p:cNvSpPr/>
          <p:nvPr userDrawn="1"/>
        </p:nvSpPr>
        <p:spPr>
          <a:xfrm>
            <a:off x="4659081" y="447789"/>
            <a:ext cx="2873833" cy="5957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6" name="Slide Number Placeholder 5">
            <a:extLst>
              <a:ext uri="{FF2B5EF4-FFF2-40B4-BE49-F238E27FC236}">
                <a16:creationId xmlns:a16="http://schemas.microsoft.com/office/drawing/2014/main" id="{492AA6DE-6D7A-4135-8B9F-99A91527F21D}"/>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16" name="Content Placeholder 2">
            <a:extLst>
              <a:ext uri="{FF2B5EF4-FFF2-40B4-BE49-F238E27FC236}">
                <a16:creationId xmlns:a16="http://schemas.microsoft.com/office/drawing/2014/main" id="{E20B4D13-5F10-4886-AF0F-09B6ABB5C3BF}"/>
              </a:ext>
            </a:extLst>
          </p:cNvPr>
          <p:cNvSpPr>
            <a:spLocks noGrp="1"/>
          </p:cNvSpPr>
          <p:nvPr>
            <p:ph sz="half" idx="1"/>
          </p:nvPr>
        </p:nvSpPr>
        <p:spPr>
          <a:xfrm>
            <a:off x="571500" y="1431586"/>
            <a:ext cx="3467099" cy="4361203"/>
          </a:xfrm>
        </p:spPr>
        <p:txBody>
          <a:bodyPr vert="horz" lIns="91440" tIns="45720" rIns="91440" bIns="45720" rtlCol="0">
            <a:normAutofit/>
          </a:bodyPr>
          <a:lstStyle>
            <a:lvl1pPr>
              <a:defRPr lang="en-US" sz="1600" dirty="0"/>
            </a:lvl1pPr>
            <a:lvl2pPr>
              <a:defRPr lang="en-US" sz="1400" dirty="0"/>
            </a:lvl2pPr>
            <a:lvl3pPr>
              <a:defRPr lang="en-US" sz="1200" dirty="0"/>
            </a:lvl3pPr>
            <a:lvl4pPr>
              <a:defRPr lang="en-US" sz="1100" dirty="0"/>
            </a:lvl4pPr>
            <a:lvl5pPr>
              <a:defRPr lang="en-US" sz="1100" dirty="0"/>
            </a:lvl5pPr>
          </a:lstStyle>
          <a:p>
            <a:pPr lvl="0">
              <a:lnSpc>
                <a:spcPct val="150000"/>
              </a:lnSpc>
            </a:pPr>
            <a:r>
              <a:rPr lang="en-US"/>
              <a:t>Click to edit Master text styles</a:t>
            </a:r>
          </a:p>
          <a:p>
            <a:pPr lvl="1">
              <a:lnSpc>
                <a:spcPct val="150000"/>
              </a:lnSpc>
            </a:pPr>
            <a:r>
              <a:rPr lang="en-US"/>
              <a:t>Second level</a:t>
            </a:r>
          </a:p>
          <a:p>
            <a:pPr lvl="2">
              <a:lnSpc>
                <a:spcPct val="150000"/>
              </a:lnSpc>
            </a:pPr>
            <a:r>
              <a:rPr lang="en-US"/>
              <a:t>Third level</a:t>
            </a:r>
          </a:p>
          <a:p>
            <a:pPr lvl="3">
              <a:lnSpc>
                <a:spcPct val="150000"/>
              </a:lnSpc>
            </a:pPr>
            <a:r>
              <a:rPr lang="en-US"/>
              <a:t>Fourth level</a:t>
            </a:r>
          </a:p>
          <a:p>
            <a:pPr lvl="4">
              <a:lnSpc>
                <a:spcPct val="150000"/>
              </a:lnSpc>
            </a:pPr>
            <a:r>
              <a:rPr lang="en-US"/>
              <a:t>Fifth level</a:t>
            </a:r>
            <a:endParaRPr lang="en-US" dirty="0"/>
          </a:p>
        </p:txBody>
      </p:sp>
      <p:sp>
        <p:nvSpPr>
          <p:cNvPr id="19" name="Content Placeholder 3">
            <a:extLst>
              <a:ext uri="{FF2B5EF4-FFF2-40B4-BE49-F238E27FC236}">
                <a16:creationId xmlns:a16="http://schemas.microsoft.com/office/drawing/2014/main" id="{EE7BCAD4-8DB6-482F-8DC0-F6D653F92219}"/>
              </a:ext>
            </a:extLst>
          </p:cNvPr>
          <p:cNvSpPr>
            <a:spLocks noGrp="1"/>
          </p:cNvSpPr>
          <p:nvPr>
            <p:ph sz="half" idx="2"/>
          </p:nvPr>
        </p:nvSpPr>
        <p:spPr>
          <a:xfrm>
            <a:off x="8153394" y="1431586"/>
            <a:ext cx="3467106" cy="4361203"/>
          </a:xfrm>
        </p:spPr>
        <p:txBody>
          <a:bodyPr vert="horz" lIns="91440" tIns="45720" rIns="91440" bIns="45720" rtlCol="0">
            <a:normAutofit/>
          </a:bodyPr>
          <a:lstStyle>
            <a:lvl1pPr>
              <a:defRPr lang="en-US" sz="1600" dirty="0"/>
            </a:lvl1pPr>
            <a:lvl2pPr>
              <a:defRPr lang="en-US" sz="1400" dirty="0"/>
            </a:lvl2pPr>
            <a:lvl3pPr>
              <a:defRPr lang="en-US" sz="1200" dirty="0"/>
            </a:lvl3pPr>
            <a:lvl4pPr>
              <a:defRPr lang="en-US" sz="1100" dirty="0"/>
            </a:lvl4pPr>
            <a:lvl5pPr>
              <a:defRPr lang="en-US" sz="1100" dirty="0"/>
            </a:lvl5pPr>
          </a:lstStyle>
          <a:p>
            <a:pPr lvl="0">
              <a:lnSpc>
                <a:spcPct val="150000"/>
              </a:lnSpc>
            </a:pPr>
            <a:r>
              <a:rPr lang="en-US"/>
              <a:t>Click to edit Master text styles</a:t>
            </a:r>
          </a:p>
          <a:p>
            <a:pPr lvl="1">
              <a:lnSpc>
                <a:spcPct val="150000"/>
              </a:lnSpc>
            </a:pPr>
            <a:r>
              <a:rPr lang="en-US"/>
              <a:t>Second level</a:t>
            </a:r>
          </a:p>
          <a:p>
            <a:pPr lvl="2">
              <a:lnSpc>
                <a:spcPct val="150000"/>
              </a:lnSpc>
            </a:pPr>
            <a:r>
              <a:rPr lang="en-US"/>
              <a:t>Third level</a:t>
            </a:r>
          </a:p>
          <a:p>
            <a:pPr lvl="3">
              <a:lnSpc>
                <a:spcPct val="150000"/>
              </a:lnSpc>
            </a:pPr>
            <a:r>
              <a:rPr lang="en-US"/>
              <a:t>Fourth level</a:t>
            </a:r>
          </a:p>
          <a:p>
            <a:pPr lvl="4">
              <a:lnSpc>
                <a:spcPct val="150000"/>
              </a:lnSpc>
            </a:pPr>
            <a:r>
              <a:rPr lang="en-US"/>
              <a:t>Fifth level</a:t>
            </a:r>
            <a:endParaRPr lang="en-US" dirty="0"/>
          </a:p>
        </p:txBody>
      </p:sp>
    </p:spTree>
    <p:extLst>
      <p:ext uri="{BB962C8B-B14F-4D97-AF65-F5344CB8AC3E}">
        <p14:creationId xmlns:p14="http://schemas.microsoft.com/office/powerpoint/2010/main" val="41309808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115BFBAA-B5F1-4F95-8C05-5E30A7076BD7}"/>
              </a:ext>
            </a:extLst>
          </p:cNvPr>
          <p:cNvSpPr/>
          <p:nvPr userDrawn="1"/>
        </p:nvSpPr>
        <p:spPr>
          <a:xfrm>
            <a:off x="1159727" y="1224451"/>
            <a:ext cx="4226024"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8" name="Footer Placeholder 7">
            <a:extLst>
              <a:ext uri="{FF2B5EF4-FFF2-40B4-BE49-F238E27FC236}">
                <a16:creationId xmlns:a16="http://schemas.microsoft.com/office/drawing/2014/main" id="{9B7F3105-8D8F-4FF3-9A7F-0F067BB810A1}"/>
              </a:ext>
            </a:extLst>
          </p:cNvPr>
          <p:cNvSpPr>
            <a:spLocks noGrp="1"/>
          </p:cNvSpPr>
          <p:nvPr>
            <p:ph type="ftr" sz="quarter" idx="14"/>
          </p:nvPr>
        </p:nvSpPr>
        <p:spPr/>
        <p:txBody>
          <a:bodyPr/>
          <a:lstStyle/>
          <a:p>
            <a:r>
              <a:rPr lang="en-US" dirty="0"/>
              <a:t>Add a Footer</a:t>
            </a:r>
          </a:p>
        </p:txBody>
      </p:sp>
      <p:sp>
        <p:nvSpPr>
          <p:cNvPr id="9" name="Slide Number Placeholder 8">
            <a:extLst>
              <a:ext uri="{FF2B5EF4-FFF2-40B4-BE49-F238E27FC236}">
                <a16:creationId xmlns:a16="http://schemas.microsoft.com/office/drawing/2014/main" id="{BD117255-8347-4647-9EA2-7ED06A73C1A2}"/>
              </a:ext>
            </a:extLst>
          </p:cNvPr>
          <p:cNvSpPr>
            <a:spLocks noGrp="1"/>
          </p:cNvSpPr>
          <p:nvPr>
            <p:ph type="sldNum" sz="quarter" idx="15"/>
          </p:nvPr>
        </p:nvSpPr>
        <p:spPr/>
        <p:txBody>
          <a:bodyPr/>
          <a:lstStyle/>
          <a:p>
            <a:fld id="{8C2E478F-E849-4A8C-AF1F-CBCC78A7CBFA}" type="slidenum">
              <a:rPr lang="en-US" smtClean="0"/>
              <a:pPr/>
              <a:t>‹#›</a:t>
            </a:fld>
            <a:endParaRPr lang="en-US" dirty="0"/>
          </a:p>
        </p:txBody>
      </p:sp>
      <p:sp>
        <p:nvSpPr>
          <p:cNvPr id="11" name="Content Placeholder 2">
            <a:extLst>
              <a:ext uri="{FF2B5EF4-FFF2-40B4-BE49-F238E27FC236}">
                <a16:creationId xmlns:a16="http://schemas.microsoft.com/office/drawing/2014/main" id="{9F3E8482-B43D-4B69-8645-6B735F91B920}"/>
              </a:ext>
            </a:extLst>
          </p:cNvPr>
          <p:cNvSpPr>
            <a:spLocks noGrp="1"/>
          </p:cNvSpPr>
          <p:nvPr>
            <p:ph idx="1"/>
          </p:nvPr>
        </p:nvSpPr>
        <p:spPr>
          <a:xfrm>
            <a:off x="6294478" y="587829"/>
            <a:ext cx="5326022" cy="5273221"/>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Rectangle 14">
            <a:extLst>
              <a:ext uri="{FF2B5EF4-FFF2-40B4-BE49-F238E27FC236}">
                <a16:creationId xmlns:a16="http://schemas.microsoft.com/office/drawing/2014/main" id="{D9BC9CBF-CF7B-4E39-9FD1-961882EC596A}"/>
              </a:ext>
            </a:extLst>
          </p:cNvPr>
          <p:cNvSpPr/>
          <p:nvPr userDrawn="1"/>
        </p:nvSpPr>
        <p:spPr>
          <a:xfrm>
            <a:off x="657060" y="698704"/>
            <a:ext cx="4473025"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6" name="Group 15">
            <a:extLst>
              <a:ext uri="{FF2B5EF4-FFF2-40B4-BE49-F238E27FC236}">
                <a16:creationId xmlns:a16="http://schemas.microsoft.com/office/drawing/2014/main" id="{97A3D921-B9D5-42DC-9037-298968D94C95}"/>
              </a:ext>
            </a:extLst>
          </p:cNvPr>
          <p:cNvGrpSpPr/>
          <p:nvPr userDrawn="1"/>
        </p:nvGrpSpPr>
        <p:grpSpPr>
          <a:xfrm>
            <a:off x="657060" y="435124"/>
            <a:ext cx="5134751" cy="5965370"/>
            <a:chOff x="252031" y="391887"/>
            <a:chExt cx="7433283" cy="5965370"/>
          </a:xfrm>
        </p:grpSpPr>
        <p:sp>
          <p:nvSpPr>
            <p:cNvPr id="18" name="Rectangle 17">
              <a:extLst>
                <a:ext uri="{FF2B5EF4-FFF2-40B4-BE49-F238E27FC236}">
                  <a16:creationId xmlns:a16="http://schemas.microsoft.com/office/drawing/2014/main" id="{6A62F937-16D4-4A6C-B247-D0A62BC6560D}"/>
                </a:ext>
              </a:extLst>
            </p:cNvPr>
            <p:cNvSpPr/>
            <p:nvPr userDrawn="1"/>
          </p:nvSpPr>
          <p:spPr>
            <a:xfrm>
              <a:off x="609600" y="391887"/>
              <a:ext cx="7075714" cy="5878284"/>
            </a:xfrm>
            <a:prstGeom prst="rect">
              <a:avLst/>
            </a:prstGeom>
            <a:no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B9335681-5A6F-48BE-8160-2000D0F242FB}"/>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Text Placeholder 3">
            <a:extLst>
              <a:ext uri="{FF2B5EF4-FFF2-40B4-BE49-F238E27FC236}">
                <a16:creationId xmlns:a16="http://schemas.microsoft.com/office/drawing/2014/main" id="{F41E2B8D-1C12-403F-BE59-ECC565466CB0}"/>
              </a:ext>
            </a:extLst>
          </p:cNvPr>
          <p:cNvSpPr>
            <a:spLocks noGrp="1"/>
          </p:cNvSpPr>
          <p:nvPr>
            <p:ph type="body" sz="half" idx="2"/>
          </p:nvPr>
        </p:nvSpPr>
        <p:spPr>
          <a:xfrm>
            <a:off x="609601" y="2546851"/>
            <a:ext cx="4101084" cy="3396749"/>
          </a:xfrm>
        </p:spPr>
        <p:txBody>
          <a:bodyPr/>
          <a:lstStyle>
            <a:lvl1pPr marL="0" indent="0">
              <a:lnSpc>
                <a:spcPct val="150000"/>
              </a:lnSpc>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2" name="Title 1">
            <a:extLst>
              <a:ext uri="{FF2B5EF4-FFF2-40B4-BE49-F238E27FC236}">
                <a16:creationId xmlns:a16="http://schemas.microsoft.com/office/drawing/2014/main" id="{9AF0F519-65FC-434F-8F2F-F778A20A82ED}"/>
              </a:ext>
            </a:extLst>
          </p:cNvPr>
          <p:cNvSpPr>
            <a:spLocks noGrp="1"/>
          </p:cNvSpPr>
          <p:nvPr>
            <p:ph type="title"/>
          </p:nvPr>
        </p:nvSpPr>
        <p:spPr>
          <a:xfrm>
            <a:off x="609601" y="1480457"/>
            <a:ext cx="4101084" cy="979308"/>
          </a:xfrm>
        </p:spPr>
        <p:txBody>
          <a:bodyPr anchor="b"/>
          <a:lstStyle>
            <a:lvl1pPr>
              <a:defRPr sz="3200" b="1">
                <a:solidFill>
                  <a:schemeClr val="tx1"/>
                </a:solidFill>
                <a:latin typeface="+mn-lt"/>
              </a:defRPr>
            </a:lvl1pPr>
          </a:lstStyle>
          <a:p>
            <a:r>
              <a:rPr lang="en-US"/>
              <a:t>Click to edit Master title style</a:t>
            </a:r>
            <a:endParaRPr lang="en-US" dirty="0"/>
          </a:p>
        </p:txBody>
      </p:sp>
      <p:sp>
        <p:nvSpPr>
          <p:cNvPr id="13" name="Rectangle 12" hidden="1">
            <a:extLst>
              <a:ext uri="{FF2B5EF4-FFF2-40B4-BE49-F238E27FC236}">
                <a16:creationId xmlns:a16="http://schemas.microsoft.com/office/drawing/2014/main" id="{116E8B30-475D-4275-8DC2-14C98F2F9B76}"/>
              </a:ext>
            </a:extLst>
          </p:cNvPr>
          <p:cNvSpPr/>
          <p:nvPr userDrawn="1"/>
        </p:nvSpPr>
        <p:spPr>
          <a:xfrm>
            <a:off x="1159727" y="1191137"/>
            <a:ext cx="4226024"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Tree>
    <p:extLst>
      <p:ext uri="{BB962C8B-B14F-4D97-AF65-F5344CB8AC3E}">
        <p14:creationId xmlns:p14="http://schemas.microsoft.com/office/powerpoint/2010/main" val="33483109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Large Imag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lstStyle/>
          <a:p>
            <a:r>
              <a:rPr lang="en-US"/>
              <a:t>Click icon to add picture</a:t>
            </a:r>
            <a:endParaRPr lang="en-US" dirty="0"/>
          </a:p>
        </p:txBody>
      </p:sp>
      <p:sp>
        <p:nvSpPr>
          <p:cNvPr id="5" name="Footer Placeholder 4">
            <a:extLst>
              <a:ext uri="{FF2B5EF4-FFF2-40B4-BE49-F238E27FC236}">
                <a16:creationId xmlns:a16="http://schemas.microsoft.com/office/drawing/2014/main" id="{E46FCC97-4D8C-465A-B732-7E27224A0496}"/>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7FF525FF-6103-4229-A91A-8A994A9CCBB7}"/>
              </a:ext>
            </a:extLst>
          </p:cNvPr>
          <p:cNvSpPr>
            <a:spLocks noGrp="1"/>
          </p:cNvSpPr>
          <p:nvPr>
            <p:ph type="sldNum" sz="quarter" idx="12"/>
          </p:nvPr>
        </p:nvSpPr>
        <p:spPr/>
        <p:txBody>
          <a:bodyPr/>
          <a:lstStyle/>
          <a:p>
            <a:fld id="{8C2E478F-E849-4A8C-AF1F-CBCC78A7CBFA}" type="slidenum">
              <a:rPr lang="en-US" smtClean="0"/>
              <a:pPr/>
              <a:t>‹#›</a:t>
            </a:fld>
            <a:endParaRPr lang="en-US" dirty="0"/>
          </a:p>
        </p:txBody>
      </p:sp>
      <p:sp>
        <p:nvSpPr>
          <p:cNvPr id="7" name="Title 6">
            <a:extLst>
              <a:ext uri="{FF2B5EF4-FFF2-40B4-BE49-F238E27FC236}">
                <a16:creationId xmlns:a16="http://schemas.microsoft.com/office/drawing/2014/main" id="{6F2F4E1C-EABB-45F0-8593-E3E221094B6D}"/>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654169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8" name="Slide Number Placeholder 5">
            <a:extLst>
              <a:ext uri="{FF2B5EF4-FFF2-40B4-BE49-F238E27FC236}">
                <a16:creationId xmlns:a16="http://schemas.microsoft.com/office/drawing/2014/main" id="{F6B8E8FD-E25A-4462-9917-754D6C619C75}"/>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solidFill>
                  <a:srgbClr val="2F3342"/>
                </a:solidFill>
              </a:rPr>
              <a:pPr/>
              <a:t>‹#›</a:t>
            </a:fld>
            <a:endParaRPr lang="en-US" dirty="0">
              <a:solidFill>
                <a:srgbClr val="2F3342"/>
              </a:solidFill>
            </a:endParaRPr>
          </a:p>
        </p:txBody>
      </p:sp>
      <p:sp>
        <p:nvSpPr>
          <p:cNvPr id="6" name="Footer Placeholder 5">
            <a:extLst>
              <a:ext uri="{FF2B5EF4-FFF2-40B4-BE49-F238E27FC236}">
                <a16:creationId xmlns:a16="http://schemas.microsoft.com/office/drawing/2014/main" id="{11752D6C-9D51-45A1-A6B7-B21DC9A94A43}"/>
              </a:ext>
            </a:extLst>
          </p:cNvPr>
          <p:cNvSpPr>
            <a:spLocks noGrp="1"/>
          </p:cNvSpPr>
          <p:nvPr>
            <p:ph type="ftr" sz="quarter" idx="10"/>
          </p:nvPr>
        </p:nvSpPr>
        <p:spPr/>
        <p:txBody>
          <a:bodyPr/>
          <a:lstStyle/>
          <a:p>
            <a:r>
              <a:rPr lang="en-US" dirty="0"/>
              <a:t>Add a Footer</a:t>
            </a:r>
          </a:p>
        </p:txBody>
      </p:sp>
      <p:sp>
        <p:nvSpPr>
          <p:cNvPr id="11" name="Rectangle 10" descr="Open square accent block">
            <a:extLst>
              <a:ext uri="{FF2B5EF4-FFF2-40B4-BE49-F238E27FC236}">
                <a16:creationId xmlns:a16="http://schemas.microsoft.com/office/drawing/2014/main" id="{217FA8D4-1D05-4DF4-AA9D-364B6979733D}"/>
              </a:ext>
            </a:extLst>
          </p:cNvPr>
          <p:cNvSpPr/>
          <p:nvPr userDrawn="1"/>
        </p:nvSpPr>
        <p:spPr>
          <a:xfrm flipH="1">
            <a:off x="2685137" y="972457"/>
            <a:ext cx="9172647" cy="4843807"/>
          </a:xfrm>
          <a:prstGeom prst="rect">
            <a:avLst/>
          </a:prstGeom>
          <a:noFill/>
          <a:ln w="889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79B1017-F981-4D2D-A14B-A857FC304F54}"/>
              </a:ext>
            </a:extLst>
          </p:cNvPr>
          <p:cNvSpPr/>
          <p:nvPr userDrawn="1"/>
        </p:nvSpPr>
        <p:spPr>
          <a:xfrm flipH="1">
            <a:off x="333834" y="1547133"/>
            <a:ext cx="11026363" cy="4702292"/>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0" name="Slide Number Placeholder 9">
            <a:extLst>
              <a:ext uri="{FF2B5EF4-FFF2-40B4-BE49-F238E27FC236}">
                <a16:creationId xmlns:a16="http://schemas.microsoft.com/office/drawing/2014/main" id="{9DD85E79-8DB4-4D93-979C-171105321B3E}"/>
              </a:ext>
            </a:extLst>
          </p:cNvPr>
          <p:cNvSpPr>
            <a:spLocks noGrp="1"/>
          </p:cNvSpPr>
          <p:nvPr>
            <p:ph type="sldNum" sz="quarter" idx="11"/>
          </p:nvPr>
        </p:nvSpPr>
        <p:spPr/>
        <p:txBody>
          <a:bodyPr/>
          <a:lstStyle/>
          <a:p>
            <a:fld id="{8C2E478F-E849-4A8C-AF1F-CBCC78A7CBFA}" type="slidenum">
              <a:rPr lang="en-US" smtClean="0"/>
              <a:pPr/>
              <a:t>‹#›</a:t>
            </a:fld>
            <a:endParaRPr lang="en-US" dirty="0"/>
          </a:p>
        </p:txBody>
      </p:sp>
      <p:sp>
        <p:nvSpPr>
          <p:cNvPr id="2" name="Rectangle 1">
            <a:extLst>
              <a:ext uri="{FF2B5EF4-FFF2-40B4-BE49-F238E27FC236}">
                <a16:creationId xmlns:a16="http://schemas.microsoft.com/office/drawing/2014/main" id="{774F1136-B1CD-4171-BB47-0281C1974B22}"/>
              </a:ext>
            </a:extLst>
          </p:cNvPr>
          <p:cNvSpPr/>
          <p:nvPr userDrawn="1"/>
        </p:nvSpPr>
        <p:spPr>
          <a:xfrm>
            <a:off x="471340" y="1189038"/>
            <a:ext cx="11149160" cy="48341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389ADD4C-B26C-41B3-B492-DC9D032ACC4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343131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6504862A-62CA-4399-88B0-181961E0F691}"/>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solidFill>
                  <a:srgbClr val="2F3342"/>
                </a:solidFill>
              </a:rPr>
              <a:pPr/>
              <a:t>‹#›</a:t>
            </a:fld>
            <a:endParaRPr lang="en-US" dirty="0">
              <a:solidFill>
                <a:srgbClr val="2F3342"/>
              </a:solidFill>
            </a:endParaRPr>
          </a:p>
        </p:txBody>
      </p:sp>
      <p:sp>
        <p:nvSpPr>
          <p:cNvPr id="7" name="Footer Placeholder 6">
            <a:extLst>
              <a:ext uri="{FF2B5EF4-FFF2-40B4-BE49-F238E27FC236}">
                <a16:creationId xmlns:a16="http://schemas.microsoft.com/office/drawing/2014/main" id="{A902D481-2888-4133-AD94-7700AA117DFE}"/>
              </a:ext>
            </a:extLst>
          </p:cNvPr>
          <p:cNvSpPr>
            <a:spLocks noGrp="1"/>
          </p:cNvSpPr>
          <p:nvPr>
            <p:ph type="ftr" sz="quarter" idx="10"/>
          </p:nvPr>
        </p:nvSpPr>
        <p:spPr/>
        <p:txBody>
          <a:bodyPr/>
          <a:lstStyle/>
          <a:p>
            <a:r>
              <a:rPr lang="en-US" dirty="0"/>
              <a:t>Add a Footer</a:t>
            </a:r>
          </a:p>
        </p:txBody>
      </p:sp>
      <p:sp>
        <p:nvSpPr>
          <p:cNvPr id="8" name="Slide Number Placeholder 7">
            <a:extLst>
              <a:ext uri="{FF2B5EF4-FFF2-40B4-BE49-F238E27FC236}">
                <a16:creationId xmlns:a16="http://schemas.microsoft.com/office/drawing/2014/main" id="{D2B113A8-E04C-44C2-962F-5FFA40FB7866}"/>
              </a:ext>
            </a:extLst>
          </p:cNvPr>
          <p:cNvSpPr>
            <a:spLocks noGrp="1"/>
          </p:cNvSpPr>
          <p:nvPr>
            <p:ph type="sldNum" sz="quarter" idx="11"/>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2858803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B44C8ED9-0534-4EC5-8080-49DFF65B3B51}"/>
              </a:ext>
            </a:extLst>
          </p:cNvPr>
          <p:cNvSpPr>
            <a:spLocks noGrp="1"/>
          </p:cNvSpPr>
          <p:nvPr>
            <p:ph type="title" hasCustomPrompt="1"/>
          </p:nvPr>
        </p:nvSpPr>
        <p:spPr>
          <a:xfrm>
            <a:off x="594519" y="0"/>
            <a:ext cx="11002962" cy="1189038"/>
          </a:xfrm>
        </p:spPr>
        <p:txBody>
          <a:bodyPr>
            <a:normAutofit/>
          </a:bodyPr>
          <a:lstStyle>
            <a:lvl1pPr algn="ctr">
              <a:defRPr sz="3600" b="1" spc="0">
                <a:solidFill>
                  <a:srgbClr val="2F3342"/>
                </a:solidFill>
                <a:latin typeface="+mj-lt"/>
              </a:defRPr>
            </a:lvl1pPr>
          </a:lstStyle>
          <a:p>
            <a:r>
              <a:rPr lang="en-US" dirty="0"/>
              <a:t>CLICK TO EDIT MASTER TITLE STYLE</a:t>
            </a:r>
          </a:p>
        </p:txBody>
      </p:sp>
      <p:sp>
        <p:nvSpPr>
          <p:cNvPr id="8" name="Slide Number Placeholder 5">
            <a:extLst>
              <a:ext uri="{FF2B5EF4-FFF2-40B4-BE49-F238E27FC236}">
                <a16:creationId xmlns:a16="http://schemas.microsoft.com/office/drawing/2014/main" id="{F6B8E8FD-E25A-4462-9917-754D6C619C75}"/>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solidFill>
                  <a:srgbClr val="2F3342"/>
                </a:solidFill>
              </a:rPr>
              <a:pPr/>
              <a:t>‹#›</a:t>
            </a:fld>
            <a:endParaRPr lang="en-US" dirty="0">
              <a:solidFill>
                <a:srgbClr val="2F3342"/>
              </a:solidFill>
            </a:endParaRPr>
          </a:p>
        </p:txBody>
      </p:sp>
      <p:sp>
        <p:nvSpPr>
          <p:cNvPr id="6" name="Footer Placeholder 5">
            <a:extLst>
              <a:ext uri="{FF2B5EF4-FFF2-40B4-BE49-F238E27FC236}">
                <a16:creationId xmlns:a16="http://schemas.microsoft.com/office/drawing/2014/main" id="{11752D6C-9D51-45A1-A6B7-B21DC9A94A43}"/>
              </a:ext>
            </a:extLst>
          </p:cNvPr>
          <p:cNvSpPr>
            <a:spLocks noGrp="1"/>
          </p:cNvSpPr>
          <p:nvPr>
            <p:ph type="ftr" sz="quarter" idx="10"/>
          </p:nvPr>
        </p:nvSpPr>
        <p:spPr/>
        <p:txBody>
          <a:bodyPr/>
          <a:lstStyle/>
          <a:p>
            <a:r>
              <a:rPr lang="en-US" dirty="0"/>
              <a:t>Add a Footer</a:t>
            </a:r>
          </a:p>
        </p:txBody>
      </p:sp>
      <p:sp>
        <p:nvSpPr>
          <p:cNvPr id="11" name="Rectangle 10" descr="Open square accent block">
            <a:extLst>
              <a:ext uri="{FF2B5EF4-FFF2-40B4-BE49-F238E27FC236}">
                <a16:creationId xmlns:a16="http://schemas.microsoft.com/office/drawing/2014/main" id="{217FA8D4-1D05-4DF4-AA9D-364B6979733D}"/>
              </a:ext>
            </a:extLst>
          </p:cNvPr>
          <p:cNvSpPr/>
          <p:nvPr userDrawn="1"/>
        </p:nvSpPr>
        <p:spPr>
          <a:xfrm flipH="1">
            <a:off x="2685137" y="972457"/>
            <a:ext cx="9172647" cy="4843807"/>
          </a:xfrm>
          <a:prstGeom prst="rect">
            <a:avLst/>
          </a:prstGeom>
          <a:noFill/>
          <a:ln w="889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79B1017-F981-4D2D-A14B-A857FC304F54}"/>
              </a:ext>
            </a:extLst>
          </p:cNvPr>
          <p:cNvSpPr/>
          <p:nvPr userDrawn="1"/>
        </p:nvSpPr>
        <p:spPr>
          <a:xfrm flipH="1">
            <a:off x="333834" y="1547133"/>
            <a:ext cx="11026363" cy="4702292"/>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0" name="Slide Number Placeholder 9">
            <a:extLst>
              <a:ext uri="{FF2B5EF4-FFF2-40B4-BE49-F238E27FC236}">
                <a16:creationId xmlns:a16="http://schemas.microsoft.com/office/drawing/2014/main" id="{9DD85E79-8DB4-4D93-979C-171105321B3E}"/>
              </a:ext>
            </a:extLst>
          </p:cNvPr>
          <p:cNvSpPr>
            <a:spLocks noGrp="1"/>
          </p:cNvSpPr>
          <p:nvPr>
            <p:ph type="sldNum" sz="quarter" idx="11"/>
          </p:nvPr>
        </p:nvSpPr>
        <p:spPr/>
        <p:txBody>
          <a:bodyPr/>
          <a:lstStyle/>
          <a:p>
            <a:fld id="{8C2E478F-E849-4A8C-AF1F-CBCC78A7CBFA}" type="slidenum">
              <a:rPr lang="en-US" smtClean="0"/>
              <a:pPr/>
              <a:t>‹#›</a:t>
            </a:fld>
            <a:endParaRPr lang="en-US" dirty="0"/>
          </a:p>
        </p:txBody>
      </p:sp>
      <p:sp>
        <p:nvSpPr>
          <p:cNvPr id="13" name="Content Placeholder 2">
            <a:extLst>
              <a:ext uri="{FF2B5EF4-FFF2-40B4-BE49-F238E27FC236}">
                <a16:creationId xmlns:a16="http://schemas.microsoft.com/office/drawing/2014/main" id="{B5B32411-640A-47B5-9A67-FED6430E9A73}"/>
              </a:ext>
            </a:extLst>
          </p:cNvPr>
          <p:cNvSpPr>
            <a:spLocks noGrp="1"/>
          </p:cNvSpPr>
          <p:nvPr>
            <p:ph idx="1"/>
          </p:nvPr>
        </p:nvSpPr>
        <p:spPr>
          <a:xfrm>
            <a:off x="609600" y="1189038"/>
            <a:ext cx="10939668" cy="4834129"/>
          </a:xfrm>
          <a:solidFill>
            <a:schemeClr val="bg1"/>
          </a:solidFill>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568612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10" name="Picture Placeholder 13">
            <a:extLst>
              <a:ext uri="{FF2B5EF4-FFF2-40B4-BE49-F238E27FC236}">
                <a16:creationId xmlns:a16="http://schemas.microsoft.com/office/drawing/2014/main" id="{FE1CFFBA-D756-4740-B375-252727F02D1E}"/>
              </a:ext>
            </a:extLst>
          </p:cNvPr>
          <p:cNvSpPr>
            <a:spLocks noGrp="1"/>
          </p:cNvSpPr>
          <p:nvPr>
            <p:ph type="pic" sz="quarter" idx="15"/>
          </p:nvPr>
        </p:nvSpPr>
        <p:spPr>
          <a:xfrm>
            <a:off x="2264229" y="0"/>
            <a:ext cx="4919153" cy="6858000"/>
          </a:xfrm>
          <a:solidFill>
            <a:schemeClr val="bg1">
              <a:lumMod val="50000"/>
            </a:schemeClr>
          </a:solidFill>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B42DCA22-1DF2-42CB-8741-F0CE575EAFE9}"/>
              </a:ext>
            </a:extLst>
          </p:cNvPr>
          <p:cNvSpPr>
            <a:spLocks noGrp="1"/>
          </p:cNvSpPr>
          <p:nvPr>
            <p:ph type="title"/>
          </p:nvPr>
        </p:nvSpPr>
        <p:spPr>
          <a:xfrm>
            <a:off x="437804" y="1676400"/>
            <a:ext cx="5196241" cy="3352800"/>
          </a:xfrm>
        </p:spPr>
        <p:txBody>
          <a:bodyPr>
            <a:normAutofit/>
          </a:bodyPr>
          <a:lstStyle>
            <a:lvl1pPr>
              <a:defRPr sz="4400" b="1" spc="300">
                <a:solidFill>
                  <a:srgbClr val="2F3342"/>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CDD89F3-6B87-4C54-83B9-A6481CB4FC3A}"/>
              </a:ext>
            </a:extLst>
          </p:cNvPr>
          <p:cNvSpPr>
            <a:spLocks noGrp="1"/>
          </p:cNvSpPr>
          <p:nvPr>
            <p:ph idx="1"/>
          </p:nvPr>
        </p:nvSpPr>
        <p:spPr>
          <a:xfrm>
            <a:off x="7639394" y="365125"/>
            <a:ext cx="4114801" cy="58118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1" name="Graphic 10">
            <a:extLst>
              <a:ext uri="{FF2B5EF4-FFF2-40B4-BE49-F238E27FC236}">
                <a16:creationId xmlns:a16="http://schemas.microsoft.com/office/drawing/2014/main" id="{479D679C-E90D-4916-BCE6-71C32B831EC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39938" y="1088572"/>
            <a:ext cx="4572000" cy="4572000"/>
          </a:xfrm>
          <a:prstGeom prst="rect">
            <a:avLst/>
          </a:prstGeom>
        </p:spPr>
      </p:pic>
      <p:sp>
        <p:nvSpPr>
          <p:cNvPr id="6" name="Footer Placeholder 5">
            <a:extLst>
              <a:ext uri="{FF2B5EF4-FFF2-40B4-BE49-F238E27FC236}">
                <a16:creationId xmlns:a16="http://schemas.microsoft.com/office/drawing/2014/main" id="{75107A3F-3DCD-44DD-AF42-32098DCC3A78}"/>
              </a:ext>
            </a:extLst>
          </p:cNvPr>
          <p:cNvSpPr>
            <a:spLocks noGrp="1"/>
          </p:cNvSpPr>
          <p:nvPr>
            <p:ph type="ftr" sz="quarter" idx="16"/>
          </p:nvPr>
        </p:nvSpPr>
        <p:spPr/>
        <p:txBody>
          <a:bodyPr/>
          <a:lstStyle/>
          <a:p>
            <a:r>
              <a:rPr lang="en-US" dirty="0"/>
              <a:t>Add a Footer</a:t>
            </a:r>
          </a:p>
        </p:txBody>
      </p:sp>
      <p:sp>
        <p:nvSpPr>
          <p:cNvPr id="7" name="Slide Number Placeholder 6">
            <a:extLst>
              <a:ext uri="{FF2B5EF4-FFF2-40B4-BE49-F238E27FC236}">
                <a16:creationId xmlns:a16="http://schemas.microsoft.com/office/drawing/2014/main" id="{CE1DB279-F403-4D2A-8D1B-FB3C81796B48}"/>
              </a:ext>
            </a:extLst>
          </p:cNvPr>
          <p:cNvSpPr>
            <a:spLocks noGrp="1"/>
          </p:cNvSpPr>
          <p:nvPr>
            <p:ph type="sldNum" sz="quarter" idx="17"/>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14176236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10" name="Picture Placeholder 13">
            <a:extLst>
              <a:ext uri="{FF2B5EF4-FFF2-40B4-BE49-F238E27FC236}">
                <a16:creationId xmlns:a16="http://schemas.microsoft.com/office/drawing/2014/main" id="{FE1CFFBA-D756-4740-B375-252727F02D1E}"/>
              </a:ext>
            </a:extLst>
          </p:cNvPr>
          <p:cNvSpPr>
            <a:spLocks noGrp="1"/>
          </p:cNvSpPr>
          <p:nvPr>
            <p:ph type="pic" sz="quarter" idx="15"/>
          </p:nvPr>
        </p:nvSpPr>
        <p:spPr>
          <a:xfrm>
            <a:off x="2264229" y="0"/>
            <a:ext cx="9927771" cy="6858000"/>
          </a:xfrm>
          <a:solidFill>
            <a:schemeClr val="bg1">
              <a:lumMod val="50000"/>
            </a:schemeClr>
          </a:solidFill>
        </p:spPr>
        <p:txBody>
          <a:bodyPr/>
          <a:lstStyle/>
          <a:p>
            <a:r>
              <a:rPr lang="en-US"/>
              <a:t>Click icon to add picture</a:t>
            </a:r>
            <a:endParaRPr lang="en-US" dirty="0"/>
          </a:p>
        </p:txBody>
      </p:sp>
      <p:grpSp>
        <p:nvGrpSpPr>
          <p:cNvPr id="12" name="Group 11">
            <a:extLst>
              <a:ext uri="{FF2B5EF4-FFF2-40B4-BE49-F238E27FC236}">
                <a16:creationId xmlns:a16="http://schemas.microsoft.com/office/drawing/2014/main" id="{99325050-38BE-4AB2-B450-8DC9C0EDD386}"/>
              </a:ext>
            </a:extLst>
          </p:cNvPr>
          <p:cNvGrpSpPr/>
          <p:nvPr userDrawn="1"/>
        </p:nvGrpSpPr>
        <p:grpSpPr>
          <a:xfrm>
            <a:off x="883522" y="408327"/>
            <a:ext cx="5276606" cy="5768636"/>
            <a:chOff x="883522" y="408327"/>
            <a:chExt cx="5276606" cy="5768636"/>
          </a:xfrm>
        </p:grpSpPr>
        <p:sp>
          <p:nvSpPr>
            <p:cNvPr id="13" name="Rectangle 12">
              <a:extLst>
                <a:ext uri="{FF2B5EF4-FFF2-40B4-BE49-F238E27FC236}">
                  <a16:creationId xmlns:a16="http://schemas.microsoft.com/office/drawing/2014/main" id="{3D68A4CE-A5FD-4656-82E1-43D586CC441E}"/>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pic>
          <p:nvPicPr>
            <p:cNvPr id="15" name="Graphic 14">
              <a:extLst>
                <a:ext uri="{FF2B5EF4-FFF2-40B4-BE49-F238E27FC236}">
                  <a16:creationId xmlns:a16="http://schemas.microsoft.com/office/drawing/2014/main" id="{E66B1E37-8CEC-44ED-A239-C755B72AC61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25781" y="1107282"/>
              <a:ext cx="4572000" cy="4572000"/>
            </a:xfrm>
            <a:prstGeom prst="rect">
              <a:avLst/>
            </a:prstGeom>
          </p:spPr>
        </p:pic>
        <p:sp>
          <p:nvSpPr>
            <p:cNvPr id="14" name="Rectangle 13">
              <a:extLst>
                <a:ext uri="{FF2B5EF4-FFF2-40B4-BE49-F238E27FC236}">
                  <a16:creationId xmlns:a16="http://schemas.microsoft.com/office/drawing/2014/main" id="{B7E28405-97F5-4E03-86F1-FAE2FEA6CFF8}"/>
                </a:ext>
              </a:extLst>
            </p:cNvPr>
            <p:cNvSpPr/>
            <p:nvPr/>
          </p:nvSpPr>
          <p:spPr>
            <a:xfrm>
              <a:off x="883522" y="408327"/>
              <a:ext cx="4351911" cy="47732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sp>
        <p:nvSpPr>
          <p:cNvPr id="16" name="Title 1">
            <a:extLst>
              <a:ext uri="{FF2B5EF4-FFF2-40B4-BE49-F238E27FC236}">
                <a16:creationId xmlns:a16="http://schemas.microsoft.com/office/drawing/2014/main" id="{719FCC9B-E3B8-49CF-BD22-D553FFAAE5D5}"/>
              </a:ext>
            </a:extLst>
          </p:cNvPr>
          <p:cNvSpPr>
            <a:spLocks noGrp="1"/>
          </p:cNvSpPr>
          <p:nvPr>
            <p:ph type="title"/>
          </p:nvPr>
        </p:nvSpPr>
        <p:spPr>
          <a:xfrm>
            <a:off x="838200" y="1501775"/>
            <a:ext cx="4351911" cy="2384466"/>
          </a:xfrm>
        </p:spPr>
        <p:txBody>
          <a:bodyPr>
            <a:normAutofit/>
          </a:bodyPr>
          <a:lstStyle>
            <a:lvl1pPr algn="ctr">
              <a:defRPr sz="4400" b="1" spc="300">
                <a:solidFill>
                  <a:srgbClr val="2F3342"/>
                </a:solidFill>
                <a:latin typeface="+mj-lt"/>
              </a:defRPr>
            </a:lvl1pPr>
          </a:lstStyle>
          <a:p>
            <a:r>
              <a:rPr lang="en-US"/>
              <a:t>Click to edit Master title style</a:t>
            </a:r>
            <a:endParaRPr lang="en-US" dirty="0"/>
          </a:p>
        </p:txBody>
      </p:sp>
      <p:sp>
        <p:nvSpPr>
          <p:cNvPr id="17" name="Text Placeholder 2">
            <a:extLst>
              <a:ext uri="{FF2B5EF4-FFF2-40B4-BE49-F238E27FC236}">
                <a16:creationId xmlns:a16="http://schemas.microsoft.com/office/drawing/2014/main" id="{4F21EA87-CE67-4A1E-B2E0-513F775C76A7}"/>
              </a:ext>
            </a:extLst>
          </p:cNvPr>
          <p:cNvSpPr>
            <a:spLocks noGrp="1"/>
          </p:cNvSpPr>
          <p:nvPr>
            <p:ph type="body" idx="13" hasCustomPrompt="1"/>
          </p:nvPr>
        </p:nvSpPr>
        <p:spPr>
          <a:xfrm>
            <a:off x="838199" y="3886241"/>
            <a:ext cx="4351910" cy="296437"/>
          </a:xfrm>
        </p:spPr>
        <p:txBody>
          <a:bodyPr lIns="0" rIns="0">
            <a:noAutofit/>
          </a:bodyPr>
          <a:lstStyle>
            <a:lvl1pPr marL="0" indent="0" algn="ctr">
              <a:buNone/>
              <a:defRPr sz="2000" spc="600">
                <a:solidFill>
                  <a:srgbClr val="2F334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STYLES</a:t>
            </a:r>
          </a:p>
        </p:txBody>
      </p:sp>
      <p:sp>
        <p:nvSpPr>
          <p:cNvPr id="2" name="Footer Placeholder 1">
            <a:extLst>
              <a:ext uri="{FF2B5EF4-FFF2-40B4-BE49-F238E27FC236}">
                <a16:creationId xmlns:a16="http://schemas.microsoft.com/office/drawing/2014/main" id="{1A26DCC3-B99B-481C-AC63-F17D5215DCC8}"/>
              </a:ext>
            </a:extLst>
          </p:cNvPr>
          <p:cNvSpPr>
            <a:spLocks noGrp="1"/>
          </p:cNvSpPr>
          <p:nvPr>
            <p:ph type="ftr" sz="quarter" idx="16"/>
          </p:nvPr>
        </p:nvSpPr>
        <p:spPr/>
        <p:txBody>
          <a:bodyPr/>
          <a:lstStyle/>
          <a:p>
            <a:r>
              <a:rPr lang="en-US" dirty="0"/>
              <a:t>Add a Footer</a:t>
            </a:r>
          </a:p>
        </p:txBody>
      </p:sp>
      <p:sp>
        <p:nvSpPr>
          <p:cNvPr id="3" name="Slide Number Placeholder 2">
            <a:extLst>
              <a:ext uri="{FF2B5EF4-FFF2-40B4-BE49-F238E27FC236}">
                <a16:creationId xmlns:a16="http://schemas.microsoft.com/office/drawing/2014/main" id="{40D24A36-5F75-40A5-8DA4-0364F4492FC6}"/>
              </a:ext>
            </a:extLst>
          </p:cNvPr>
          <p:cNvSpPr>
            <a:spLocks noGrp="1"/>
          </p:cNvSpPr>
          <p:nvPr>
            <p:ph type="sldNum" sz="quarter" idx="17"/>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84814379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sp>
        <p:nvSpPr>
          <p:cNvPr id="7" name="Picture Placeholder 13">
            <a:extLst>
              <a:ext uri="{FF2B5EF4-FFF2-40B4-BE49-F238E27FC236}">
                <a16:creationId xmlns:a16="http://schemas.microsoft.com/office/drawing/2014/main" id="{B599FEC8-12D0-4EB5-8573-C891D56C84E0}"/>
              </a:ext>
            </a:extLst>
          </p:cNvPr>
          <p:cNvSpPr>
            <a:spLocks noGrp="1"/>
          </p:cNvSpPr>
          <p:nvPr>
            <p:ph type="pic" sz="quarter" idx="15"/>
          </p:nvPr>
        </p:nvSpPr>
        <p:spPr>
          <a:xfrm>
            <a:off x="-71015" y="0"/>
            <a:ext cx="12263015" cy="6858000"/>
          </a:xfrm>
          <a:solidFill>
            <a:schemeClr val="bg1">
              <a:lumMod val="50000"/>
            </a:schemeClr>
          </a:solidFill>
        </p:spPr>
        <p:txBody>
          <a:bodyPr/>
          <a:lstStyle/>
          <a:p>
            <a:r>
              <a:rPr lang="en-US"/>
              <a:t>Click icon to add picture</a:t>
            </a:r>
            <a:endParaRPr lang="en-US" dirty="0"/>
          </a:p>
        </p:txBody>
      </p:sp>
      <p:grpSp>
        <p:nvGrpSpPr>
          <p:cNvPr id="14" name="Group 13">
            <a:extLst>
              <a:ext uri="{FF2B5EF4-FFF2-40B4-BE49-F238E27FC236}">
                <a16:creationId xmlns:a16="http://schemas.microsoft.com/office/drawing/2014/main" id="{7BF3BF7F-F094-497C-9310-2FE8B059E82B}"/>
              </a:ext>
            </a:extLst>
          </p:cNvPr>
          <p:cNvGrpSpPr/>
          <p:nvPr userDrawn="1"/>
        </p:nvGrpSpPr>
        <p:grpSpPr>
          <a:xfrm flipH="1" flipV="1">
            <a:off x="3581400" y="451189"/>
            <a:ext cx="5276606" cy="5768636"/>
            <a:chOff x="883522" y="408327"/>
            <a:chExt cx="5276606" cy="5768636"/>
          </a:xfrm>
        </p:grpSpPr>
        <p:sp>
          <p:nvSpPr>
            <p:cNvPr id="15" name="Rectangle 14">
              <a:extLst>
                <a:ext uri="{FF2B5EF4-FFF2-40B4-BE49-F238E27FC236}">
                  <a16:creationId xmlns:a16="http://schemas.microsoft.com/office/drawing/2014/main" id="{2D49E498-4E90-44A2-B49F-157DFF9E8581}"/>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pic>
          <p:nvPicPr>
            <p:cNvPr id="17" name="Graphic 16">
              <a:extLst>
                <a:ext uri="{FF2B5EF4-FFF2-40B4-BE49-F238E27FC236}">
                  <a16:creationId xmlns:a16="http://schemas.microsoft.com/office/drawing/2014/main" id="{B2D9F108-8C30-4BEC-8122-BE263264448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39938" y="1088572"/>
              <a:ext cx="4572000" cy="4572000"/>
            </a:xfrm>
            <a:prstGeom prst="rect">
              <a:avLst/>
            </a:prstGeom>
          </p:spPr>
        </p:pic>
        <p:sp>
          <p:nvSpPr>
            <p:cNvPr id="16" name="Rectangle 15">
              <a:extLst>
                <a:ext uri="{FF2B5EF4-FFF2-40B4-BE49-F238E27FC236}">
                  <a16:creationId xmlns:a16="http://schemas.microsoft.com/office/drawing/2014/main" id="{FAB546B5-7C56-40DD-B1DF-AE850DE5FDB3}"/>
                </a:ext>
              </a:extLst>
            </p:cNvPr>
            <p:cNvSpPr/>
            <p:nvPr/>
          </p:nvSpPr>
          <p:spPr>
            <a:xfrm>
              <a:off x="883522" y="408327"/>
              <a:ext cx="4351911" cy="47732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sp>
        <p:nvSpPr>
          <p:cNvPr id="8" name="Title 1">
            <a:extLst>
              <a:ext uri="{FF2B5EF4-FFF2-40B4-BE49-F238E27FC236}">
                <a16:creationId xmlns:a16="http://schemas.microsoft.com/office/drawing/2014/main" id="{4C30FD01-9DD8-4ECA-AC52-7C41002A99B3}"/>
              </a:ext>
            </a:extLst>
          </p:cNvPr>
          <p:cNvSpPr>
            <a:spLocks noGrp="1"/>
          </p:cNvSpPr>
          <p:nvPr>
            <p:ph type="title"/>
          </p:nvPr>
        </p:nvSpPr>
        <p:spPr>
          <a:xfrm>
            <a:off x="4506095" y="1742989"/>
            <a:ext cx="4351911" cy="3352800"/>
          </a:xfrm>
        </p:spPr>
        <p:txBody>
          <a:bodyPr>
            <a:normAutofit/>
          </a:bodyPr>
          <a:lstStyle>
            <a:lvl1pPr algn="ctr">
              <a:defRPr sz="4400" b="1" spc="300">
                <a:solidFill>
                  <a:srgbClr val="2F3342"/>
                </a:solidFill>
                <a:latin typeface="+mj-lt"/>
              </a:defRPr>
            </a:lvl1pPr>
          </a:lstStyle>
          <a:p>
            <a:r>
              <a:rPr lang="en-US"/>
              <a:t>Click to edit Master title style</a:t>
            </a:r>
            <a:endParaRPr lang="en-US" dirty="0"/>
          </a:p>
        </p:txBody>
      </p:sp>
      <p:sp>
        <p:nvSpPr>
          <p:cNvPr id="22" name="Text Placeholder 2">
            <a:extLst>
              <a:ext uri="{FF2B5EF4-FFF2-40B4-BE49-F238E27FC236}">
                <a16:creationId xmlns:a16="http://schemas.microsoft.com/office/drawing/2014/main" id="{74491700-C4EB-4143-ACD3-DE153BF9DD99}"/>
              </a:ext>
            </a:extLst>
          </p:cNvPr>
          <p:cNvSpPr>
            <a:spLocks noGrp="1"/>
          </p:cNvSpPr>
          <p:nvPr>
            <p:ph type="body" idx="13" hasCustomPrompt="1"/>
          </p:nvPr>
        </p:nvSpPr>
        <p:spPr>
          <a:xfrm>
            <a:off x="4506094" y="4127455"/>
            <a:ext cx="4351910" cy="296437"/>
          </a:xfrm>
        </p:spPr>
        <p:txBody>
          <a:bodyPr lIns="0" rIns="0">
            <a:noAutofit/>
          </a:bodyPr>
          <a:lstStyle>
            <a:lvl1pPr marL="0" indent="0" algn="ctr">
              <a:buNone/>
              <a:defRPr sz="2000" spc="600">
                <a:solidFill>
                  <a:srgbClr val="2F334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STYLES</a:t>
            </a:r>
          </a:p>
        </p:txBody>
      </p:sp>
      <p:sp>
        <p:nvSpPr>
          <p:cNvPr id="3" name="Slide Number Placeholder 2">
            <a:extLst>
              <a:ext uri="{FF2B5EF4-FFF2-40B4-BE49-F238E27FC236}">
                <a16:creationId xmlns:a16="http://schemas.microsoft.com/office/drawing/2014/main" id="{D11BF64E-D1E6-463D-B3F0-1491C107C8B1}"/>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2" name="Footer Placeholder 1">
            <a:extLst>
              <a:ext uri="{FF2B5EF4-FFF2-40B4-BE49-F238E27FC236}">
                <a16:creationId xmlns:a16="http://schemas.microsoft.com/office/drawing/2014/main" id="{1149EC66-F633-4F8B-BA43-E48843E5AD21}"/>
              </a:ext>
            </a:extLst>
          </p:cNvPr>
          <p:cNvSpPr>
            <a:spLocks noGrp="1"/>
          </p:cNvSpPr>
          <p:nvPr>
            <p:ph type="ftr" sz="quarter" idx="16"/>
          </p:nvPr>
        </p:nvSpPr>
        <p:spPr/>
        <p:txBody>
          <a:bodyPr/>
          <a:lstStyle>
            <a:lvl1pPr>
              <a:defRPr>
                <a:solidFill>
                  <a:schemeClr val="bg1"/>
                </a:solidFill>
              </a:defRPr>
            </a:lvl1pPr>
          </a:lstStyle>
          <a:p>
            <a:r>
              <a:rPr lang="en-US" dirty="0"/>
              <a:t>Add a Footer</a:t>
            </a:r>
          </a:p>
        </p:txBody>
      </p:sp>
    </p:spTree>
    <p:extLst>
      <p:ext uri="{BB962C8B-B14F-4D97-AF65-F5344CB8AC3E}">
        <p14:creationId xmlns:p14="http://schemas.microsoft.com/office/powerpoint/2010/main" val="2899589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with Image">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CC3A4379-5E89-42FE-AA5C-BEA0CDFCDD6F}"/>
              </a:ext>
            </a:extLst>
          </p:cNvPr>
          <p:cNvSpPr/>
          <p:nvPr userDrawn="1"/>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3" name="Text Placeholder 2">
            <a:extLst>
              <a:ext uri="{FF2B5EF4-FFF2-40B4-BE49-F238E27FC236}">
                <a16:creationId xmlns:a16="http://schemas.microsoft.com/office/drawing/2014/main" id="{CF38A5A1-070F-43C9-B2D5-C557B0D72B9C}"/>
              </a:ext>
            </a:extLst>
          </p:cNvPr>
          <p:cNvSpPr>
            <a:spLocks noGrp="1"/>
          </p:cNvSpPr>
          <p:nvPr>
            <p:ph type="body" idx="1"/>
          </p:nvPr>
        </p:nvSpPr>
        <p:spPr>
          <a:xfrm>
            <a:off x="573882" y="1061132"/>
            <a:ext cx="3464717" cy="823912"/>
          </a:xfrm>
          <a:ln>
            <a:solidFill>
              <a:schemeClr val="bg1"/>
            </a:solidFill>
          </a:ln>
        </p:spPr>
        <p:txBody>
          <a:bodyPr anchor="ctr"/>
          <a:lstStyle>
            <a:lvl1pPr marL="0" indent="0" algn="ctr">
              <a:buNone/>
              <a:defRPr sz="2400" b="1">
                <a:solidFill>
                  <a:srgbClr val="2F334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ECCBEC1-2F48-4E90-ADF0-BEE2B9E477B0}"/>
              </a:ext>
            </a:extLst>
          </p:cNvPr>
          <p:cNvSpPr>
            <a:spLocks noGrp="1"/>
          </p:cNvSpPr>
          <p:nvPr>
            <p:ph sz="half" idx="2"/>
          </p:nvPr>
        </p:nvSpPr>
        <p:spPr>
          <a:xfrm>
            <a:off x="573882" y="2108201"/>
            <a:ext cx="3464717" cy="3684588"/>
          </a:xfrm>
        </p:spPr>
        <p:txBody>
          <a:bodyPr>
            <a:normAutofit/>
          </a:bodyPr>
          <a:lstStyle>
            <a:lvl1pPr>
              <a:lnSpc>
                <a:spcPct val="150000"/>
              </a:lnSpc>
              <a:defRPr sz="1600">
                <a:solidFill>
                  <a:srgbClr val="2F3342"/>
                </a:solidFill>
              </a:defRPr>
            </a:lvl1pPr>
            <a:lvl2pPr>
              <a:lnSpc>
                <a:spcPct val="150000"/>
              </a:lnSpc>
              <a:defRPr sz="1400">
                <a:solidFill>
                  <a:srgbClr val="2F3342"/>
                </a:solidFill>
              </a:defRPr>
            </a:lvl2pPr>
            <a:lvl3pPr>
              <a:lnSpc>
                <a:spcPct val="150000"/>
              </a:lnSpc>
              <a:defRPr sz="1200">
                <a:solidFill>
                  <a:srgbClr val="2F3342"/>
                </a:solidFill>
              </a:defRPr>
            </a:lvl3pPr>
            <a:lvl4pPr>
              <a:lnSpc>
                <a:spcPct val="150000"/>
              </a:lnSpc>
              <a:defRPr sz="1100">
                <a:solidFill>
                  <a:srgbClr val="2F3342"/>
                </a:solidFill>
              </a:defRPr>
            </a:lvl4pPr>
            <a:lvl5pPr>
              <a:lnSpc>
                <a:spcPct val="150000"/>
              </a:lnSpc>
              <a:defRPr sz="1100">
                <a:solidFill>
                  <a:srgbClr val="2F334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
            <a:extLst>
              <a:ext uri="{FF2B5EF4-FFF2-40B4-BE49-F238E27FC236}">
                <a16:creationId xmlns:a16="http://schemas.microsoft.com/office/drawing/2014/main" id="{367F380C-58A9-4490-AC57-579A90290F36}"/>
              </a:ext>
            </a:extLst>
          </p:cNvPr>
          <p:cNvSpPr>
            <a:spLocks noGrp="1"/>
          </p:cNvSpPr>
          <p:nvPr>
            <p:ph type="body" idx="13"/>
          </p:nvPr>
        </p:nvSpPr>
        <p:spPr>
          <a:xfrm>
            <a:off x="8153400" y="1061132"/>
            <a:ext cx="3464717" cy="823912"/>
          </a:xfrm>
          <a:ln>
            <a:solidFill>
              <a:schemeClr val="bg1"/>
            </a:solidFill>
          </a:ln>
        </p:spPr>
        <p:txBody>
          <a:bodyPr anchor="ctr"/>
          <a:lstStyle>
            <a:lvl1pPr marL="0" indent="0" algn="ctr">
              <a:buNone/>
              <a:defRPr sz="2400" b="1">
                <a:solidFill>
                  <a:srgbClr val="2F334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a:extLst>
              <a:ext uri="{FF2B5EF4-FFF2-40B4-BE49-F238E27FC236}">
                <a16:creationId xmlns:a16="http://schemas.microsoft.com/office/drawing/2014/main" id="{DA285A94-0E4E-47DC-8E61-41F684F37003}"/>
              </a:ext>
            </a:extLst>
          </p:cNvPr>
          <p:cNvSpPr>
            <a:spLocks noGrp="1"/>
          </p:cNvSpPr>
          <p:nvPr>
            <p:ph sz="half" idx="14"/>
          </p:nvPr>
        </p:nvSpPr>
        <p:spPr>
          <a:xfrm>
            <a:off x="8153400" y="2108201"/>
            <a:ext cx="3464717" cy="3684588"/>
          </a:xfrm>
        </p:spPr>
        <p:txBody>
          <a:bodyPr>
            <a:normAutofit/>
          </a:bodyPr>
          <a:lstStyle>
            <a:lvl1pPr>
              <a:lnSpc>
                <a:spcPct val="150000"/>
              </a:lnSpc>
              <a:defRPr sz="1600">
                <a:solidFill>
                  <a:srgbClr val="2F3342"/>
                </a:solidFill>
              </a:defRPr>
            </a:lvl1pPr>
            <a:lvl2pPr>
              <a:lnSpc>
                <a:spcPct val="150000"/>
              </a:lnSpc>
              <a:defRPr sz="1400">
                <a:solidFill>
                  <a:srgbClr val="2F3342"/>
                </a:solidFill>
              </a:defRPr>
            </a:lvl2pPr>
            <a:lvl3pPr>
              <a:lnSpc>
                <a:spcPct val="150000"/>
              </a:lnSpc>
              <a:defRPr sz="1200">
                <a:solidFill>
                  <a:srgbClr val="2F3342"/>
                </a:solidFill>
              </a:defRPr>
            </a:lvl3pPr>
            <a:lvl4pPr>
              <a:lnSpc>
                <a:spcPct val="150000"/>
              </a:lnSpc>
              <a:defRPr sz="1100">
                <a:solidFill>
                  <a:srgbClr val="2F3342"/>
                </a:solidFill>
              </a:defRPr>
            </a:lvl4pPr>
            <a:lvl5pPr>
              <a:lnSpc>
                <a:spcPct val="150000"/>
              </a:lnSpc>
              <a:defRPr sz="1100">
                <a:solidFill>
                  <a:srgbClr val="2F334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Rectangle 17">
            <a:extLst>
              <a:ext uri="{FF2B5EF4-FFF2-40B4-BE49-F238E27FC236}">
                <a16:creationId xmlns:a16="http://schemas.microsoft.com/office/drawing/2014/main" id="{6EDCBFD0-7AE5-4346-AD3A-01F956626091}"/>
              </a:ext>
            </a:extLst>
          </p:cNvPr>
          <p:cNvSpPr/>
          <p:nvPr userDrawn="1"/>
        </p:nvSpPr>
        <p:spPr>
          <a:xfrm>
            <a:off x="4430484" y="0"/>
            <a:ext cx="2873833" cy="5426414"/>
          </a:xfrm>
          <a:prstGeom prst="rect">
            <a:avLst/>
          </a:prstGeom>
          <a:noFill/>
          <a:ln w="889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6" name="Picture Placeholder 13">
            <a:extLst>
              <a:ext uri="{FF2B5EF4-FFF2-40B4-BE49-F238E27FC236}">
                <a16:creationId xmlns:a16="http://schemas.microsoft.com/office/drawing/2014/main" id="{354FBDC8-CD65-4972-A821-C25297B1A8AB}"/>
              </a:ext>
            </a:extLst>
          </p:cNvPr>
          <p:cNvSpPr>
            <a:spLocks noGrp="1"/>
          </p:cNvSpPr>
          <p:nvPr>
            <p:ph type="pic" sz="quarter" idx="15"/>
          </p:nvPr>
        </p:nvSpPr>
        <p:spPr>
          <a:xfrm>
            <a:off x="4659082" y="489291"/>
            <a:ext cx="2873833" cy="5920920"/>
          </a:xfrm>
          <a:solidFill>
            <a:schemeClr val="bg1"/>
          </a:solidFill>
        </p:spPr>
        <p:txBody>
          <a:bodyPr/>
          <a:lstStyle/>
          <a:p>
            <a:r>
              <a:rPr lang="en-US"/>
              <a:t>Click icon to add picture</a:t>
            </a:r>
            <a:endParaRPr lang="en-US" dirty="0"/>
          </a:p>
        </p:txBody>
      </p:sp>
      <p:sp>
        <p:nvSpPr>
          <p:cNvPr id="2" name="Footer Placeholder 1">
            <a:extLst>
              <a:ext uri="{FF2B5EF4-FFF2-40B4-BE49-F238E27FC236}">
                <a16:creationId xmlns:a16="http://schemas.microsoft.com/office/drawing/2014/main" id="{0C0FCBE5-63C0-4DC7-8687-C2C76ABBDDB2}"/>
              </a:ext>
            </a:extLst>
          </p:cNvPr>
          <p:cNvSpPr>
            <a:spLocks noGrp="1"/>
          </p:cNvSpPr>
          <p:nvPr>
            <p:ph type="ftr" sz="quarter" idx="16"/>
          </p:nvPr>
        </p:nvSpPr>
        <p:spPr/>
        <p:txBody>
          <a:bodyPr/>
          <a:lstStyle/>
          <a:p>
            <a:r>
              <a:rPr lang="en-US" dirty="0"/>
              <a:t>Add a Footer</a:t>
            </a:r>
          </a:p>
        </p:txBody>
      </p:sp>
      <p:sp>
        <p:nvSpPr>
          <p:cNvPr id="5" name="Slide Number Placeholder 4">
            <a:extLst>
              <a:ext uri="{FF2B5EF4-FFF2-40B4-BE49-F238E27FC236}">
                <a16:creationId xmlns:a16="http://schemas.microsoft.com/office/drawing/2014/main" id="{D0F240C4-B3CD-49AA-8C48-9FE7AA1FE3D0}"/>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6" name="Title 5" hidden="1">
            <a:extLst>
              <a:ext uri="{FF2B5EF4-FFF2-40B4-BE49-F238E27FC236}">
                <a16:creationId xmlns:a16="http://schemas.microsoft.com/office/drawing/2014/main" id="{A43A44DE-9B7B-49B8-AE13-95164A3FA9F1}"/>
              </a:ext>
            </a:extLst>
          </p:cNvPr>
          <p:cNvSpPr>
            <a:spLocks noGrp="1"/>
          </p:cNvSpPr>
          <p:nvPr>
            <p:ph type="title"/>
          </p:nvPr>
        </p:nvSpPr>
        <p:spPr>
          <a:xfrm>
            <a:off x="595884" y="0"/>
            <a:ext cx="3605998" cy="1188720"/>
          </a:xfrm>
        </p:spPr>
        <p:txBody>
          <a:bodyPr>
            <a:normAutofit/>
          </a:bodyPr>
          <a:lstStyle>
            <a:lvl1pPr>
              <a:defRPr sz="2800"/>
            </a:lvl1pPr>
          </a:lstStyle>
          <a:p>
            <a:r>
              <a:rPr lang="en-US"/>
              <a:t>Click to edit Master title style</a:t>
            </a:r>
            <a:endParaRPr lang="en-US" dirty="0"/>
          </a:p>
        </p:txBody>
      </p:sp>
    </p:spTree>
    <p:extLst>
      <p:ext uri="{BB962C8B-B14F-4D97-AF65-F5344CB8AC3E}">
        <p14:creationId xmlns:p14="http://schemas.microsoft.com/office/powerpoint/2010/main" val="17807425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icture with Content">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CAE90E16-AEC5-4F82-85B0-DDEA26AA939A}"/>
              </a:ext>
            </a:extLst>
          </p:cNvPr>
          <p:cNvSpPr>
            <a:spLocks noGrp="1"/>
          </p:cNvSpPr>
          <p:nvPr>
            <p:ph type="pic" idx="1"/>
          </p:nvPr>
        </p:nvSpPr>
        <p:spPr>
          <a:xfrm>
            <a:off x="6727370" y="0"/>
            <a:ext cx="5464629" cy="6858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Rectangle 9">
            <a:extLst>
              <a:ext uri="{FF2B5EF4-FFF2-40B4-BE49-F238E27FC236}">
                <a16:creationId xmlns:a16="http://schemas.microsoft.com/office/drawing/2014/main" id="{ABD40C7A-92CE-46D6-B056-C75D73663328}"/>
              </a:ext>
            </a:extLst>
          </p:cNvPr>
          <p:cNvSpPr/>
          <p:nvPr userDrawn="1"/>
        </p:nvSpPr>
        <p:spPr>
          <a:xfrm>
            <a:off x="609600" y="391887"/>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EA1A2116-206B-49CD-9ECC-078E4F72904C}"/>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4" name="Rectangle 13">
            <a:extLst>
              <a:ext uri="{FF2B5EF4-FFF2-40B4-BE49-F238E27FC236}">
                <a16:creationId xmlns:a16="http://schemas.microsoft.com/office/drawing/2014/main" id="{A69E75A6-06C5-49D0-9164-3098CE0E53D8}"/>
              </a:ext>
            </a:extLst>
          </p:cNvPr>
          <p:cNvSpPr/>
          <p:nvPr userDrawn="1"/>
        </p:nvSpPr>
        <p:spPr>
          <a:xfrm>
            <a:off x="957943" y="655467"/>
            <a:ext cx="5769428"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AF0F519-65FC-434F-8F2F-F778A20A82ED}"/>
              </a:ext>
            </a:extLst>
          </p:cNvPr>
          <p:cNvSpPr>
            <a:spLocks noGrp="1"/>
          </p:cNvSpPr>
          <p:nvPr>
            <p:ph type="title"/>
          </p:nvPr>
        </p:nvSpPr>
        <p:spPr>
          <a:xfrm>
            <a:off x="957943" y="1480457"/>
            <a:ext cx="5138057" cy="587876"/>
          </a:xfrm>
        </p:spPr>
        <p:txBody>
          <a:bodyPr anchor="b"/>
          <a:lstStyle>
            <a:lvl1pPr>
              <a:defRPr sz="3200" b="1">
                <a:solidFill>
                  <a:srgbClr val="2F3342"/>
                </a:solidFill>
                <a:latin typeface="+mj-lt"/>
              </a:defRPr>
            </a:lvl1p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F41E2B8D-1C12-403F-BE59-ECC565466CB0}"/>
              </a:ext>
            </a:extLst>
          </p:cNvPr>
          <p:cNvSpPr>
            <a:spLocks noGrp="1"/>
          </p:cNvSpPr>
          <p:nvPr>
            <p:ph type="body" sz="half" idx="2"/>
          </p:nvPr>
        </p:nvSpPr>
        <p:spPr>
          <a:xfrm>
            <a:off x="957943" y="2546851"/>
            <a:ext cx="5138057" cy="3396749"/>
          </a:xfrm>
        </p:spPr>
        <p:txBody>
          <a:bodyPr/>
          <a:lstStyle>
            <a:lvl1pPr marL="0" indent="0">
              <a:lnSpc>
                <a:spcPct val="150000"/>
              </a:lnSpc>
              <a:buNone/>
              <a:defRPr sz="1600">
                <a:solidFill>
                  <a:srgbClr val="2F334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1" name="Text Placeholder 2">
            <a:extLst>
              <a:ext uri="{FF2B5EF4-FFF2-40B4-BE49-F238E27FC236}">
                <a16:creationId xmlns:a16="http://schemas.microsoft.com/office/drawing/2014/main" id="{D9EF0584-D46D-4C21-99D2-074ADF23E018}"/>
              </a:ext>
            </a:extLst>
          </p:cNvPr>
          <p:cNvSpPr>
            <a:spLocks noGrp="1"/>
          </p:cNvSpPr>
          <p:nvPr>
            <p:ph type="body" idx="13" hasCustomPrompt="1"/>
          </p:nvPr>
        </p:nvSpPr>
        <p:spPr>
          <a:xfrm>
            <a:off x="979714" y="2095547"/>
            <a:ext cx="4958100" cy="365125"/>
          </a:xfrm>
        </p:spPr>
        <p:txBody>
          <a:bodyPr>
            <a:noAutofit/>
          </a:bodyPr>
          <a:lstStyle>
            <a:lvl1pPr marL="0" indent="0">
              <a:buNone/>
              <a:defRPr sz="2000" spc="600">
                <a:solidFill>
                  <a:srgbClr val="2F334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8" name="Footer Placeholder 7">
            <a:extLst>
              <a:ext uri="{FF2B5EF4-FFF2-40B4-BE49-F238E27FC236}">
                <a16:creationId xmlns:a16="http://schemas.microsoft.com/office/drawing/2014/main" id="{86AFC205-B079-430E-B82F-CBF6F56DE09D}"/>
              </a:ext>
            </a:extLst>
          </p:cNvPr>
          <p:cNvSpPr>
            <a:spLocks noGrp="1"/>
          </p:cNvSpPr>
          <p:nvPr>
            <p:ph type="ftr" sz="quarter" idx="14"/>
          </p:nvPr>
        </p:nvSpPr>
        <p:spPr/>
        <p:txBody>
          <a:bodyPr/>
          <a:lstStyle/>
          <a:p>
            <a:r>
              <a:rPr lang="en-US" dirty="0"/>
              <a:t>Add a Footer</a:t>
            </a:r>
          </a:p>
        </p:txBody>
      </p:sp>
      <p:sp>
        <p:nvSpPr>
          <p:cNvPr id="12" name="Slide Number Placeholder 11">
            <a:extLst>
              <a:ext uri="{FF2B5EF4-FFF2-40B4-BE49-F238E27FC236}">
                <a16:creationId xmlns:a16="http://schemas.microsoft.com/office/drawing/2014/main" id="{E82B84E2-AAE4-4BC1-8C01-AF4ABADD6EDE}"/>
              </a:ext>
            </a:extLst>
          </p:cNvPr>
          <p:cNvSpPr>
            <a:spLocks noGrp="1"/>
          </p:cNvSpPr>
          <p:nvPr>
            <p:ph type="sldNum" sz="quarter" idx="15"/>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5772515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9" name="Picture Placeholder 13">
            <a:extLst>
              <a:ext uri="{FF2B5EF4-FFF2-40B4-BE49-F238E27FC236}">
                <a16:creationId xmlns:a16="http://schemas.microsoft.com/office/drawing/2014/main" id="{0CBD5E02-927B-4DF7-8968-617C1C8F0F0E}"/>
              </a:ext>
            </a:extLst>
          </p:cNvPr>
          <p:cNvSpPr>
            <a:spLocks noGrp="1"/>
          </p:cNvSpPr>
          <p:nvPr>
            <p:ph type="pic" sz="quarter" idx="15"/>
          </p:nvPr>
        </p:nvSpPr>
        <p:spPr>
          <a:xfrm>
            <a:off x="1" y="0"/>
            <a:ext cx="7249885" cy="6858000"/>
          </a:xfrm>
          <a:solidFill>
            <a:schemeClr val="bg1">
              <a:lumMod val="50000"/>
            </a:schemeClr>
          </a:solidFill>
        </p:spPr>
        <p:txBody>
          <a:bodyPr/>
          <a:lstStyle/>
          <a:p>
            <a:r>
              <a:rPr lang="en-US"/>
              <a:t>Click icon to add picture</a:t>
            </a:r>
            <a:endParaRPr lang="en-US" dirty="0"/>
          </a:p>
        </p:txBody>
      </p:sp>
      <p:grpSp>
        <p:nvGrpSpPr>
          <p:cNvPr id="5" name="Group 4">
            <a:extLst>
              <a:ext uri="{FF2B5EF4-FFF2-40B4-BE49-F238E27FC236}">
                <a16:creationId xmlns:a16="http://schemas.microsoft.com/office/drawing/2014/main" id="{1E8CB484-5390-4B2F-9BFB-D0733BEE88A5}"/>
              </a:ext>
            </a:extLst>
          </p:cNvPr>
          <p:cNvGrpSpPr/>
          <p:nvPr userDrawn="1"/>
        </p:nvGrpSpPr>
        <p:grpSpPr>
          <a:xfrm flipH="1">
            <a:off x="4115984" y="252563"/>
            <a:ext cx="7433283" cy="5995838"/>
            <a:chOff x="252031" y="391887"/>
            <a:chExt cx="7433283" cy="6215741"/>
          </a:xfrm>
        </p:grpSpPr>
        <p:sp>
          <p:nvSpPr>
            <p:cNvPr id="23" name="Rectangle 22">
              <a:extLst>
                <a:ext uri="{FF2B5EF4-FFF2-40B4-BE49-F238E27FC236}">
                  <a16:creationId xmlns:a16="http://schemas.microsoft.com/office/drawing/2014/main" id="{36778BD9-B865-4156-B319-6A8242F0D4D5}"/>
                </a:ext>
              </a:extLst>
            </p:cNvPr>
            <p:cNvSpPr/>
            <p:nvPr userDrawn="1"/>
          </p:nvSpPr>
          <p:spPr>
            <a:xfrm>
              <a:off x="609600" y="391887"/>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A8354BDC-9788-4AB5-A841-99D95C68804F}"/>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25" name="Rectangle 24">
              <a:extLst>
                <a:ext uri="{FF2B5EF4-FFF2-40B4-BE49-F238E27FC236}">
                  <a16:creationId xmlns:a16="http://schemas.microsoft.com/office/drawing/2014/main" id="{AEB70006-7799-4F63-912B-45662CE14500}"/>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004074E6-E39E-4D19-B91F-8E84F37CBF3C}"/>
              </a:ext>
            </a:extLst>
          </p:cNvPr>
          <p:cNvSpPr>
            <a:spLocks noGrp="1"/>
          </p:cNvSpPr>
          <p:nvPr>
            <p:ph type="title" hasCustomPrompt="1"/>
          </p:nvPr>
        </p:nvSpPr>
        <p:spPr>
          <a:xfrm>
            <a:off x="5510539" y="916440"/>
            <a:ext cx="6117771" cy="573989"/>
          </a:xfrm>
        </p:spPr>
        <p:txBody>
          <a:bodyPr lIns="0" rIns="0">
            <a:noAutofit/>
          </a:bodyPr>
          <a:lstStyle>
            <a:lvl1pPr>
              <a:defRPr sz="3200" b="1" spc="0">
                <a:solidFill>
                  <a:srgbClr val="2F3342"/>
                </a:solidFill>
                <a:latin typeface="+mj-lt"/>
              </a:defRPr>
            </a:lvl1pPr>
          </a:lstStyle>
          <a:p>
            <a:r>
              <a:rPr lang="en-US" dirty="0"/>
              <a:t>CLICK TO EDIT MASTER</a:t>
            </a:r>
          </a:p>
        </p:txBody>
      </p:sp>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5510539" y="1962673"/>
            <a:ext cx="6117771" cy="3676128"/>
          </a:xfrm>
        </p:spPr>
        <p:txBody>
          <a:bodyPr lIns="0" rIns="0">
            <a:normAutofit/>
          </a:bodyPr>
          <a:lstStyle>
            <a:lvl1pPr>
              <a:lnSpc>
                <a:spcPct val="150000"/>
              </a:lnSpc>
              <a:defRPr sz="1600">
                <a:solidFill>
                  <a:srgbClr val="2F3342"/>
                </a:solidFill>
              </a:defRPr>
            </a:lvl1pPr>
            <a:lvl2pPr>
              <a:lnSpc>
                <a:spcPct val="150000"/>
              </a:lnSpc>
              <a:defRPr sz="1600">
                <a:solidFill>
                  <a:srgbClr val="2F3342"/>
                </a:solidFill>
              </a:defRPr>
            </a:lvl2pPr>
            <a:lvl3pPr>
              <a:lnSpc>
                <a:spcPct val="150000"/>
              </a:lnSpc>
              <a:defRPr sz="1400">
                <a:solidFill>
                  <a:srgbClr val="2F3342"/>
                </a:solidFill>
              </a:defRPr>
            </a:lvl3pPr>
            <a:lvl4pPr>
              <a:lnSpc>
                <a:spcPct val="150000"/>
              </a:lnSpc>
              <a:defRPr sz="1200">
                <a:solidFill>
                  <a:srgbClr val="2F3342"/>
                </a:solidFill>
              </a:defRPr>
            </a:lvl4pPr>
            <a:lvl5pPr>
              <a:lnSpc>
                <a:spcPct val="150000"/>
              </a:lnSpc>
              <a:defRPr sz="1200">
                <a:solidFill>
                  <a:srgbClr val="2F334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a:extLst>
              <a:ext uri="{FF2B5EF4-FFF2-40B4-BE49-F238E27FC236}">
                <a16:creationId xmlns:a16="http://schemas.microsoft.com/office/drawing/2014/main" id="{6CAAB964-0A56-4842-AA82-7610F726CD14}"/>
              </a:ext>
            </a:extLst>
          </p:cNvPr>
          <p:cNvSpPr>
            <a:spLocks noGrp="1"/>
          </p:cNvSpPr>
          <p:nvPr>
            <p:ph type="body" idx="13" hasCustomPrompt="1"/>
          </p:nvPr>
        </p:nvSpPr>
        <p:spPr>
          <a:xfrm>
            <a:off x="5535810" y="1555002"/>
            <a:ext cx="6076915" cy="407670"/>
          </a:xfrm>
        </p:spPr>
        <p:txBody>
          <a:bodyPr lIns="0" rIns="0">
            <a:noAutofit/>
          </a:bodyPr>
          <a:lstStyle>
            <a:lvl1pPr marL="0" indent="0">
              <a:buNone/>
              <a:defRPr sz="2000" spc="600">
                <a:solidFill>
                  <a:srgbClr val="2F334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6" name="Slide Number Placeholder 5">
            <a:extLst>
              <a:ext uri="{FF2B5EF4-FFF2-40B4-BE49-F238E27FC236}">
                <a16:creationId xmlns:a16="http://schemas.microsoft.com/office/drawing/2014/main" id="{93F3FF75-3EF1-4F7E-9040-8B957B4D277C}"/>
              </a:ext>
            </a:extLst>
          </p:cNvPr>
          <p:cNvSpPr>
            <a:spLocks noGrp="1"/>
          </p:cNvSpPr>
          <p:nvPr>
            <p:ph type="sldNum" sz="quarter" idx="17"/>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06660089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C42E9CCD-6BB8-4209-A6BA-851867956084}"/>
              </a:ext>
            </a:extLst>
          </p:cNvPr>
          <p:cNvSpPr>
            <a:spLocks noGrp="1"/>
          </p:cNvSpPr>
          <p:nvPr>
            <p:ph sz="quarter" idx="16"/>
          </p:nvPr>
        </p:nvSpPr>
        <p:spPr>
          <a:xfrm>
            <a:off x="6400191" y="470641"/>
            <a:ext cx="5220309" cy="59167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5" name="Group 4">
            <a:extLst>
              <a:ext uri="{FF2B5EF4-FFF2-40B4-BE49-F238E27FC236}">
                <a16:creationId xmlns:a16="http://schemas.microsoft.com/office/drawing/2014/main" id="{1E8CB484-5390-4B2F-9BFB-D0733BEE88A5}"/>
              </a:ext>
            </a:extLst>
          </p:cNvPr>
          <p:cNvGrpSpPr/>
          <p:nvPr userDrawn="1"/>
        </p:nvGrpSpPr>
        <p:grpSpPr>
          <a:xfrm>
            <a:off x="657060" y="435124"/>
            <a:ext cx="5134751" cy="6215741"/>
            <a:chOff x="252031" y="391887"/>
            <a:chExt cx="7433283" cy="6215741"/>
          </a:xfrm>
        </p:grpSpPr>
        <p:sp>
          <p:nvSpPr>
            <p:cNvPr id="24" name="Rectangle 23">
              <a:extLst>
                <a:ext uri="{FF2B5EF4-FFF2-40B4-BE49-F238E27FC236}">
                  <a16:creationId xmlns:a16="http://schemas.microsoft.com/office/drawing/2014/main" id="{A8354BDC-9788-4AB5-A841-99D95C68804F}"/>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23" name="Rectangle 22">
              <a:extLst>
                <a:ext uri="{FF2B5EF4-FFF2-40B4-BE49-F238E27FC236}">
                  <a16:creationId xmlns:a16="http://schemas.microsoft.com/office/drawing/2014/main" id="{36778BD9-B865-4156-B319-6A8242F0D4D5}"/>
                </a:ext>
              </a:extLst>
            </p:cNvPr>
            <p:cNvSpPr/>
            <p:nvPr userDrawn="1"/>
          </p:nvSpPr>
          <p:spPr>
            <a:xfrm>
              <a:off x="609600" y="391887"/>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AEB70006-7799-4F63-912B-45662CE14500}"/>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004074E6-E39E-4D19-B91F-8E84F37CBF3C}"/>
              </a:ext>
            </a:extLst>
          </p:cNvPr>
          <p:cNvSpPr>
            <a:spLocks noGrp="1"/>
          </p:cNvSpPr>
          <p:nvPr>
            <p:ph type="title" hasCustomPrompt="1"/>
          </p:nvPr>
        </p:nvSpPr>
        <p:spPr>
          <a:xfrm>
            <a:off x="599167" y="1099002"/>
            <a:ext cx="4226024" cy="573989"/>
          </a:xfrm>
        </p:spPr>
        <p:txBody>
          <a:bodyPr lIns="0" rIns="0">
            <a:noAutofit/>
          </a:bodyPr>
          <a:lstStyle>
            <a:lvl1pPr>
              <a:defRPr sz="3200" b="1" spc="0">
                <a:solidFill>
                  <a:srgbClr val="2F3342"/>
                </a:solidFill>
                <a:latin typeface="+mj-lt"/>
              </a:defRPr>
            </a:lvl1pPr>
          </a:lstStyle>
          <a:p>
            <a:r>
              <a:rPr lang="en-US" dirty="0"/>
              <a:t>CLICK TO EDIT MASTER</a:t>
            </a:r>
          </a:p>
        </p:txBody>
      </p:sp>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599167" y="2145234"/>
            <a:ext cx="4226024" cy="3857329"/>
          </a:xfrm>
        </p:spPr>
        <p:txBody>
          <a:bodyPr lIns="0" rIns="0">
            <a:normAutofit/>
          </a:bodyPr>
          <a:lstStyle>
            <a:lvl1pPr>
              <a:lnSpc>
                <a:spcPct val="150000"/>
              </a:lnSpc>
              <a:defRPr sz="1600">
                <a:solidFill>
                  <a:srgbClr val="2F3342"/>
                </a:solidFill>
              </a:defRPr>
            </a:lvl1pPr>
            <a:lvl2pPr>
              <a:lnSpc>
                <a:spcPct val="150000"/>
              </a:lnSpc>
              <a:defRPr sz="1600">
                <a:solidFill>
                  <a:srgbClr val="2F3342"/>
                </a:solidFill>
              </a:defRPr>
            </a:lvl2pPr>
            <a:lvl3pPr>
              <a:lnSpc>
                <a:spcPct val="150000"/>
              </a:lnSpc>
              <a:defRPr sz="1400">
                <a:solidFill>
                  <a:srgbClr val="2F3342"/>
                </a:solidFill>
              </a:defRPr>
            </a:lvl3pPr>
            <a:lvl4pPr>
              <a:lnSpc>
                <a:spcPct val="150000"/>
              </a:lnSpc>
              <a:defRPr sz="1200">
                <a:solidFill>
                  <a:srgbClr val="2F3342"/>
                </a:solidFill>
              </a:defRPr>
            </a:lvl4pPr>
            <a:lvl5pPr>
              <a:lnSpc>
                <a:spcPct val="150000"/>
              </a:lnSpc>
              <a:defRPr sz="1200">
                <a:solidFill>
                  <a:srgbClr val="2F334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a:extLst>
              <a:ext uri="{FF2B5EF4-FFF2-40B4-BE49-F238E27FC236}">
                <a16:creationId xmlns:a16="http://schemas.microsoft.com/office/drawing/2014/main" id="{6CAAB964-0A56-4842-AA82-7610F726CD14}"/>
              </a:ext>
            </a:extLst>
          </p:cNvPr>
          <p:cNvSpPr>
            <a:spLocks noGrp="1"/>
          </p:cNvSpPr>
          <p:nvPr>
            <p:ph type="body" idx="13" hasCustomPrompt="1"/>
          </p:nvPr>
        </p:nvSpPr>
        <p:spPr>
          <a:xfrm>
            <a:off x="611804" y="1737564"/>
            <a:ext cx="4197802" cy="407670"/>
          </a:xfrm>
        </p:spPr>
        <p:txBody>
          <a:bodyPr lIns="0" rIns="0">
            <a:noAutofit/>
          </a:bodyPr>
          <a:lstStyle>
            <a:lvl1pPr marL="0" indent="0">
              <a:buNone/>
              <a:defRPr sz="2000" spc="600">
                <a:solidFill>
                  <a:srgbClr val="2F334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STYLES</a:t>
            </a:r>
          </a:p>
        </p:txBody>
      </p:sp>
      <p:sp>
        <p:nvSpPr>
          <p:cNvPr id="4" name="Footer Placeholder 3">
            <a:extLst>
              <a:ext uri="{FF2B5EF4-FFF2-40B4-BE49-F238E27FC236}">
                <a16:creationId xmlns:a16="http://schemas.microsoft.com/office/drawing/2014/main" id="{01A066D4-321A-48BF-84C2-18FC1D7184A7}"/>
              </a:ext>
            </a:extLst>
          </p:cNvPr>
          <p:cNvSpPr>
            <a:spLocks noGrp="1"/>
          </p:cNvSpPr>
          <p:nvPr>
            <p:ph type="ftr" sz="quarter" idx="17"/>
          </p:nvPr>
        </p:nvSpPr>
        <p:spPr/>
        <p:txBody>
          <a:bodyPr/>
          <a:lstStyle/>
          <a:p>
            <a:r>
              <a:rPr lang="en-US" dirty="0"/>
              <a:t>Add a Footer</a:t>
            </a:r>
          </a:p>
        </p:txBody>
      </p:sp>
      <p:sp>
        <p:nvSpPr>
          <p:cNvPr id="8" name="Slide Number Placeholder 7">
            <a:extLst>
              <a:ext uri="{FF2B5EF4-FFF2-40B4-BE49-F238E27FC236}">
                <a16:creationId xmlns:a16="http://schemas.microsoft.com/office/drawing/2014/main" id="{0CDB4336-A0EC-4019-904C-112405358769}"/>
              </a:ext>
            </a:extLst>
          </p:cNvPr>
          <p:cNvSpPr>
            <a:spLocks noGrp="1"/>
          </p:cNvSpPr>
          <p:nvPr>
            <p:ph type="sldNum" sz="quarter" idx="18"/>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289278939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Single Corner Snipped 7">
            <a:extLst>
              <a:ext uri="{FF2B5EF4-FFF2-40B4-BE49-F238E27FC236}">
                <a16:creationId xmlns:a16="http://schemas.microsoft.com/office/drawing/2014/main" id="{C39E4676-2097-45B1-B554-0DFE67952792}"/>
              </a:ext>
            </a:extLst>
          </p:cNvPr>
          <p:cNvSpPr/>
          <p:nvPr userDrawn="1"/>
        </p:nvSpPr>
        <p:spPr>
          <a:xfrm flipH="1">
            <a:off x="11549269" y="6356350"/>
            <a:ext cx="642731" cy="501650"/>
          </a:xfrm>
          <a:prstGeom prst="snip1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a:extLst>
              <a:ext uri="{FF2B5EF4-FFF2-40B4-BE49-F238E27FC236}">
                <a16:creationId xmlns:a16="http://schemas.microsoft.com/office/drawing/2014/main" id="{7F27C465-B000-4905-9328-DBAB7930A0CF}"/>
              </a:ext>
            </a:extLst>
          </p:cNvPr>
          <p:cNvSpPr>
            <a:spLocks noGrp="1"/>
          </p:cNvSpPr>
          <p:nvPr>
            <p:ph type="title"/>
          </p:nvPr>
        </p:nvSpPr>
        <p:spPr>
          <a:xfrm>
            <a:off x="595884" y="0"/>
            <a:ext cx="11000232" cy="118872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BBF3059-D5B9-418C-A60B-C3C8E261E486}"/>
              </a:ext>
            </a:extLst>
          </p:cNvPr>
          <p:cNvSpPr>
            <a:spLocks noGrp="1"/>
          </p:cNvSpPr>
          <p:nvPr>
            <p:ph type="body" idx="1"/>
          </p:nvPr>
        </p:nvSpPr>
        <p:spPr>
          <a:xfrm>
            <a:off x="595884" y="1188720"/>
            <a:ext cx="11024616" cy="498824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E087F727-48BD-4EB4-B57F-5AC03BEB1A4D}"/>
              </a:ext>
            </a:extLst>
          </p:cNvPr>
          <p:cNvSpPr>
            <a:spLocks noGrp="1"/>
          </p:cNvSpPr>
          <p:nvPr>
            <p:ph type="ftr" sz="quarter" idx="3"/>
          </p:nvPr>
        </p:nvSpPr>
        <p:spPr>
          <a:xfrm>
            <a:off x="595884" y="6456328"/>
            <a:ext cx="411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Add a Footer</a:t>
            </a:r>
          </a:p>
        </p:txBody>
      </p:sp>
      <p:sp>
        <p:nvSpPr>
          <p:cNvPr id="11" name="Slide Number Placeholder 5">
            <a:extLst>
              <a:ext uri="{FF2B5EF4-FFF2-40B4-BE49-F238E27FC236}">
                <a16:creationId xmlns:a16="http://schemas.microsoft.com/office/drawing/2014/main" id="{49B3254E-B445-46A8-8E69-B2596E25AD38}"/>
              </a:ext>
            </a:extLst>
          </p:cNvPr>
          <p:cNvSpPr>
            <a:spLocks noGrp="1"/>
          </p:cNvSpPr>
          <p:nvPr>
            <p:ph type="sldNum" sz="quarter" idx="4"/>
          </p:nvPr>
        </p:nvSpPr>
        <p:spPr>
          <a:xfrm>
            <a:off x="11549268" y="6413649"/>
            <a:ext cx="642731" cy="407804"/>
          </a:xfrm>
          <a:prstGeom prst="rect">
            <a:avLst/>
          </a:prstGeom>
        </p:spPr>
        <p:txBody>
          <a:bodyPr vert="horz" lIns="91440" tIns="45720" rIns="91440" bIns="45720" rtlCol="0" anchor="ctr"/>
          <a:lstStyle>
            <a:lvl1pPr algn="ctr">
              <a:defRPr sz="1200">
                <a:solidFill>
                  <a:schemeClr val="bg1"/>
                </a:solidFill>
              </a:defRPr>
            </a:lvl1p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2465277891"/>
      </p:ext>
    </p:extLst>
  </p:cSld>
  <p:clrMap bg1="lt1" tx1="dk1" bg2="lt2" tx2="dk2" accent1="accent1" accent2="accent2" accent3="accent3" accent4="accent4" accent5="accent5" accent6="accent6" hlink="hlink" folHlink="folHlink"/>
  <p:sldLayoutIdLst>
    <p:sldLayoutId id="2147483649" r:id="rId1"/>
    <p:sldLayoutId id="2147483661" r:id="rId2"/>
    <p:sldLayoutId id="2147483650" r:id="rId3"/>
    <p:sldLayoutId id="2147483664" r:id="rId4"/>
    <p:sldLayoutId id="2147483651" r:id="rId5"/>
    <p:sldLayoutId id="2147483653" r:id="rId6"/>
    <p:sldLayoutId id="2147483657" r:id="rId7"/>
    <p:sldLayoutId id="2147483660" r:id="rId8"/>
    <p:sldLayoutId id="2147483663" r:id="rId9"/>
    <p:sldLayoutId id="2147483670" r:id="rId10"/>
    <p:sldLayoutId id="2147483669" r:id="rId11"/>
    <p:sldLayoutId id="2147483667" r:id="rId12"/>
    <p:sldLayoutId id="2147483668" r:id="rId13"/>
    <p:sldLayoutId id="2147483666" r:id="rId14"/>
    <p:sldLayoutId id="2147483662" r:id="rId15"/>
    <p:sldLayoutId id="2147483671" r:id="rId16"/>
    <p:sldLayoutId id="2147483655" r:id="rId17"/>
  </p:sldLayoutIdLst>
  <p:hf hdr="0" dt="0"/>
  <p:txStyles>
    <p:titleStyle>
      <a:lvl1pPr algn="ctr" defTabSz="914400" rtl="0" eaLnBrk="1" latinLnBrk="0" hangingPunct="1">
        <a:lnSpc>
          <a:spcPct val="90000"/>
        </a:lnSpc>
        <a:spcBef>
          <a:spcPct val="0"/>
        </a:spcBef>
        <a:buNone/>
        <a:defRPr sz="3600" b="1"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 userDrawn="1">
          <p15:clr>
            <a:srgbClr val="F26B43"/>
          </p15:clr>
        </p15:guide>
        <p15:guide id="2" pos="732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9.png"/><Relationship Id="rId1" Type="http://schemas.openxmlformats.org/officeDocument/2006/relationships/slideLayout" Target="../slideLayouts/slideLayout4.xml"/><Relationship Id="rId5" Type="http://schemas.openxmlformats.org/officeDocument/2006/relationships/image" Target="../media/image2.sv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0.png"/><Relationship Id="rId1" Type="http://schemas.openxmlformats.org/officeDocument/2006/relationships/slideLayout" Target="../slideLayouts/slideLayout5.xml"/><Relationship Id="rId5" Type="http://schemas.openxmlformats.org/officeDocument/2006/relationships/image" Target="../media/image2.svg"/><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hyperlink" Target="https://go.microsoft.com/fwlink/?linkid=2006808&amp;clcid=0x409" TargetMode="Externa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F3342"/>
        </a:solidFill>
        <a:effectLst/>
      </p:bgPr>
    </p:bg>
    <p:spTree>
      <p:nvGrpSpPr>
        <p:cNvPr id="1" name=""/>
        <p:cNvGrpSpPr/>
        <p:nvPr/>
      </p:nvGrpSpPr>
      <p:grpSpPr>
        <a:xfrm>
          <a:off x="0" y="0"/>
          <a:ext cx="0" cy="0"/>
          <a:chOff x="0" y="0"/>
          <a:chExt cx="0" cy="0"/>
        </a:xfrm>
      </p:grpSpPr>
      <p:pic>
        <p:nvPicPr>
          <p:cNvPr id="5" name="Picture Placeholder 4" descr="Abstract Building" title="Abstract Building">
            <a:extLst>
              <a:ext uri="{FF2B5EF4-FFF2-40B4-BE49-F238E27FC236}">
                <a16:creationId xmlns:a16="http://schemas.microsoft.com/office/drawing/2014/main" id="{1805319F-612A-49F0-B6DA-8A214D5DBD2A}"/>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a:stretch>
            <a:fillRect/>
          </a:stretch>
        </p:blipFill>
        <p:spPr/>
      </p:pic>
      <p:sp>
        <p:nvSpPr>
          <p:cNvPr id="35" name="Rectangle 34">
            <a:extLst>
              <a:ext uri="{FF2B5EF4-FFF2-40B4-BE49-F238E27FC236}">
                <a16:creationId xmlns:a16="http://schemas.microsoft.com/office/drawing/2014/main" id="{B6C8E487-ADDC-4F1B-A30A-BAABB4998F49}"/>
              </a:ext>
              <a:ext uri="{C183D7F6-B498-43B3-948B-1728B52AA6E4}">
                <adec:decorative xmlns:adec="http://schemas.microsoft.com/office/drawing/2017/decorative" val="1"/>
              </a:ext>
            </a:extLst>
          </p:cNvPr>
          <p:cNvSpPr/>
          <p:nvPr/>
        </p:nvSpPr>
        <p:spPr>
          <a:xfrm>
            <a:off x="-71016" y="0"/>
            <a:ext cx="12263015" cy="6858000"/>
          </a:xfrm>
          <a:prstGeom prst="rect">
            <a:avLst/>
          </a:prstGeom>
          <a:solidFill>
            <a:schemeClr val="bg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nvGrpSpPr>
          <p:cNvPr id="40" name="Group 39">
            <a:extLst>
              <a:ext uri="{FF2B5EF4-FFF2-40B4-BE49-F238E27FC236}">
                <a16:creationId xmlns:a16="http://schemas.microsoft.com/office/drawing/2014/main" id="{11BEC607-8474-408E-A7AC-48A065F31B63}"/>
              </a:ext>
              <a:ext uri="{C183D7F6-B498-43B3-948B-1728B52AA6E4}">
                <adec:decorative xmlns:adec="http://schemas.microsoft.com/office/drawing/2017/decorative" val="1"/>
              </a:ext>
            </a:extLst>
          </p:cNvPr>
          <p:cNvGrpSpPr/>
          <p:nvPr/>
        </p:nvGrpSpPr>
        <p:grpSpPr>
          <a:xfrm flipH="1">
            <a:off x="2076202" y="1374276"/>
            <a:ext cx="7324426" cy="3883523"/>
            <a:chOff x="252031" y="-22763"/>
            <a:chExt cx="7324426" cy="7269964"/>
          </a:xfrm>
        </p:grpSpPr>
        <p:sp>
          <p:nvSpPr>
            <p:cNvPr id="42" name="Rectangle 41">
              <a:extLst>
                <a:ext uri="{FF2B5EF4-FFF2-40B4-BE49-F238E27FC236}">
                  <a16:creationId xmlns:a16="http://schemas.microsoft.com/office/drawing/2014/main" id="{B601E3FC-2016-4085-9A4B-A172702EAAE1}"/>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41" name="Rectangle 40">
              <a:extLst>
                <a:ext uri="{FF2B5EF4-FFF2-40B4-BE49-F238E27FC236}">
                  <a16:creationId xmlns:a16="http://schemas.microsoft.com/office/drawing/2014/main" id="{2CBF662F-A198-4AD3-8EBC-0EC9A52B2994}"/>
                </a:ext>
              </a:extLst>
            </p:cNvPr>
            <p:cNvSpPr/>
            <p:nvPr userDrawn="1"/>
          </p:nvSpPr>
          <p:spPr>
            <a:xfrm>
              <a:off x="500743" y="-22763"/>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142E86C5-8E5F-4620-A4FB-D1F926179D18}"/>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Title 5">
            <a:extLst>
              <a:ext uri="{FF2B5EF4-FFF2-40B4-BE49-F238E27FC236}">
                <a16:creationId xmlns:a16="http://schemas.microsoft.com/office/drawing/2014/main" id="{7E0E8055-17FA-43CE-9F03-E712F496B7CF}"/>
              </a:ext>
            </a:extLst>
          </p:cNvPr>
          <p:cNvSpPr>
            <a:spLocks noGrp="1"/>
          </p:cNvSpPr>
          <p:nvPr>
            <p:ph type="ctrTitle"/>
          </p:nvPr>
        </p:nvSpPr>
        <p:spPr/>
        <p:txBody>
          <a:bodyPr/>
          <a:lstStyle/>
          <a:p>
            <a:r>
              <a:rPr lang="en-US" dirty="0">
                <a:solidFill>
                  <a:srgbClr val="2F3342"/>
                </a:solidFill>
              </a:rPr>
              <a:t>PORTFOLIO</a:t>
            </a:r>
            <a:br>
              <a:rPr lang="en-US" dirty="0">
                <a:solidFill>
                  <a:srgbClr val="2F3342"/>
                </a:solidFill>
              </a:rPr>
            </a:br>
            <a:r>
              <a:rPr lang="en-US" dirty="0">
                <a:solidFill>
                  <a:srgbClr val="2F3342"/>
                </a:solidFill>
              </a:rPr>
              <a:t>SUITABILITY APP</a:t>
            </a:r>
          </a:p>
        </p:txBody>
      </p:sp>
      <p:sp>
        <p:nvSpPr>
          <p:cNvPr id="7" name="Subtitle 6">
            <a:extLst>
              <a:ext uri="{FF2B5EF4-FFF2-40B4-BE49-F238E27FC236}">
                <a16:creationId xmlns:a16="http://schemas.microsoft.com/office/drawing/2014/main" id="{9935280A-EBD5-4EFA-81A0-313C85F987EC}"/>
              </a:ext>
            </a:extLst>
          </p:cNvPr>
          <p:cNvSpPr>
            <a:spLocks noGrp="1"/>
          </p:cNvSpPr>
          <p:nvPr>
            <p:ph type="subTitle" idx="1"/>
          </p:nvPr>
        </p:nvSpPr>
        <p:spPr>
          <a:xfrm>
            <a:off x="4235406" y="3967554"/>
            <a:ext cx="3721188" cy="634800"/>
          </a:xfrm>
        </p:spPr>
        <p:txBody>
          <a:bodyPr>
            <a:normAutofit fontScale="85000" lnSpcReduction="10000"/>
          </a:bodyPr>
          <a:lstStyle/>
          <a:p>
            <a:r>
              <a:rPr lang="en-US" dirty="0"/>
              <a:t>FIND AN ETF PORTFOLIO TO MATCH YOUR GOALS</a:t>
            </a:r>
            <a:endParaRPr lang="en-US" dirty="0">
              <a:solidFill>
                <a:srgbClr val="2F3342"/>
              </a:solidFill>
            </a:endParaRPr>
          </a:p>
        </p:txBody>
      </p:sp>
    </p:spTree>
    <p:extLst>
      <p:ext uri="{BB962C8B-B14F-4D97-AF65-F5344CB8AC3E}">
        <p14:creationId xmlns:p14="http://schemas.microsoft.com/office/powerpoint/2010/main" val="25062102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D5BE7-C36F-4E21-A63C-E9B442D1114F}"/>
              </a:ext>
            </a:extLst>
          </p:cNvPr>
          <p:cNvSpPr>
            <a:spLocks noGrp="1"/>
          </p:cNvSpPr>
          <p:nvPr>
            <p:ph type="title"/>
          </p:nvPr>
        </p:nvSpPr>
        <p:spPr/>
        <p:txBody>
          <a:bodyPr/>
          <a:lstStyle/>
          <a:p>
            <a:r>
              <a:rPr lang="en-US" dirty="0"/>
              <a:t>SAMPLE Data</a:t>
            </a:r>
          </a:p>
        </p:txBody>
      </p:sp>
      <p:sp>
        <p:nvSpPr>
          <p:cNvPr id="3" name="Footer Placeholder 2">
            <a:extLst>
              <a:ext uri="{FF2B5EF4-FFF2-40B4-BE49-F238E27FC236}">
                <a16:creationId xmlns:a16="http://schemas.microsoft.com/office/drawing/2014/main" id="{B7C20DAC-9DB6-4515-971B-9D850CF7815D}"/>
              </a:ext>
            </a:extLst>
          </p:cNvPr>
          <p:cNvSpPr>
            <a:spLocks noGrp="1"/>
          </p:cNvSpPr>
          <p:nvPr>
            <p:ph type="ftr" sz="quarter" idx="10"/>
          </p:nvPr>
        </p:nvSpPr>
        <p:spPr/>
        <p:txBody>
          <a:bodyPr/>
          <a:lstStyle/>
          <a:p>
            <a:r>
              <a:rPr lang="en-US"/>
              <a:t>Add a Footer</a:t>
            </a:r>
            <a:endParaRPr lang="en-US" dirty="0"/>
          </a:p>
        </p:txBody>
      </p:sp>
      <p:sp>
        <p:nvSpPr>
          <p:cNvPr id="4" name="Slide Number Placeholder 3">
            <a:extLst>
              <a:ext uri="{FF2B5EF4-FFF2-40B4-BE49-F238E27FC236}">
                <a16:creationId xmlns:a16="http://schemas.microsoft.com/office/drawing/2014/main" id="{C94957B4-5AE9-4220-87B6-BBB66AC0E59C}"/>
              </a:ext>
            </a:extLst>
          </p:cNvPr>
          <p:cNvSpPr>
            <a:spLocks noGrp="1"/>
          </p:cNvSpPr>
          <p:nvPr>
            <p:ph type="sldNum" sz="quarter" idx="11"/>
          </p:nvPr>
        </p:nvSpPr>
        <p:spPr/>
        <p:txBody>
          <a:bodyPr/>
          <a:lstStyle/>
          <a:p>
            <a:fld id="{8C2E478F-E849-4A8C-AF1F-CBCC78A7CBFA}" type="slidenum">
              <a:rPr lang="en-US" smtClean="0"/>
              <a:pPr/>
              <a:t>10</a:t>
            </a:fld>
            <a:endParaRPr lang="en-US" dirty="0"/>
          </a:p>
        </p:txBody>
      </p:sp>
      <p:sp>
        <p:nvSpPr>
          <p:cNvPr id="5" name="Content Placeholder 4">
            <a:extLst>
              <a:ext uri="{FF2B5EF4-FFF2-40B4-BE49-F238E27FC236}">
                <a16:creationId xmlns:a16="http://schemas.microsoft.com/office/drawing/2014/main" id="{E742D916-2B17-43E6-8709-D29220B8204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9174588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D5BE7-C36F-4E21-A63C-E9B442D1114F}"/>
              </a:ext>
            </a:extLst>
          </p:cNvPr>
          <p:cNvSpPr>
            <a:spLocks noGrp="1"/>
          </p:cNvSpPr>
          <p:nvPr>
            <p:ph type="title"/>
          </p:nvPr>
        </p:nvSpPr>
        <p:spPr/>
        <p:txBody>
          <a:bodyPr/>
          <a:lstStyle/>
          <a:p>
            <a:r>
              <a:rPr lang="en-US" dirty="0"/>
              <a:t>SAMPLE DATA</a:t>
            </a:r>
          </a:p>
        </p:txBody>
      </p:sp>
      <p:sp>
        <p:nvSpPr>
          <p:cNvPr id="3" name="Footer Placeholder 2">
            <a:extLst>
              <a:ext uri="{FF2B5EF4-FFF2-40B4-BE49-F238E27FC236}">
                <a16:creationId xmlns:a16="http://schemas.microsoft.com/office/drawing/2014/main" id="{B7C20DAC-9DB6-4515-971B-9D850CF7815D}"/>
              </a:ext>
            </a:extLst>
          </p:cNvPr>
          <p:cNvSpPr>
            <a:spLocks noGrp="1"/>
          </p:cNvSpPr>
          <p:nvPr>
            <p:ph type="ftr" sz="quarter" idx="10"/>
          </p:nvPr>
        </p:nvSpPr>
        <p:spPr/>
        <p:txBody>
          <a:bodyPr/>
          <a:lstStyle/>
          <a:p>
            <a:r>
              <a:rPr lang="en-US"/>
              <a:t>Add a Footer</a:t>
            </a:r>
            <a:endParaRPr lang="en-US" dirty="0"/>
          </a:p>
        </p:txBody>
      </p:sp>
      <p:sp>
        <p:nvSpPr>
          <p:cNvPr id="4" name="Slide Number Placeholder 3">
            <a:extLst>
              <a:ext uri="{FF2B5EF4-FFF2-40B4-BE49-F238E27FC236}">
                <a16:creationId xmlns:a16="http://schemas.microsoft.com/office/drawing/2014/main" id="{C94957B4-5AE9-4220-87B6-BBB66AC0E59C}"/>
              </a:ext>
            </a:extLst>
          </p:cNvPr>
          <p:cNvSpPr>
            <a:spLocks noGrp="1"/>
          </p:cNvSpPr>
          <p:nvPr>
            <p:ph type="sldNum" sz="quarter" idx="11"/>
          </p:nvPr>
        </p:nvSpPr>
        <p:spPr/>
        <p:txBody>
          <a:bodyPr/>
          <a:lstStyle/>
          <a:p>
            <a:fld id="{8C2E478F-E849-4A8C-AF1F-CBCC78A7CBFA}" type="slidenum">
              <a:rPr lang="en-US" smtClean="0"/>
              <a:pPr/>
              <a:t>11</a:t>
            </a:fld>
            <a:endParaRPr lang="en-US" dirty="0"/>
          </a:p>
        </p:txBody>
      </p:sp>
      <p:sp>
        <p:nvSpPr>
          <p:cNvPr id="5" name="Content Placeholder 4">
            <a:extLst>
              <a:ext uri="{FF2B5EF4-FFF2-40B4-BE49-F238E27FC236}">
                <a16:creationId xmlns:a16="http://schemas.microsoft.com/office/drawing/2014/main" id="{E742D916-2B17-43E6-8709-D29220B8204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4247354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D5BE7-C36F-4E21-A63C-E9B442D1114F}"/>
              </a:ext>
            </a:extLst>
          </p:cNvPr>
          <p:cNvSpPr>
            <a:spLocks noGrp="1"/>
          </p:cNvSpPr>
          <p:nvPr>
            <p:ph type="title"/>
          </p:nvPr>
        </p:nvSpPr>
        <p:spPr/>
        <p:txBody>
          <a:bodyPr/>
          <a:lstStyle/>
          <a:p>
            <a:r>
              <a:rPr lang="en-US" dirty="0"/>
              <a:t>Portfolio construction</a:t>
            </a:r>
          </a:p>
        </p:txBody>
      </p:sp>
      <p:sp>
        <p:nvSpPr>
          <p:cNvPr id="3" name="Footer Placeholder 2">
            <a:extLst>
              <a:ext uri="{FF2B5EF4-FFF2-40B4-BE49-F238E27FC236}">
                <a16:creationId xmlns:a16="http://schemas.microsoft.com/office/drawing/2014/main" id="{B7C20DAC-9DB6-4515-971B-9D850CF7815D}"/>
              </a:ext>
            </a:extLst>
          </p:cNvPr>
          <p:cNvSpPr>
            <a:spLocks noGrp="1"/>
          </p:cNvSpPr>
          <p:nvPr>
            <p:ph type="ftr" sz="quarter" idx="10"/>
          </p:nvPr>
        </p:nvSpPr>
        <p:spPr/>
        <p:txBody>
          <a:bodyPr/>
          <a:lstStyle/>
          <a:p>
            <a:r>
              <a:rPr lang="en-US"/>
              <a:t>Add a Footer</a:t>
            </a:r>
            <a:endParaRPr lang="en-US" dirty="0"/>
          </a:p>
        </p:txBody>
      </p:sp>
      <p:sp>
        <p:nvSpPr>
          <p:cNvPr id="4" name="Slide Number Placeholder 3">
            <a:extLst>
              <a:ext uri="{FF2B5EF4-FFF2-40B4-BE49-F238E27FC236}">
                <a16:creationId xmlns:a16="http://schemas.microsoft.com/office/drawing/2014/main" id="{C94957B4-5AE9-4220-87B6-BBB66AC0E59C}"/>
              </a:ext>
            </a:extLst>
          </p:cNvPr>
          <p:cNvSpPr>
            <a:spLocks noGrp="1"/>
          </p:cNvSpPr>
          <p:nvPr>
            <p:ph type="sldNum" sz="quarter" idx="11"/>
          </p:nvPr>
        </p:nvSpPr>
        <p:spPr/>
        <p:txBody>
          <a:bodyPr/>
          <a:lstStyle/>
          <a:p>
            <a:fld id="{8C2E478F-E849-4A8C-AF1F-CBCC78A7CBFA}" type="slidenum">
              <a:rPr lang="en-US" smtClean="0"/>
              <a:pPr/>
              <a:t>12</a:t>
            </a:fld>
            <a:endParaRPr lang="en-US" dirty="0"/>
          </a:p>
        </p:txBody>
      </p:sp>
      <p:sp>
        <p:nvSpPr>
          <p:cNvPr id="5" name="Content Placeholder 4">
            <a:extLst>
              <a:ext uri="{FF2B5EF4-FFF2-40B4-BE49-F238E27FC236}">
                <a16:creationId xmlns:a16="http://schemas.microsoft.com/office/drawing/2014/main" id="{E742D916-2B17-43E6-8709-D29220B8204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955471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Building" title="Building">
            <a:extLst>
              <a:ext uri="{FF2B5EF4-FFF2-40B4-BE49-F238E27FC236}">
                <a16:creationId xmlns:a16="http://schemas.microsoft.com/office/drawing/2014/main" id="{E78EAF87-74CF-4D41-BA6F-23563CA27159}"/>
              </a:ext>
            </a:extLst>
          </p:cNvPr>
          <p:cNvPicPr>
            <a:picLocks noGrp="1" noChangeAspect="1"/>
          </p:cNvPicPr>
          <p:nvPr>
            <p:ph type="pic" sz="quarter" idx="15"/>
          </p:nvPr>
        </p:nvPicPr>
        <p:blipFill>
          <a:blip r:embed="rId2">
            <a:extLst>
              <a:ext uri="{BEBA8EAE-BF5A-486C-A8C5-ECC9F3942E4B}">
                <a14:imgProps xmlns:a14="http://schemas.microsoft.com/office/drawing/2010/main">
                  <a14:imgLayer r:embed="rId3">
                    <a14:imgEffect>
                      <a14:brightnessContrast bright="-13000"/>
                    </a14:imgEffect>
                  </a14:imgLayer>
                </a14:imgProps>
              </a:ext>
              <a:ext uri="{28A0092B-C50C-407E-A947-70E740481C1C}">
                <a14:useLocalDpi xmlns:a14="http://schemas.microsoft.com/office/drawing/2010/main" val="0"/>
              </a:ext>
            </a:extLst>
          </a:blip>
          <a:srcRect/>
          <a:stretch>
            <a:fillRect/>
          </a:stretch>
        </p:blipFill>
        <p:spPr/>
      </p:pic>
      <p:grpSp>
        <p:nvGrpSpPr>
          <p:cNvPr id="2" name="Group 1">
            <a:extLst>
              <a:ext uri="{FF2B5EF4-FFF2-40B4-BE49-F238E27FC236}">
                <a16:creationId xmlns:a16="http://schemas.microsoft.com/office/drawing/2014/main" id="{CCC577CF-CED3-44B1-AC3E-05C2556B41F4}"/>
              </a:ext>
              <a:ext uri="{C183D7F6-B498-43B3-948B-1728B52AA6E4}">
                <adec:decorative xmlns:adec="http://schemas.microsoft.com/office/drawing/2017/decorative" val="1"/>
              </a:ext>
            </a:extLst>
          </p:cNvPr>
          <p:cNvGrpSpPr/>
          <p:nvPr/>
        </p:nvGrpSpPr>
        <p:grpSpPr>
          <a:xfrm>
            <a:off x="883522" y="408327"/>
            <a:ext cx="5276606" cy="5768636"/>
            <a:chOff x="883522" y="408327"/>
            <a:chExt cx="5276606" cy="5768636"/>
          </a:xfrm>
        </p:grpSpPr>
        <p:sp>
          <p:nvSpPr>
            <p:cNvPr id="14" name="Rectangle 13">
              <a:extLst>
                <a:ext uri="{FF2B5EF4-FFF2-40B4-BE49-F238E27FC236}">
                  <a16:creationId xmlns:a16="http://schemas.microsoft.com/office/drawing/2014/main" id="{875940B9-0338-4FFA-9747-10812F028FB7}"/>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pic>
          <p:nvPicPr>
            <p:cNvPr id="13" name="Graphic 12" descr="Open square ">
              <a:extLst>
                <a:ext uri="{FF2B5EF4-FFF2-40B4-BE49-F238E27FC236}">
                  <a16:creationId xmlns:a16="http://schemas.microsoft.com/office/drawing/2014/main" id="{46669882-9FD4-41D7-A5A6-A4A2E44A2AB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39938" y="1088572"/>
              <a:ext cx="4572000" cy="4572000"/>
            </a:xfrm>
            <a:prstGeom prst="rect">
              <a:avLst/>
            </a:prstGeom>
          </p:spPr>
        </p:pic>
        <p:sp>
          <p:nvSpPr>
            <p:cNvPr id="24" name="Rectangle 23">
              <a:extLst>
                <a:ext uri="{FF2B5EF4-FFF2-40B4-BE49-F238E27FC236}">
                  <a16:creationId xmlns:a16="http://schemas.microsoft.com/office/drawing/2014/main" id="{D4B52C7E-3049-4545-956A-6D8F73F234DB}"/>
                </a:ext>
              </a:extLst>
            </p:cNvPr>
            <p:cNvSpPr/>
            <p:nvPr/>
          </p:nvSpPr>
          <p:spPr>
            <a:xfrm>
              <a:off x="883522" y="408327"/>
              <a:ext cx="4351911" cy="47732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sp>
        <p:nvSpPr>
          <p:cNvPr id="26" name="Title 25">
            <a:extLst>
              <a:ext uri="{FF2B5EF4-FFF2-40B4-BE49-F238E27FC236}">
                <a16:creationId xmlns:a16="http://schemas.microsoft.com/office/drawing/2014/main" id="{DB4530C3-10EF-4FDE-A1B1-9DF09C2DF096}"/>
              </a:ext>
            </a:extLst>
          </p:cNvPr>
          <p:cNvSpPr>
            <a:spLocks noGrp="1"/>
          </p:cNvSpPr>
          <p:nvPr>
            <p:ph type="title"/>
          </p:nvPr>
        </p:nvSpPr>
        <p:spPr/>
        <p:txBody>
          <a:bodyPr>
            <a:normAutofit/>
          </a:bodyPr>
          <a:lstStyle/>
          <a:p>
            <a:r>
              <a:rPr lang="en-US" sz="4400" dirty="0"/>
              <a:t>Presentation Title Alt 1</a:t>
            </a:r>
          </a:p>
        </p:txBody>
      </p:sp>
      <p:sp>
        <p:nvSpPr>
          <p:cNvPr id="27" name="Text Placeholder 26">
            <a:extLst>
              <a:ext uri="{FF2B5EF4-FFF2-40B4-BE49-F238E27FC236}">
                <a16:creationId xmlns:a16="http://schemas.microsoft.com/office/drawing/2014/main" id="{863C256D-8187-4199-952C-D2BB841598F8}"/>
              </a:ext>
            </a:extLst>
          </p:cNvPr>
          <p:cNvSpPr>
            <a:spLocks noGrp="1"/>
          </p:cNvSpPr>
          <p:nvPr>
            <p:ph type="body" idx="13"/>
          </p:nvPr>
        </p:nvSpPr>
        <p:spPr/>
        <p:txBody>
          <a:bodyPr/>
          <a:lstStyle/>
          <a:p>
            <a:r>
              <a:rPr lang="en-US" dirty="0"/>
              <a:t>SUBTITLE GOES HERE</a:t>
            </a:r>
          </a:p>
        </p:txBody>
      </p:sp>
      <p:sp>
        <p:nvSpPr>
          <p:cNvPr id="21" name="Footer Placeholder 20">
            <a:extLst>
              <a:ext uri="{FF2B5EF4-FFF2-40B4-BE49-F238E27FC236}">
                <a16:creationId xmlns:a16="http://schemas.microsoft.com/office/drawing/2014/main" id="{1B4C1D1F-C2EF-4D29-B146-E0CE535B36DC}"/>
              </a:ext>
            </a:extLst>
          </p:cNvPr>
          <p:cNvSpPr>
            <a:spLocks noGrp="1"/>
          </p:cNvSpPr>
          <p:nvPr>
            <p:ph type="ftr" sz="quarter" idx="16"/>
          </p:nvPr>
        </p:nvSpPr>
        <p:spPr/>
        <p:txBody>
          <a:bodyPr/>
          <a:lstStyle/>
          <a:p>
            <a:r>
              <a:rPr lang="en-US" dirty="0"/>
              <a:t>Add a Footer</a:t>
            </a:r>
          </a:p>
        </p:txBody>
      </p:sp>
      <p:sp>
        <p:nvSpPr>
          <p:cNvPr id="12" name="Rectangle: Single Corner Snipped 11">
            <a:extLst>
              <a:ext uri="{FF2B5EF4-FFF2-40B4-BE49-F238E27FC236}">
                <a16:creationId xmlns:a16="http://schemas.microsoft.com/office/drawing/2014/main" id="{2DFF522F-AF68-4632-B55E-C71590EC9516}"/>
              </a:ext>
              <a:ext uri="{C183D7F6-B498-43B3-948B-1728B52AA6E4}">
                <adec:decorative xmlns:adec="http://schemas.microsoft.com/office/drawing/2017/decorative" val="1"/>
              </a:ext>
            </a:extLst>
          </p:cNvPr>
          <p:cNvSpPr/>
          <p:nvPr/>
        </p:nvSpPr>
        <p:spPr>
          <a:xfrm flipH="1">
            <a:off x="11549269" y="6356350"/>
            <a:ext cx="642731" cy="501650"/>
          </a:xfrm>
          <a:prstGeom prst="snip1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2" name="Slide Number Placeholder 21">
            <a:extLst>
              <a:ext uri="{FF2B5EF4-FFF2-40B4-BE49-F238E27FC236}">
                <a16:creationId xmlns:a16="http://schemas.microsoft.com/office/drawing/2014/main" id="{8F6F6586-42C9-4B51-A82B-5FC75BEA6DC3}"/>
              </a:ext>
            </a:extLst>
          </p:cNvPr>
          <p:cNvSpPr>
            <a:spLocks noGrp="1"/>
          </p:cNvSpPr>
          <p:nvPr>
            <p:ph type="sldNum" sz="quarter" idx="17"/>
          </p:nvPr>
        </p:nvSpPr>
        <p:spPr/>
        <p:txBody>
          <a:bodyPr/>
          <a:lstStyle/>
          <a:p>
            <a:fld id="{8C2E478F-E849-4A8C-AF1F-CBCC78A7CBFA}" type="slidenum">
              <a:rPr lang="en-US" smtClean="0"/>
              <a:pPr/>
              <a:t>13</a:t>
            </a:fld>
            <a:endParaRPr lang="en-US" dirty="0"/>
          </a:p>
        </p:txBody>
      </p:sp>
    </p:spTree>
    <p:extLst>
      <p:ext uri="{BB962C8B-B14F-4D97-AF65-F5344CB8AC3E}">
        <p14:creationId xmlns:p14="http://schemas.microsoft.com/office/powerpoint/2010/main" val="29483054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City Scape" title="City Scape">
            <a:extLst>
              <a:ext uri="{FF2B5EF4-FFF2-40B4-BE49-F238E27FC236}">
                <a16:creationId xmlns:a16="http://schemas.microsoft.com/office/drawing/2014/main" id="{361EFFB7-8B3E-491D-89F4-6C4D12965016}"/>
              </a:ext>
            </a:extLst>
          </p:cNvPr>
          <p:cNvPicPr>
            <a:picLocks noGrp="1" noChangeAspect="1"/>
          </p:cNvPicPr>
          <p:nvPr>
            <p:ph type="pic" sz="quarter" idx="15"/>
          </p:nvPr>
        </p:nvPicPr>
        <p:blipFill>
          <a:blip r:embed="rId2">
            <a:extLst>
              <a:ext uri="{BEBA8EAE-BF5A-486C-A8C5-ECC9F3942E4B}">
                <a14:imgProps xmlns:a14="http://schemas.microsoft.com/office/drawing/2010/main">
                  <a14:imgLayer r:embed="rId3">
                    <a14:imgEffect>
                      <a14:brightnessContrast bright="-33000"/>
                    </a14:imgEffect>
                  </a14:imgLayer>
                </a14:imgProps>
              </a:ext>
              <a:ext uri="{28A0092B-C50C-407E-A947-70E740481C1C}">
                <a14:useLocalDpi xmlns:a14="http://schemas.microsoft.com/office/drawing/2010/main" val="0"/>
              </a:ext>
            </a:extLst>
          </a:blip>
          <a:srcRect/>
          <a:stretch>
            <a:fillRect/>
          </a:stretch>
        </p:blipFill>
        <p:spPr/>
      </p:pic>
      <p:sp>
        <p:nvSpPr>
          <p:cNvPr id="11" name="Rectangle 10">
            <a:extLst>
              <a:ext uri="{FF2B5EF4-FFF2-40B4-BE49-F238E27FC236}">
                <a16:creationId xmlns:a16="http://schemas.microsoft.com/office/drawing/2014/main" id="{32B205EF-4045-42E3-8101-270CAA2CF42C}"/>
              </a:ext>
              <a:ext uri="{C183D7F6-B498-43B3-948B-1728B52AA6E4}">
                <adec:decorative xmlns:adec="http://schemas.microsoft.com/office/drawing/2017/decorative" val="1"/>
              </a:ext>
            </a:extLst>
          </p:cNvPr>
          <p:cNvSpPr/>
          <p:nvPr/>
        </p:nvSpPr>
        <p:spPr>
          <a:xfrm>
            <a:off x="-71016" y="0"/>
            <a:ext cx="12263015" cy="6858000"/>
          </a:xfrm>
          <a:prstGeom prst="rect">
            <a:avLst/>
          </a:prstGeom>
          <a:solidFill>
            <a:schemeClr val="bg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nvGrpSpPr>
          <p:cNvPr id="12" name="Group 11">
            <a:extLst>
              <a:ext uri="{FF2B5EF4-FFF2-40B4-BE49-F238E27FC236}">
                <a16:creationId xmlns:a16="http://schemas.microsoft.com/office/drawing/2014/main" id="{1101DF86-6B00-49D3-9EFB-456055F79899}"/>
              </a:ext>
              <a:ext uri="{C183D7F6-B498-43B3-948B-1728B52AA6E4}">
                <adec:decorative xmlns:adec="http://schemas.microsoft.com/office/drawing/2017/decorative" val="1"/>
              </a:ext>
            </a:extLst>
          </p:cNvPr>
          <p:cNvGrpSpPr/>
          <p:nvPr/>
        </p:nvGrpSpPr>
        <p:grpSpPr>
          <a:xfrm flipH="1" flipV="1">
            <a:off x="3581400" y="451189"/>
            <a:ext cx="5276606" cy="5768636"/>
            <a:chOff x="883522" y="408327"/>
            <a:chExt cx="5276606" cy="5768636"/>
          </a:xfrm>
        </p:grpSpPr>
        <p:sp>
          <p:nvSpPr>
            <p:cNvPr id="15" name="Rectangle 14">
              <a:extLst>
                <a:ext uri="{FF2B5EF4-FFF2-40B4-BE49-F238E27FC236}">
                  <a16:creationId xmlns:a16="http://schemas.microsoft.com/office/drawing/2014/main" id="{551A06BE-4DC9-42C3-9272-4EF3E833D5F5}"/>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pic>
          <p:nvPicPr>
            <p:cNvPr id="18" name="Graphic 17" descr="Open square">
              <a:extLst>
                <a:ext uri="{FF2B5EF4-FFF2-40B4-BE49-F238E27FC236}">
                  <a16:creationId xmlns:a16="http://schemas.microsoft.com/office/drawing/2014/main" id="{42A4A83C-0C6B-4A7C-B582-33988B027F1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39938" y="1088572"/>
              <a:ext cx="4572000" cy="4572000"/>
            </a:xfrm>
            <a:prstGeom prst="rect">
              <a:avLst/>
            </a:prstGeom>
          </p:spPr>
        </p:pic>
        <p:sp>
          <p:nvSpPr>
            <p:cNvPr id="16" name="Rectangle 15">
              <a:extLst>
                <a:ext uri="{FF2B5EF4-FFF2-40B4-BE49-F238E27FC236}">
                  <a16:creationId xmlns:a16="http://schemas.microsoft.com/office/drawing/2014/main" id="{6568F216-4DE5-421A-A222-041B654BB87E}"/>
                </a:ext>
              </a:extLst>
            </p:cNvPr>
            <p:cNvSpPr/>
            <p:nvPr/>
          </p:nvSpPr>
          <p:spPr>
            <a:xfrm>
              <a:off x="883522" y="408327"/>
              <a:ext cx="4351911" cy="47732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sp>
        <p:nvSpPr>
          <p:cNvPr id="4" name="Title 3">
            <a:extLst>
              <a:ext uri="{FF2B5EF4-FFF2-40B4-BE49-F238E27FC236}">
                <a16:creationId xmlns:a16="http://schemas.microsoft.com/office/drawing/2014/main" id="{9C2EEB1E-E5B2-44FA-8D26-4D510438DDB9}"/>
              </a:ext>
            </a:extLst>
          </p:cNvPr>
          <p:cNvSpPr>
            <a:spLocks noGrp="1"/>
          </p:cNvSpPr>
          <p:nvPr>
            <p:ph type="title"/>
          </p:nvPr>
        </p:nvSpPr>
        <p:spPr>
          <a:xfrm>
            <a:off x="4506095" y="2507633"/>
            <a:ext cx="4351911" cy="1769608"/>
          </a:xfrm>
        </p:spPr>
        <p:txBody>
          <a:bodyPr>
            <a:normAutofit/>
          </a:bodyPr>
          <a:lstStyle/>
          <a:p>
            <a:r>
              <a:rPr lang="en-US" dirty="0"/>
              <a:t>Presentation Title Alt 2</a:t>
            </a:r>
          </a:p>
        </p:txBody>
      </p:sp>
      <p:sp>
        <p:nvSpPr>
          <p:cNvPr id="19" name="Text Placeholder 2">
            <a:extLst>
              <a:ext uri="{FF2B5EF4-FFF2-40B4-BE49-F238E27FC236}">
                <a16:creationId xmlns:a16="http://schemas.microsoft.com/office/drawing/2014/main" id="{2F2E0D99-FB22-4130-AAF1-73D2822A328F}"/>
              </a:ext>
            </a:extLst>
          </p:cNvPr>
          <p:cNvSpPr txBox="1">
            <a:spLocks/>
          </p:cNvSpPr>
          <p:nvPr/>
        </p:nvSpPr>
        <p:spPr>
          <a:xfrm>
            <a:off x="4506095" y="4127455"/>
            <a:ext cx="4351912" cy="296437"/>
          </a:xfrm>
          <a:prstGeom prst="rect">
            <a:avLst/>
          </a:prstGeom>
        </p:spPr>
        <p:txBody>
          <a:bodyPr lIns="0" rIns="0">
            <a:noAutofit/>
          </a:bodyPr>
          <a:lstStyle>
            <a:lvl1pPr marL="0" indent="0" algn="l" defTabSz="914400" rtl="0" eaLnBrk="1" latinLnBrk="0" hangingPunct="1">
              <a:lnSpc>
                <a:spcPct val="90000"/>
              </a:lnSpc>
              <a:spcBef>
                <a:spcPts val="1000"/>
              </a:spcBef>
              <a:buFont typeface="Arial" panose="020B0604020202020204" pitchFamily="34" charset="0"/>
              <a:buNone/>
              <a:defRPr sz="2000" kern="1200" spc="6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r>
              <a:rPr lang="en-US" dirty="0">
                <a:solidFill>
                  <a:srgbClr val="2F3342"/>
                </a:solidFill>
              </a:rPr>
              <a:t>SUBTITLE GOES HERE</a:t>
            </a:r>
          </a:p>
        </p:txBody>
      </p:sp>
      <p:sp>
        <p:nvSpPr>
          <p:cNvPr id="8" name="Footer Placeholder 7">
            <a:extLst>
              <a:ext uri="{FF2B5EF4-FFF2-40B4-BE49-F238E27FC236}">
                <a16:creationId xmlns:a16="http://schemas.microsoft.com/office/drawing/2014/main" id="{37EAC647-D2A2-4904-B455-984AECA4DA77}"/>
              </a:ext>
            </a:extLst>
          </p:cNvPr>
          <p:cNvSpPr>
            <a:spLocks noGrp="1"/>
          </p:cNvSpPr>
          <p:nvPr>
            <p:ph type="ftr" sz="quarter" idx="16"/>
          </p:nvPr>
        </p:nvSpPr>
        <p:spPr/>
        <p:txBody>
          <a:bodyPr/>
          <a:lstStyle/>
          <a:p>
            <a:r>
              <a:rPr lang="en-US" dirty="0"/>
              <a:t>Add a Footer</a:t>
            </a:r>
          </a:p>
        </p:txBody>
      </p:sp>
      <p:sp>
        <p:nvSpPr>
          <p:cNvPr id="14" name="Rectangle: Single Corner Snipped 13">
            <a:extLst>
              <a:ext uri="{FF2B5EF4-FFF2-40B4-BE49-F238E27FC236}">
                <a16:creationId xmlns:a16="http://schemas.microsoft.com/office/drawing/2014/main" id="{443EBCED-982A-454F-BC58-43B643EFA10D}"/>
              </a:ext>
              <a:ext uri="{C183D7F6-B498-43B3-948B-1728B52AA6E4}">
                <adec:decorative xmlns:adec="http://schemas.microsoft.com/office/drawing/2017/decorative" val="1"/>
              </a:ext>
            </a:extLst>
          </p:cNvPr>
          <p:cNvSpPr/>
          <p:nvPr/>
        </p:nvSpPr>
        <p:spPr>
          <a:xfrm flipH="1">
            <a:off x="11549269" y="6356350"/>
            <a:ext cx="642731" cy="501650"/>
          </a:xfrm>
          <a:prstGeom prst="snip1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Slide Number Placeholder 5">
            <a:extLst>
              <a:ext uri="{FF2B5EF4-FFF2-40B4-BE49-F238E27FC236}">
                <a16:creationId xmlns:a16="http://schemas.microsoft.com/office/drawing/2014/main" id="{571FE10C-81AC-4781-843B-B9994368CB9A}"/>
              </a:ext>
            </a:extLst>
          </p:cNvPr>
          <p:cNvSpPr>
            <a:spLocks noGrp="1"/>
          </p:cNvSpPr>
          <p:nvPr>
            <p:ph type="sldNum" sz="quarter" idx="17"/>
          </p:nvPr>
        </p:nvSpPr>
        <p:spPr>
          <a:xfrm>
            <a:off x="11549268" y="6413649"/>
            <a:ext cx="642731" cy="407804"/>
          </a:xfrm>
          <a:prstGeom prst="rect">
            <a:avLst/>
          </a:prstGeom>
        </p:spPr>
        <p:txBody>
          <a:bodyPr vert="horz" lIns="91440" tIns="45720" rIns="91440" bIns="45720" rtlCol="0" anchor="ctr"/>
          <a:lstStyle>
            <a:lvl1pPr algn="ctr">
              <a:defRPr sz="1200">
                <a:solidFill>
                  <a:schemeClr val="bg1"/>
                </a:solidFill>
              </a:defRPr>
            </a:lvl1pPr>
          </a:lstStyle>
          <a:p>
            <a:fld id="{8C2E478F-E849-4A8C-AF1F-CBCC78A7CBFA}" type="slidenum">
              <a:rPr lang="en-US" smtClean="0"/>
              <a:pPr/>
              <a:t>14</a:t>
            </a:fld>
            <a:endParaRPr lang="en-US" dirty="0"/>
          </a:p>
        </p:txBody>
      </p:sp>
    </p:spTree>
    <p:extLst>
      <p:ext uri="{BB962C8B-B14F-4D97-AF65-F5344CB8AC3E}">
        <p14:creationId xmlns:p14="http://schemas.microsoft.com/office/powerpoint/2010/main" val="42363268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two buildings" title="two buildings">
            <a:extLst>
              <a:ext uri="{FF2B5EF4-FFF2-40B4-BE49-F238E27FC236}">
                <a16:creationId xmlns:a16="http://schemas.microsoft.com/office/drawing/2014/main" id="{59B4175B-2237-4E2B-8940-03CD8C850446}"/>
              </a:ext>
            </a:extLst>
          </p:cNvPr>
          <p:cNvPicPr>
            <a:picLocks noGrp="1" noChangeAspect="1"/>
          </p:cNvPicPr>
          <p:nvPr>
            <p:ph type="pic" idx="1"/>
          </p:nvPr>
        </p:nvPicPr>
        <p:blipFill>
          <a:blip r:embed="rId2">
            <a:extLst>
              <a:ext uri="{BEBA8EAE-BF5A-486C-A8C5-ECC9F3942E4B}">
                <a14:imgProps xmlns:a14="http://schemas.microsoft.com/office/drawing/2010/main">
                  <a14:imgLayer r:embed="rId3">
                    <a14:imgEffect>
                      <a14:brightnessContrast bright="-30000" contrast="45000"/>
                    </a14:imgEffect>
                  </a14:imgLayer>
                </a14:imgProps>
              </a:ext>
              <a:ext uri="{28A0092B-C50C-407E-A947-70E740481C1C}">
                <a14:useLocalDpi xmlns:a14="http://schemas.microsoft.com/office/drawing/2010/main" val="0"/>
              </a:ext>
            </a:extLst>
          </a:blip>
          <a:srcRect/>
          <a:stretch>
            <a:fillRect/>
          </a:stretch>
        </p:blipFill>
        <p:spPr/>
      </p:pic>
      <p:sp>
        <p:nvSpPr>
          <p:cNvPr id="12" name="Rectangle 11">
            <a:extLst>
              <a:ext uri="{FF2B5EF4-FFF2-40B4-BE49-F238E27FC236}">
                <a16:creationId xmlns:a16="http://schemas.microsoft.com/office/drawing/2014/main" id="{663F03C3-322B-449C-A477-EA1D99EDC624}"/>
              </a:ext>
              <a:ext uri="{C183D7F6-B498-43B3-948B-1728B52AA6E4}">
                <adec:decorative xmlns:adec="http://schemas.microsoft.com/office/drawing/2017/decorative" val="1"/>
              </a:ext>
            </a:extLst>
          </p:cNvPr>
          <p:cNvSpPr/>
          <p:nvPr/>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3" name="Rectangle 12">
            <a:extLst>
              <a:ext uri="{FF2B5EF4-FFF2-40B4-BE49-F238E27FC236}">
                <a16:creationId xmlns:a16="http://schemas.microsoft.com/office/drawing/2014/main" id="{AA0E0CBA-1F82-43A8-9DE3-F0F883DB2D26}"/>
              </a:ext>
              <a:ext uri="{C183D7F6-B498-43B3-948B-1728B52AA6E4}">
                <adec:decorative xmlns:adec="http://schemas.microsoft.com/office/drawing/2017/decorative" val="1"/>
              </a:ext>
            </a:extLst>
          </p:cNvPr>
          <p:cNvSpPr/>
          <p:nvPr/>
        </p:nvSpPr>
        <p:spPr>
          <a:xfrm>
            <a:off x="957943" y="655467"/>
            <a:ext cx="5769428"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D5445F47-6D74-450C-BC16-998D2021AD78}"/>
              </a:ext>
            </a:extLst>
          </p:cNvPr>
          <p:cNvSpPr>
            <a:spLocks noGrp="1"/>
          </p:cNvSpPr>
          <p:nvPr>
            <p:ph type="title"/>
          </p:nvPr>
        </p:nvSpPr>
        <p:spPr/>
        <p:txBody>
          <a:bodyPr/>
          <a:lstStyle/>
          <a:p>
            <a:r>
              <a:rPr lang="en-US" dirty="0"/>
              <a:t>YOUR TITLE GOES HERE</a:t>
            </a:r>
          </a:p>
        </p:txBody>
      </p:sp>
      <p:sp>
        <p:nvSpPr>
          <p:cNvPr id="9" name="Text Placeholder 8">
            <a:extLst>
              <a:ext uri="{FF2B5EF4-FFF2-40B4-BE49-F238E27FC236}">
                <a16:creationId xmlns:a16="http://schemas.microsoft.com/office/drawing/2014/main" id="{4744B28E-5E14-4A77-AD4F-C979905862BF}"/>
              </a:ext>
            </a:extLst>
          </p:cNvPr>
          <p:cNvSpPr>
            <a:spLocks noGrp="1"/>
          </p:cNvSpPr>
          <p:nvPr>
            <p:ph type="body" idx="13"/>
          </p:nvPr>
        </p:nvSpPr>
        <p:spPr/>
        <p:txBody>
          <a:bodyPr/>
          <a:lstStyle/>
          <a:p>
            <a:r>
              <a:rPr lang="en-US" dirty="0"/>
              <a:t>SUBTITLE GOES HERE</a:t>
            </a:r>
          </a:p>
        </p:txBody>
      </p:sp>
      <p:sp>
        <p:nvSpPr>
          <p:cNvPr id="8" name="Text Placeholder 7">
            <a:extLst>
              <a:ext uri="{FF2B5EF4-FFF2-40B4-BE49-F238E27FC236}">
                <a16:creationId xmlns:a16="http://schemas.microsoft.com/office/drawing/2014/main" id="{E79DECD2-B85E-4CB3-BBFB-C64131454B65}"/>
              </a:ext>
            </a:extLst>
          </p:cNvPr>
          <p:cNvSpPr>
            <a:spLocks noGrp="1"/>
          </p:cNvSpPr>
          <p:nvPr>
            <p:ph type="body" sz="half" idx="2"/>
          </p:nvPr>
        </p:nvSpPr>
        <p:spPr/>
        <p:txBody>
          <a:bodyPr/>
          <a:lstStyle/>
          <a:p>
            <a:r>
              <a:rPr lang="en-US" dirty="0"/>
              <a:t>Lorem ipsum dolor sit amet, consectetur adipiscing elit. Ut gravida eros erat. Proin a tellus sed risus lobortis sagittis eu quis est. Duis ut aliquam nisi. Suspendisse vehicula mi diam, sit amet lacinia massa sodales ac. Fusce condimentum egestas nunc a maximus. Quisque et orci purus. Proin dolor mi, ultrices sit amet ipsum placerat, congue mattis turpis. Donec vestibulum eros eget mauris dignissim, ut ultricies dolor viverra. </a:t>
            </a:r>
          </a:p>
          <a:p>
            <a:endParaRPr lang="en-US" dirty="0"/>
          </a:p>
        </p:txBody>
      </p:sp>
      <p:sp>
        <p:nvSpPr>
          <p:cNvPr id="2" name="Footer Placeholder 1">
            <a:extLst>
              <a:ext uri="{FF2B5EF4-FFF2-40B4-BE49-F238E27FC236}">
                <a16:creationId xmlns:a16="http://schemas.microsoft.com/office/drawing/2014/main" id="{B9BB9BB1-292D-4569-BA74-3E766701DB15}"/>
              </a:ext>
            </a:extLst>
          </p:cNvPr>
          <p:cNvSpPr>
            <a:spLocks noGrp="1"/>
          </p:cNvSpPr>
          <p:nvPr>
            <p:ph type="ftr" sz="quarter" idx="14"/>
          </p:nvPr>
        </p:nvSpPr>
        <p:spPr/>
        <p:txBody>
          <a:bodyPr/>
          <a:lstStyle/>
          <a:p>
            <a:r>
              <a:rPr lang="en-US" dirty="0"/>
              <a:t>Add a Footer</a:t>
            </a:r>
          </a:p>
        </p:txBody>
      </p:sp>
      <p:sp>
        <p:nvSpPr>
          <p:cNvPr id="11" name="Rectangle: Single Corner Snipped 10">
            <a:extLst>
              <a:ext uri="{FF2B5EF4-FFF2-40B4-BE49-F238E27FC236}">
                <a16:creationId xmlns:a16="http://schemas.microsoft.com/office/drawing/2014/main" id="{85DF53DB-409B-49FA-A52D-E30AD84AED76}"/>
              </a:ext>
              <a:ext uri="{C183D7F6-B498-43B3-948B-1728B52AA6E4}">
                <adec:decorative xmlns:adec="http://schemas.microsoft.com/office/drawing/2017/decorative" val="1"/>
              </a:ext>
            </a:extLst>
          </p:cNvPr>
          <p:cNvSpPr/>
          <p:nvPr/>
        </p:nvSpPr>
        <p:spPr>
          <a:xfrm flipH="1">
            <a:off x="11549269" y="6356350"/>
            <a:ext cx="642731" cy="501650"/>
          </a:xfrm>
          <a:prstGeom prst="snip1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Slide Number Placeholder 3">
            <a:extLst>
              <a:ext uri="{FF2B5EF4-FFF2-40B4-BE49-F238E27FC236}">
                <a16:creationId xmlns:a16="http://schemas.microsoft.com/office/drawing/2014/main" id="{5564D90B-FC4E-4781-9E54-536CECF8BA47}"/>
              </a:ext>
            </a:extLst>
          </p:cNvPr>
          <p:cNvSpPr>
            <a:spLocks noGrp="1"/>
          </p:cNvSpPr>
          <p:nvPr>
            <p:ph type="sldNum" sz="quarter" idx="15"/>
          </p:nvPr>
        </p:nvSpPr>
        <p:spPr/>
        <p:txBody>
          <a:bodyPr/>
          <a:lstStyle/>
          <a:p>
            <a:fld id="{8C2E478F-E849-4A8C-AF1F-CBCC78A7CBFA}" type="slidenum">
              <a:rPr lang="en-US" smtClean="0"/>
              <a:pPr/>
              <a:t>15</a:t>
            </a:fld>
            <a:endParaRPr lang="en-US" dirty="0"/>
          </a:p>
        </p:txBody>
      </p:sp>
    </p:spTree>
    <p:extLst>
      <p:ext uri="{BB962C8B-B14F-4D97-AF65-F5344CB8AC3E}">
        <p14:creationId xmlns:p14="http://schemas.microsoft.com/office/powerpoint/2010/main" val="485328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City Scape" title="City Scape">
            <a:extLst>
              <a:ext uri="{FF2B5EF4-FFF2-40B4-BE49-F238E27FC236}">
                <a16:creationId xmlns:a16="http://schemas.microsoft.com/office/drawing/2014/main" id="{5E06080F-9F80-49D4-9D28-F3FD457E4278}"/>
              </a:ext>
            </a:extLst>
          </p:cNvPr>
          <p:cNvPicPr>
            <a:picLocks noGrp="1" noChangeAspect="1"/>
          </p:cNvPicPr>
          <p:nvPr>
            <p:ph type="pic" sz="quarter" idx="15"/>
          </p:nvPr>
        </p:nvPicPr>
        <p:blipFill>
          <a:blip r:embed="rId2">
            <a:extLst>
              <a:ext uri="{BEBA8EAE-BF5A-486C-A8C5-ECC9F3942E4B}">
                <a14:imgProps xmlns:a14="http://schemas.microsoft.com/office/drawing/2010/main">
                  <a14:imgLayer r:embed="rId3">
                    <a14:imgEffect>
                      <a14:brightnessContrast bright="-25000" contrast="18000"/>
                    </a14:imgEffect>
                  </a14:imgLayer>
                </a14:imgProps>
              </a:ext>
              <a:ext uri="{28A0092B-C50C-407E-A947-70E740481C1C}">
                <a14:useLocalDpi xmlns:a14="http://schemas.microsoft.com/office/drawing/2010/main" val="0"/>
              </a:ext>
            </a:extLst>
          </a:blip>
          <a:srcRect/>
          <a:stretch>
            <a:fillRect/>
          </a:stretch>
        </p:blipFill>
        <p:spPr/>
      </p:pic>
      <p:grpSp>
        <p:nvGrpSpPr>
          <p:cNvPr id="31" name="Group 30">
            <a:extLst>
              <a:ext uri="{FF2B5EF4-FFF2-40B4-BE49-F238E27FC236}">
                <a16:creationId xmlns:a16="http://schemas.microsoft.com/office/drawing/2014/main" id="{CDA17D7C-7C63-439C-8B50-C9B0F0F9AAF7}"/>
              </a:ext>
              <a:ext uri="{C183D7F6-B498-43B3-948B-1728B52AA6E4}">
                <adec:decorative xmlns:adec="http://schemas.microsoft.com/office/drawing/2017/decorative" val="1"/>
              </a:ext>
            </a:extLst>
          </p:cNvPr>
          <p:cNvGrpSpPr/>
          <p:nvPr/>
        </p:nvGrpSpPr>
        <p:grpSpPr>
          <a:xfrm flipH="1">
            <a:off x="4115984" y="252563"/>
            <a:ext cx="7433283" cy="5995838"/>
            <a:chOff x="252031" y="391887"/>
            <a:chExt cx="7433283" cy="6215741"/>
          </a:xfrm>
        </p:grpSpPr>
        <p:sp>
          <p:nvSpPr>
            <p:cNvPr id="32" name="Rectangle 31">
              <a:extLst>
                <a:ext uri="{FF2B5EF4-FFF2-40B4-BE49-F238E27FC236}">
                  <a16:creationId xmlns:a16="http://schemas.microsoft.com/office/drawing/2014/main" id="{32FD79E9-DA87-4AE3-AB4F-454E8B1C7E28}"/>
                </a:ext>
              </a:extLst>
            </p:cNvPr>
            <p:cNvSpPr/>
            <p:nvPr userDrawn="1"/>
          </p:nvSpPr>
          <p:spPr>
            <a:xfrm>
              <a:off x="609600" y="391887"/>
              <a:ext cx="7075714" cy="5878284"/>
            </a:xfrm>
            <a:prstGeom prst="rect">
              <a:avLst/>
            </a:prstGeom>
            <a:noFill/>
            <a:ln w="1270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C0DB13C1-B4FB-4D33-A199-5BB34983AB47}"/>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34" name="Rectangle 33">
              <a:extLst>
                <a:ext uri="{FF2B5EF4-FFF2-40B4-BE49-F238E27FC236}">
                  <a16:creationId xmlns:a16="http://schemas.microsoft.com/office/drawing/2014/main" id="{97CAE694-E5D7-45D8-80CE-4067B6610E53}"/>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 name="Title 6">
            <a:extLst>
              <a:ext uri="{FF2B5EF4-FFF2-40B4-BE49-F238E27FC236}">
                <a16:creationId xmlns:a16="http://schemas.microsoft.com/office/drawing/2014/main" id="{D5445F47-6D74-450C-BC16-998D2021AD78}"/>
              </a:ext>
            </a:extLst>
          </p:cNvPr>
          <p:cNvSpPr>
            <a:spLocks noGrp="1"/>
          </p:cNvSpPr>
          <p:nvPr>
            <p:ph type="title"/>
          </p:nvPr>
        </p:nvSpPr>
        <p:spPr/>
        <p:txBody>
          <a:bodyPr/>
          <a:lstStyle/>
          <a:p>
            <a:r>
              <a:rPr lang="en-US" dirty="0"/>
              <a:t>YOUR TITLE HERE</a:t>
            </a:r>
          </a:p>
        </p:txBody>
      </p:sp>
      <p:sp>
        <p:nvSpPr>
          <p:cNvPr id="9" name="Text Placeholder 8">
            <a:extLst>
              <a:ext uri="{FF2B5EF4-FFF2-40B4-BE49-F238E27FC236}">
                <a16:creationId xmlns:a16="http://schemas.microsoft.com/office/drawing/2014/main" id="{4744B28E-5E14-4A77-AD4F-C979905862BF}"/>
              </a:ext>
            </a:extLst>
          </p:cNvPr>
          <p:cNvSpPr>
            <a:spLocks noGrp="1"/>
          </p:cNvSpPr>
          <p:nvPr>
            <p:ph type="body" idx="13"/>
          </p:nvPr>
        </p:nvSpPr>
        <p:spPr/>
        <p:txBody>
          <a:bodyPr/>
          <a:lstStyle/>
          <a:p>
            <a:r>
              <a:rPr lang="en-US" dirty="0"/>
              <a:t>SUBTITLE GOES HERE</a:t>
            </a:r>
          </a:p>
        </p:txBody>
      </p:sp>
      <p:sp>
        <p:nvSpPr>
          <p:cNvPr id="4" name="Content Placeholder 3">
            <a:extLst>
              <a:ext uri="{FF2B5EF4-FFF2-40B4-BE49-F238E27FC236}">
                <a16:creationId xmlns:a16="http://schemas.microsoft.com/office/drawing/2014/main" id="{2885A4AC-9AA0-4EFF-8162-609223BF5D70}"/>
              </a:ext>
            </a:extLst>
          </p:cNvPr>
          <p:cNvSpPr>
            <a:spLocks noGrp="1"/>
          </p:cNvSpPr>
          <p:nvPr>
            <p:ph idx="1"/>
          </p:nvPr>
        </p:nvSpPr>
        <p:spPr/>
        <p:txBody>
          <a:bodyPr>
            <a:normAutofit lnSpcReduction="10000"/>
          </a:bodyPr>
          <a:lstStyle/>
          <a:p>
            <a:pPr marL="0" indent="0">
              <a:buNone/>
            </a:pPr>
            <a:r>
              <a:rPr lang="en-US" dirty="0"/>
              <a:t>Lorem ipsum dolor sit amet, consectetur adipiscing elit. Ut gravida eros erat. Proin a tellus sed risus lobortis sagittis eu quis est. Duis ut aliquam nisi. Suspendisse vehicula mi diam, sit amet lacinia massa sodales ac. Fusce condimentum egestas nunc a maximus. Quisque et orci purus. Proin dolor mi, ultrices sit amet ipsum placerat, congue mattis turpis. Donec vestibulum eros eget mauris dignissim, ut ultricies dolor vi Lorem ipsum dolor sit amet, consectetur adipiscing elit. Ut gravida eros erat. Proin a tellus sed risus lobortis sagittis eu quis est. Duis ut aliquam nisi. Suspendisse vehicula mi diam, sit amet lacinia massa sodales ac. Fusce condimentum egestas nunc a maximus. </a:t>
            </a:r>
          </a:p>
        </p:txBody>
      </p:sp>
      <p:sp>
        <p:nvSpPr>
          <p:cNvPr id="11" name="Rectangle: Single Corner Snipped 10">
            <a:extLst>
              <a:ext uri="{FF2B5EF4-FFF2-40B4-BE49-F238E27FC236}">
                <a16:creationId xmlns:a16="http://schemas.microsoft.com/office/drawing/2014/main" id="{851F9C8F-B284-4FE9-A76C-49BE3BEE3853}"/>
              </a:ext>
              <a:ext uri="{C183D7F6-B498-43B3-948B-1728B52AA6E4}">
                <adec:decorative xmlns:adec="http://schemas.microsoft.com/office/drawing/2017/decorative" val="1"/>
              </a:ext>
            </a:extLst>
          </p:cNvPr>
          <p:cNvSpPr/>
          <p:nvPr/>
        </p:nvSpPr>
        <p:spPr>
          <a:xfrm flipH="1">
            <a:off x="11549269" y="6356350"/>
            <a:ext cx="642731" cy="501650"/>
          </a:xfrm>
          <a:prstGeom prst="snip1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Slide Number Placeholder 5">
            <a:extLst>
              <a:ext uri="{FF2B5EF4-FFF2-40B4-BE49-F238E27FC236}">
                <a16:creationId xmlns:a16="http://schemas.microsoft.com/office/drawing/2014/main" id="{75EF0122-21C6-4139-B8D0-688B2553C487}"/>
              </a:ext>
            </a:extLst>
          </p:cNvPr>
          <p:cNvSpPr>
            <a:spLocks noGrp="1"/>
          </p:cNvSpPr>
          <p:nvPr>
            <p:ph type="sldNum" sz="quarter" idx="17"/>
          </p:nvPr>
        </p:nvSpPr>
        <p:spPr>
          <a:xfrm>
            <a:off x="11549268" y="6413649"/>
            <a:ext cx="642731" cy="407804"/>
          </a:xfrm>
          <a:prstGeom prst="rect">
            <a:avLst/>
          </a:prstGeom>
        </p:spPr>
        <p:txBody>
          <a:bodyPr vert="horz" lIns="91440" tIns="45720" rIns="91440" bIns="45720" rtlCol="0" anchor="ctr"/>
          <a:lstStyle>
            <a:lvl1pPr algn="ctr">
              <a:defRPr sz="1200">
                <a:solidFill>
                  <a:schemeClr val="bg1"/>
                </a:solidFill>
              </a:defRPr>
            </a:lvl1pPr>
          </a:lstStyle>
          <a:p>
            <a:fld id="{8C2E478F-E849-4A8C-AF1F-CBCC78A7CBFA}" type="slidenum">
              <a:rPr lang="en-US" smtClean="0"/>
              <a:pPr/>
              <a:t>16</a:t>
            </a:fld>
            <a:endParaRPr lang="en-US" dirty="0"/>
          </a:p>
        </p:txBody>
      </p:sp>
    </p:spTree>
    <p:extLst>
      <p:ext uri="{BB962C8B-B14F-4D97-AF65-F5344CB8AC3E}">
        <p14:creationId xmlns:p14="http://schemas.microsoft.com/office/powerpoint/2010/main" val="8222856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itle 37">
            <a:extLst>
              <a:ext uri="{FF2B5EF4-FFF2-40B4-BE49-F238E27FC236}">
                <a16:creationId xmlns:a16="http://schemas.microsoft.com/office/drawing/2014/main" id="{4C646910-F4B3-42FF-94CF-BEAFDD606400}"/>
              </a:ext>
            </a:extLst>
          </p:cNvPr>
          <p:cNvSpPr>
            <a:spLocks noGrp="1"/>
          </p:cNvSpPr>
          <p:nvPr>
            <p:ph type="title"/>
          </p:nvPr>
        </p:nvSpPr>
        <p:spPr/>
        <p:txBody>
          <a:bodyPr/>
          <a:lstStyle/>
          <a:p>
            <a:r>
              <a:rPr lang="en-US" dirty="0"/>
              <a:t>Title</a:t>
            </a:r>
          </a:p>
        </p:txBody>
      </p:sp>
      <p:sp>
        <p:nvSpPr>
          <p:cNvPr id="4" name="Text Placeholder 3">
            <a:extLst>
              <a:ext uri="{FF2B5EF4-FFF2-40B4-BE49-F238E27FC236}">
                <a16:creationId xmlns:a16="http://schemas.microsoft.com/office/drawing/2014/main" id="{4033542F-D085-445E-BEBE-DEE6D4F79CAD}"/>
              </a:ext>
            </a:extLst>
          </p:cNvPr>
          <p:cNvSpPr>
            <a:spLocks noGrp="1"/>
          </p:cNvSpPr>
          <p:nvPr>
            <p:ph type="body" idx="1"/>
          </p:nvPr>
        </p:nvSpPr>
        <p:spPr/>
        <p:txBody>
          <a:bodyPr/>
          <a:lstStyle/>
          <a:p>
            <a:r>
              <a:rPr lang="en-US" dirty="0"/>
              <a:t>YOUR TITLE GOES HERE</a:t>
            </a:r>
          </a:p>
        </p:txBody>
      </p:sp>
      <p:sp>
        <p:nvSpPr>
          <p:cNvPr id="5" name="Content Placeholder 4">
            <a:extLst>
              <a:ext uri="{FF2B5EF4-FFF2-40B4-BE49-F238E27FC236}">
                <a16:creationId xmlns:a16="http://schemas.microsoft.com/office/drawing/2014/main" id="{FDF153A6-0E4B-417F-85BB-FD8402B100BD}"/>
              </a:ext>
            </a:extLst>
          </p:cNvPr>
          <p:cNvSpPr>
            <a:spLocks noGrp="1"/>
          </p:cNvSpPr>
          <p:nvPr>
            <p:ph sz="half" idx="2"/>
          </p:nvPr>
        </p:nvSpPr>
        <p:spPr/>
        <p:txBody>
          <a:bodyPr/>
          <a:lstStyle/>
          <a:p>
            <a:r>
              <a:rPr lang="en-US" dirty="0"/>
              <a:t>Lorem ipsum dolor sit amet, consectetur adipiscing elit. Ut gravida eros erat. </a:t>
            </a:r>
          </a:p>
          <a:p>
            <a:r>
              <a:rPr lang="en-US" dirty="0"/>
              <a:t>Proin a tellus sed risus lobortis sagittis eu quis est. Duis ut aliquam nisi. Suspendisse vehicula mi diam, </a:t>
            </a:r>
          </a:p>
          <a:p>
            <a:r>
              <a:rPr lang="en-US" dirty="0"/>
              <a:t>sit amet lacinia massa sodales ac. Fusce condimentum egestas nunc a  </a:t>
            </a:r>
          </a:p>
        </p:txBody>
      </p:sp>
      <p:sp>
        <p:nvSpPr>
          <p:cNvPr id="6" name="Text Placeholder 5">
            <a:extLst>
              <a:ext uri="{FF2B5EF4-FFF2-40B4-BE49-F238E27FC236}">
                <a16:creationId xmlns:a16="http://schemas.microsoft.com/office/drawing/2014/main" id="{89C32B2A-F443-47DA-A5C9-E0CCEC6C2F29}"/>
              </a:ext>
            </a:extLst>
          </p:cNvPr>
          <p:cNvSpPr>
            <a:spLocks noGrp="1"/>
          </p:cNvSpPr>
          <p:nvPr>
            <p:ph type="body" idx="13"/>
          </p:nvPr>
        </p:nvSpPr>
        <p:spPr/>
        <p:txBody>
          <a:bodyPr/>
          <a:lstStyle/>
          <a:p>
            <a:r>
              <a:rPr lang="en-US" dirty="0"/>
              <a:t>YOUR TITLE GOES HERE</a:t>
            </a:r>
          </a:p>
        </p:txBody>
      </p:sp>
      <p:sp>
        <p:nvSpPr>
          <p:cNvPr id="7" name="Content Placeholder 6">
            <a:extLst>
              <a:ext uri="{FF2B5EF4-FFF2-40B4-BE49-F238E27FC236}">
                <a16:creationId xmlns:a16="http://schemas.microsoft.com/office/drawing/2014/main" id="{53DDF559-AB16-43D3-96DE-5FD6A71C1A24}"/>
              </a:ext>
            </a:extLst>
          </p:cNvPr>
          <p:cNvSpPr>
            <a:spLocks noGrp="1"/>
          </p:cNvSpPr>
          <p:nvPr>
            <p:ph sz="half" idx="14"/>
          </p:nvPr>
        </p:nvSpPr>
        <p:spPr/>
        <p:txBody>
          <a:bodyPr/>
          <a:lstStyle/>
          <a:p>
            <a:r>
              <a:rPr lang="en-US" dirty="0"/>
              <a:t>Lorem ipsum dolor sit amet, consectetur adipiscing elit. Ut gravida eros erat. </a:t>
            </a:r>
          </a:p>
          <a:p>
            <a:r>
              <a:rPr lang="en-US" dirty="0"/>
              <a:t>Proin a tellus sed risus lobortis sagittis eu quis est. Duis ut aliquam nisi. Suspendisse vehicula mi diam, </a:t>
            </a:r>
          </a:p>
          <a:p>
            <a:r>
              <a:rPr lang="en-US" dirty="0"/>
              <a:t>sit amet lacinia massa sodales ac. Fusce condimentum egestas nunc a</a:t>
            </a:r>
          </a:p>
        </p:txBody>
      </p:sp>
      <p:pic>
        <p:nvPicPr>
          <p:cNvPr id="10" name="Picture Placeholder 9" descr="two buildings" title="two buildings">
            <a:extLst>
              <a:ext uri="{FF2B5EF4-FFF2-40B4-BE49-F238E27FC236}">
                <a16:creationId xmlns:a16="http://schemas.microsoft.com/office/drawing/2014/main" id="{2F31814F-08FA-4F6F-AB72-C15E456914A6}"/>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a:stretch>
            <a:fillRect/>
          </a:stretch>
        </p:blipFill>
        <p:spPr/>
      </p:pic>
      <p:sp>
        <p:nvSpPr>
          <p:cNvPr id="29" name="Footer Placeholder 28">
            <a:extLst>
              <a:ext uri="{FF2B5EF4-FFF2-40B4-BE49-F238E27FC236}">
                <a16:creationId xmlns:a16="http://schemas.microsoft.com/office/drawing/2014/main" id="{8B1278D5-2C97-4CEF-8849-C9811924FBA1}"/>
              </a:ext>
            </a:extLst>
          </p:cNvPr>
          <p:cNvSpPr>
            <a:spLocks noGrp="1"/>
          </p:cNvSpPr>
          <p:nvPr>
            <p:ph type="ftr" sz="quarter" idx="16"/>
          </p:nvPr>
        </p:nvSpPr>
        <p:spPr/>
        <p:txBody>
          <a:bodyPr/>
          <a:lstStyle/>
          <a:p>
            <a:r>
              <a:rPr lang="en-US" dirty="0"/>
              <a:t>Add a Footer</a:t>
            </a:r>
          </a:p>
        </p:txBody>
      </p:sp>
      <p:sp>
        <p:nvSpPr>
          <p:cNvPr id="30" name="Slide Number Placeholder 29">
            <a:extLst>
              <a:ext uri="{FF2B5EF4-FFF2-40B4-BE49-F238E27FC236}">
                <a16:creationId xmlns:a16="http://schemas.microsoft.com/office/drawing/2014/main" id="{2F6ECD0F-66E9-4D96-8436-105A25A341A2}"/>
              </a:ext>
            </a:extLst>
          </p:cNvPr>
          <p:cNvSpPr>
            <a:spLocks noGrp="1"/>
          </p:cNvSpPr>
          <p:nvPr>
            <p:ph type="sldNum" sz="quarter" idx="17"/>
          </p:nvPr>
        </p:nvSpPr>
        <p:spPr/>
        <p:txBody>
          <a:bodyPr/>
          <a:lstStyle/>
          <a:p>
            <a:fld id="{8C2E478F-E849-4A8C-AF1F-CBCC78A7CBFA}" type="slidenum">
              <a:rPr lang="en-US" smtClean="0"/>
              <a:pPr/>
              <a:t>17</a:t>
            </a:fld>
            <a:endParaRPr lang="en-US" dirty="0"/>
          </a:p>
        </p:txBody>
      </p:sp>
    </p:spTree>
    <p:extLst>
      <p:ext uri="{BB962C8B-B14F-4D97-AF65-F5344CB8AC3E}">
        <p14:creationId xmlns:p14="http://schemas.microsoft.com/office/powerpoint/2010/main" val="31743814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ADB54-3897-4872-B9B3-1888BB60FDFF}"/>
              </a:ext>
            </a:extLst>
          </p:cNvPr>
          <p:cNvSpPr>
            <a:spLocks noGrp="1"/>
          </p:cNvSpPr>
          <p:nvPr>
            <p:ph type="title"/>
          </p:nvPr>
        </p:nvSpPr>
        <p:spPr/>
        <p:txBody>
          <a:bodyPr/>
          <a:lstStyle/>
          <a:p>
            <a:r>
              <a:rPr lang="en-US" dirty="0"/>
              <a:t>TITLE GOES HERE</a:t>
            </a:r>
          </a:p>
        </p:txBody>
      </p:sp>
      <p:sp>
        <p:nvSpPr>
          <p:cNvPr id="4" name="Text Placeholder 3">
            <a:extLst>
              <a:ext uri="{FF2B5EF4-FFF2-40B4-BE49-F238E27FC236}">
                <a16:creationId xmlns:a16="http://schemas.microsoft.com/office/drawing/2014/main" id="{46E2CC9E-302A-4500-B0E3-4BE84867E197}"/>
              </a:ext>
            </a:extLst>
          </p:cNvPr>
          <p:cNvSpPr>
            <a:spLocks noGrp="1"/>
          </p:cNvSpPr>
          <p:nvPr>
            <p:ph type="body" idx="13"/>
          </p:nvPr>
        </p:nvSpPr>
        <p:spPr/>
        <p:txBody>
          <a:bodyPr/>
          <a:lstStyle/>
          <a:p>
            <a:r>
              <a:rPr lang="en-US" dirty="0"/>
              <a:t>SUBTITLE GOES HERE</a:t>
            </a:r>
          </a:p>
        </p:txBody>
      </p:sp>
      <p:sp>
        <p:nvSpPr>
          <p:cNvPr id="3" name="Content Placeholder 2">
            <a:extLst>
              <a:ext uri="{FF2B5EF4-FFF2-40B4-BE49-F238E27FC236}">
                <a16:creationId xmlns:a16="http://schemas.microsoft.com/office/drawing/2014/main" id="{A999491B-46DB-4307-8E1A-E1066E4FBAEB}"/>
              </a:ext>
            </a:extLst>
          </p:cNvPr>
          <p:cNvSpPr>
            <a:spLocks noGrp="1"/>
          </p:cNvSpPr>
          <p:nvPr>
            <p:ph idx="1"/>
          </p:nvPr>
        </p:nvSpPr>
        <p:spPr/>
        <p:txBody>
          <a:bodyPr>
            <a:normAutofit fontScale="85000" lnSpcReduction="10000"/>
          </a:bodyPr>
          <a:lstStyle/>
          <a:p>
            <a:pPr marL="0" indent="0">
              <a:buNone/>
            </a:pPr>
            <a:r>
              <a:rPr lang="en-US" dirty="0"/>
              <a:t>Lorem ipsum dolor sit amet, consectetur adipiscing elit. Ut gravida eros erat. Proin a tellus sed risus lobortis sagittis eu quis est. Duis ut aliquam nisi. Suspendisse vehicula mi diam, sit amet lacinia massa sodales ac. Fusce condimentum egestas nunc a maximus. Quisque et orci purus. Proin dolor mi, ultrices sit amet ipsum placerat, congue mattis turpis. Donec vestibulum eros eget mauris dignissim, ut ultricies dolor viverra. Phasellus efficitur ante nec sem convallis, in ornare est accumsan. Lorem ipsum dolor sit amet, consectetur adipiscing elit. Ut gravida eros erat. Proin a tellus sed risus lobortis sagittis eu quis est. </a:t>
            </a:r>
          </a:p>
        </p:txBody>
      </p:sp>
      <p:graphicFrame>
        <p:nvGraphicFramePr>
          <p:cNvPr id="10" name="Chart" descr="Circular chart">
            <a:extLst>
              <a:ext uri="{FF2B5EF4-FFF2-40B4-BE49-F238E27FC236}">
                <a16:creationId xmlns:a16="http://schemas.microsoft.com/office/drawing/2014/main" id="{0EB6D7F7-49BE-4D95-9DBA-99B2C7BD4949}"/>
              </a:ext>
            </a:extLst>
          </p:cNvPr>
          <p:cNvGraphicFramePr>
            <a:graphicFrameLocks noGrp="1"/>
          </p:cNvGraphicFramePr>
          <p:nvPr>
            <p:ph sz="quarter" idx="16"/>
            <p:extLst>
              <p:ext uri="{D42A27DB-BD31-4B8C-83A1-F6EECF244321}">
                <p14:modId xmlns:p14="http://schemas.microsoft.com/office/powerpoint/2010/main" val="3155627684"/>
              </p:ext>
            </p:extLst>
          </p:nvPr>
        </p:nvGraphicFramePr>
        <p:xfrm>
          <a:off x="6400800" y="469900"/>
          <a:ext cx="5219700" cy="5918200"/>
        </p:xfrm>
        <a:graphic>
          <a:graphicData uri="http://schemas.openxmlformats.org/drawingml/2006/chart">
            <c:chart xmlns:c="http://schemas.openxmlformats.org/drawingml/2006/chart" xmlns:r="http://schemas.openxmlformats.org/officeDocument/2006/relationships" r:id="rId2"/>
          </a:graphicData>
        </a:graphic>
      </p:graphicFrame>
      <p:sp>
        <p:nvSpPr>
          <p:cNvPr id="6" name="Footer Placeholder 5">
            <a:extLst>
              <a:ext uri="{FF2B5EF4-FFF2-40B4-BE49-F238E27FC236}">
                <a16:creationId xmlns:a16="http://schemas.microsoft.com/office/drawing/2014/main" id="{ED283012-E559-4D67-A1F1-07C0DEE40216}"/>
              </a:ext>
            </a:extLst>
          </p:cNvPr>
          <p:cNvSpPr>
            <a:spLocks noGrp="1"/>
          </p:cNvSpPr>
          <p:nvPr>
            <p:ph type="ftr" sz="quarter" idx="17"/>
          </p:nvPr>
        </p:nvSpPr>
        <p:spPr/>
        <p:txBody>
          <a:bodyPr/>
          <a:lstStyle/>
          <a:p>
            <a:r>
              <a:rPr lang="en-US" dirty="0"/>
              <a:t>Add a Footer</a:t>
            </a:r>
          </a:p>
        </p:txBody>
      </p:sp>
      <p:sp>
        <p:nvSpPr>
          <p:cNvPr id="8" name="Slide Number Placeholder 7">
            <a:extLst>
              <a:ext uri="{FF2B5EF4-FFF2-40B4-BE49-F238E27FC236}">
                <a16:creationId xmlns:a16="http://schemas.microsoft.com/office/drawing/2014/main" id="{69D39C07-CD0F-4304-9E26-F1075415EBEF}"/>
              </a:ext>
            </a:extLst>
          </p:cNvPr>
          <p:cNvSpPr>
            <a:spLocks noGrp="1"/>
          </p:cNvSpPr>
          <p:nvPr>
            <p:ph type="sldNum" sz="quarter" idx="18"/>
          </p:nvPr>
        </p:nvSpPr>
        <p:spPr/>
        <p:txBody>
          <a:bodyPr/>
          <a:lstStyle/>
          <a:p>
            <a:fld id="{8C2E478F-E849-4A8C-AF1F-CBCC78A7CBFA}" type="slidenum">
              <a:rPr lang="en-US" smtClean="0"/>
              <a:pPr/>
              <a:t>18</a:t>
            </a:fld>
            <a:endParaRPr lang="en-US" dirty="0"/>
          </a:p>
        </p:txBody>
      </p:sp>
    </p:spTree>
    <p:extLst>
      <p:ext uri="{BB962C8B-B14F-4D97-AF65-F5344CB8AC3E}">
        <p14:creationId xmlns:p14="http://schemas.microsoft.com/office/powerpoint/2010/main" val="8694704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D671F4D-9614-41E9-BA0C-7977DEBBBBB3}"/>
              </a:ext>
            </a:extLst>
          </p:cNvPr>
          <p:cNvSpPr>
            <a:spLocks noGrp="1"/>
          </p:cNvSpPr>
          <p:nvPr>
            <p:ph type="title"/>
          </p:nvPr>
        </p:nvSpPr>
        <p:spPr/>
        <p:txBody>
          <a:bodyPr/>
          <a:lstStyle/>
          <a:p>
            <a:r>
              <a:rPr lang="en-US" dirty="0"/>
              <a:t>TITLE HERE</a:t>
            </a:r>
          </a:p>
        </p:txBody>
      </p:sp>
      <p:sp>
        <p:nvSpPr>
          <p:cNvPr id="8" name="Rectangle 7">
            <a:extLst>
              <a:ext uri="{FF2B5EF4-FFF2-40B4-BE49-F238E27FC236}">
                <a16:creationId xmlns:a16="http://schemas.microsoft.com/office/drawing/2014/main" id="{1715FCDC-B95D-46B0-8EBD-FC1451D3C124}"/>
              </a:ext>
              <a:ext uri="{C183D7F6-B498-43B3-948B-1728B52AA6E4}">
                <adec:decorative xmlns:adec="http://schemas.microsoft.com/office/drawing/2017/decorative" val="1"/>
              </a:ext>
            </a:extLst>
          </p:cNvPr>
          <p:cNvSpPr/>
          <p:nvPr/>
        </p:nvSpPr>
        <p:spPr>
          <a:xfrm flipH="1">
            <a:off x="2685137" y="972457"/>
            <a:ext cx="9172647" cy="4843807"/>
          </a:xfrm>
          <a:prstGeom prst="rect">
            <a:avLst/>
          </a:prstGeom>
          <a:noFill/>
          <a:ln w="889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EF85080C-B66C-4B03-BE77-8C2994DDD44D}"/>
              </a:ext>
              <a:ext uri="{C183D7F6-B498-43B3-948B-1728B52AA6E4}">
                <adec:decorative xmlns:adec="http://schemas.microsoft.com/office/drawing/2017/decorative" val="1"/>
              </a:ext>
            </a:extLst>
          </p:cNvPr>
          <p:cNvSpPr/>
          <p:nvPr/>
        </p:nvSpPr>
        <p:spPr>
          <a:xfrm flipH="1">
            <a:off x="333834" y="1547133"/>
            <a:ext cx="11026363" cy="4702292"/>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aphicFrame>
        <p:nvGraphicFramePr>
          <p:cNvPr id="6" name="Table 2">
            <a:extLst>
              <a:ext uri="{FF2B5EF4-FFF2-40B4-BE49-F238E27FC236}">
                <a16:creationId xmlns:a16="http://schemas.microsoft.com/office/drawing/2014/main" id="{0E9A2E70-9C73-45A4-9B0C-E2433CF2A835}"/>
              </a:ext>
            </a:extLst>
          </p:cNvPr>
          <p:cNvGraphicFramePr>
            <a:graphicFrameLocks noGrp="1"/>
          </p:cNvGraphicFramePr>
          <p:nvPr>
            <p:ph idx="4294967295"/>
            <p:extLst>
              <p:ext uri="{D42A27DB-BD31-4B8C-83A1-F6EECF244321}">
                <p14:modId xmlns:p14="http://schemas.microsoft.com/office/powerpoint/2010/main" val="1842289553"/>
              </p:ext>
            </p:extLst>
          </p:nvPr>
        </p:nvGraphicFramePr>
        <p:xfrm>
          <a:off x="595313" y="1189038"/>
          <a:ext cx="11000992" cy="4843806"/>
        </p:xfrm>
        <a:graphic>
          <a:graphicData uri="http://schemas.openxmlformats.org/drawingml/2006/table">
            <a:tbl>
              <a:tblPr firstRow="1" bandRow="1">
                <a:tableStyleId>{073A0DAA-6AF3-43AB-8588-CEC1D06C72B9}</a:tableStyleId>
              </a:tblPr>
              <a:tblGrid>
                <a:gridCol w="2750248">
                  <a:extLst>
                    <a:ext uri="{9D8B030D-6E8A-4147-A177-3AD203B41FA5}">
                      <a16:colId xmlns:a16="http://schemas.microsoft.com/office/drawing/2014/main" val="2481577866"/>
                    </a:ext>
                  </a:extLst>
                </a:gridCol>
                <a:gridCol w="2750248">
                  <a:extLst>
                    <a:ext uri="{9D8B030D-6E8A-4147-A177-3AD203B41FA5}">
                      <a16:colId xmlns:a16="http://schemas.microsoft.com/office/drawing/2014/main" val="2836427615"/>
                    </a:ext>
                  </a:extLst>
                </a:gridCol>
                <a:gridCol w="2750248">
                  <a:extLst>
                    <a:ext uri="{9D8B030D-6E8A-4147-A177-3AD203B41FA5}">
                      <a16:colId xmlns:a16="http://schemas.microsoft.com/office/drawing/2014/main" val="310093864"/>
                    </a:ext>
                  </a:extLst>
                </a:gridCol>
                <a:gridCol w="2750248">
                  <a:extLst>
                    <a:ext uri="{9D8B030D-6E8A-4147-A177-3AD203B41FA5}">
                      <a16:colId xmlns:a16="http://schemas.microsoft.com/office/drawing/2014/main" val="2023951014"/>
                    </a:ext>
                  </a:extLst>
                </a:gridCol>
              </a:tblGrid>
              <a:tr h="546638">
                <a:tc>
                  <a:txBody>
                    <a:bodyPr/>
                    <a:lstStyle/>
                    <a:p>
                      <a:pPr algn="ctr"/>
                      <a:r>
                        <a:rPr lang="en-US" sz="2400" dirty="0"/>
                        <a:t>YOUR</a:t>
                      </a:r>
                      <a:r>
                        <a:rPr lang="en-US" sz="2400" baseline="0" dirty="0"/>
                        <a:t> HEADING</a:t>
                      </a:r>
                      <a:endParaRPr lang="ru-RU" sz="2400" b="1" i="0" dirty="0">
                        <a:solidFill>
                          <a:srgbClr val="2F3342"/>
                        </a:solidFill>
                        <a:latin typeface="Gill Sans" panose="020B0502020104020203" pitchFamily="34" charset="-79"/>
                        <a:ea typeface="Roboto Black" panose="02000000000000000000" pitchFamily="2" charset="0"/>
                        <a:cs typeface="Gill Sans" panose="020B0502020104020203" pitchFamily="34" charset="-79"/>
                      </a:endParaRPr>
                    </a:p>
                  </a:txBody>
                  <a:tcPr marL="67637" marR="67637" marT="34995" marB="34995" anchor="ctr">
                    <a:solidFill>
                      <a:srgbClr val="2F3342"/>
                    </a:solidFill>
                  </a:tcPr>
                </a:tc>
                <a:tc>
                  <a:txBody>
                    <a:bodyPr/>
                    <a:lstStyle/>
                    <a:p>
                      <a:pPr algn="ctr"/>
                      <a:r>
                        <a:rPr lang="en-US" sz="2400" dirty="0"/>
                        <a:t>YOUR</a:t>
                      </a:r>
                      <a:r>
                        <a:rPr lang="en-US" sz="2400" baseline="0" dirty="0"/>
                        <a:t> HEADING</a:t>
                      </a:r>
                      <a:endParaRPr lang="ru-RU" sz="2400" b="1" i="0" dirty="0">
                        <a:solidFill>
                          <a:srgbClr val="2F3342"/>
                        </a:solidFill>
                        <a:latin typeface="Gill Sans" panose="020B0502020104020203" pitchFamily="34" charset="-79"/>
                        <a:ea typeface="Roboto Black" panose="02000000000000000000" pitchFamily="2" charset="0"/>
                        <a:cs typeface="Gill Sans" panose="020B0502020104020203" pitchFamily="34" charset="-79"/>
                      </a:endParaRPr>
                    </a:p>
                  </a:txBody>
                  <a:tcPr marL="67637" marR="67637" marT="34995" marB="34995" anchor="ctr">
                    <a:solidFill>
                      <a:srgbClr val="2F3342"/>
                    </a:solidFill>
                  </a:tcPr>
                </a:tc>
                <a:tc>
                  <a:txBody>
                    <a:bodyPr/>
                    <a:lstStyle/>
                    <a:p>
                      <a:pPr algn="ctr"/>
                      <a:r>
                        <a:rPr lang="en-US" sz="2400" dirty="0"/>
                        <a:t>YOUR</a:t>
                      </a:r>
                      <a:r>
                        <a:rPr lang="en-US" sz="2400" baseline="0" dirty="0"/>
                        <a:t> HEADING</a:t>
                      </a:r>
                      <a:endParaRPr lang="ru-RU" sz="2400" b="1" i="0" dirty="0">
                        <a:solidFill>
                          <a:srgbClr val="2F3342"/>
                        </a:solidFill>
                        <a:latin typeface="Gill Sans" panose="020B0502020104020203" pitchFamily="34" charset="-79"/>
                        <a:ea typeface="Roboto Black" panose="02000000000000000000" pitchFamily="2" charset="0"/>
                        <a:cs typeface="Gill Sans" panose="020B0502020104020203" pitchFamily="34" charset="-79"/>
                      </a:endParaRPr>
                    </a:p>
                  </a:txBody>
                  <a:tcPr marL="67637" marR="67637" marT="34995" marB="34995" anchor="ctr">
                    <a:solidFill>
                      <a:srgbClr val="2F3342"/>
                    </a:solidFill>
                  </a:tcPr>
                </a:tc>
                <a:tc>
                  <a:txBody>
                    <a:bodyPr/>
                    <a:lstStyle/>
                    <a:p>
                      <a:pPr algn="ctr"/>
                      <a:r>
                        <a:rPr lang="en-US" sz="2400" dirty="0"/>
                        <a:t>YOUR</a:t>
                      </a:r>
                      <a:r>
                        <a:rPr lang="en-US" sz="2400" baseline="0" dirty="0"/>
                        <a:t> HEADING</a:t>
                      </a:r>
                      <a:endParaRPr lang="ru-RU" sz="2400" b="1" i="0" dirty="0">
                        <a:solidFill>
                          <a:srgbClr val="2F3342"/>
                        </a:solidFill>
                        <a:latin typeface="Gill Sans" panose="020B0502020104020203" pitchFamily="34" charset="-79"/>
                        <a:ea typeface="Roboto Black" panose="02000000000000000000" pitchFamily="2" charset="0"/>
                        <a:cs typeface="Gill Sans" panose="020B0502020104020203" pitchFamily="34" charset="-79"/>
                      </a:endParaRPr>
                    </a:p>
                  </a:txBody>
                  <a:tcPr marL="67637" marR="67637" marT="34995" marB="34995" anchor="ctr">
                    <a:solidFill>
                      <a:srgbClr val="2F3342"/>
                    </a:solidFill>
                  </a:tcPr>
                </a:tc>
                <a:extLst>
                  <a:ext uri="{0D108BD9-81ED-4DB2-BD59-A6C34878D82A}">
                    <a16:rowId xmlns:a16="http://schemas.microsoft.com/office/drawing/2014/main" val="983420419"/>
                  </a:ext>
                </a:extLst>
              </a:tr>
              <a:tr h="537146">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extLst>
                  <a:ext uri="{0D108BD9-81ED-4DB2-BD59-A6C34878D82A}">
                    <a16:rowId xmlns:a16="http://schemas.microsoft.com/office/drawing/2014/main" val="3883246291"/>
                  </a:ext>
                </a:extLst>
              </a:tr>
              <a:tr h="537146">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extLst>
                  <a:ext uri="{0D108BD9-81ED-4DB2-BD59-A6C34878D82A}">
                    <a16:rowId xmlns:a16="http://schemas.microsoft.com/office/drawing/2014/main" val="3502607855"/>
                  </a:ext>
                </a:extLst>
              </a:tr>
              <a:tr h="537146">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extLst>
                  <a:ext uri="{0D108BD9-81ED-4DB2-BD59-A6C34878D82A}">
                    <a16:rowId xmlns:a16="http://schemas.microsoft.com/office/drawing/2014/main" val="3557125802"/>
                  </a:ext>
                </a:extLst>
              </a:tr>
              <a:tr h="537146">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extLst>
                  <a:ext uri="{0D108BD9-81ED-4DB2-BD59-A6C34878D82A}">
                    <a16:rowId xmlns:a16="http://schemas.microsoft.com/office/drawing/2014/main" val="1055255528"/>
                  </a:ext>
                </a:extLst>
              </a:tr>
              <a:tr h="537146">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extLst>
                  <a:ext uri="{0D108BD9-81ED-4DB2-BD59-A6C34878D82A}">
                    <a16:rowId xmlns:a16="http://schemas.microsoft.com/office/drawing/2014/main" val="1449646690"/>
                  </a:ext>
                </a:extLst>
              </a:tr>
              <a:tr h="537146">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extLst>
                  <a:ext uri="{0D108BD9-81ED-4DB2-BD59-A6C34878D82A}">
                    <a16:rowId xmlns:a16="http://schemas.microsoft.com/office/drawing/2014/main" val="1173117077"/>
                  </a:ext>
                </a:extLst>
              </a:tr>
              <a:tr h="537146">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extLst>
                  <a:ext uri="{0D108BD9-81ED-4DB2-BD59-A6C34878D82A}">
                    <a16:rowId xmlns:a16="http://schemas.microsoft.com/office/drawing/2014/main" val="43970745"/>
                  </a:ext>
                </a:extLst>
              </a:tr>
              <a:tr h="537146">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extLst>
                  <a:ext uri="{0D108BD9-81ED-4DB2-BD59-A6C34878D82A}">
                    <a16:rowId xmlns:a16="http://schemas.microsoft.com/office/drawing/2014/main" val="1663314759"/>
                  </a:ext>
                </a:extLst>
              </a:tr>
            </a:tbl>
          </a:graphicData>
        </a:graphic>
      </p:graphicFrame>
      <p:sp>
        <p:nvSpPr>
          <p:cNvPr id="2" name="Footer Placeholder 1">
            <a:extLst>
              <a:ext uri="{FF2B5EF4-FFF2-40B4-BE49-F238E27FC236}">
                <a16:creationId xmlns:a16="http://schemas.microsoft.com/office/drawing/2014/main" id="{AAB9EEEE-5D24-422D-B76D-987859ECB059}"/>
              </a:ext>
            </a:extLst>
          </p:cNvPr>
          <p:cNvSpPr>
            <a:spLocks noGrp="1"/>
          </p:cNvSpPr>
          <p:nvPr>
            <p:ph type="ftr" sz="quarter" idx="10"/>
          </p:nvPr>
        </p:nvSpPr>
        <p:spPr/>
        <p:txBody>
          <a:bodyPr/>
          <a:lstStyle/>
          <a:p>
            <a:r>
              <a:rPr lang="en-US" dirty="0"/>
              <a:t>Add a Footer</a:t>
            </a:r>
          </a:p>
        </p:txBody>
      </p:sp>
      <p:sp>
        <p:nvSpPr>
          <p:cNvPr id="5" name="Slide Number Placeholder 4">
            <a:extLst>
              <a:ext uri="{FF2B5EF4-FFF2-40B4-BE49-F238E27FC236}">
                <a16:creationId xmlns:a16="http://schemas.microsoft.com/office/drawing/2014/main" id="{4BFC890C-B560-45C1-9FF4-08AA00E1673F}"/>
              </a:ext>
            </a:extLst>
          </p:cNvPr>
          <p:cNvSpPr>
            <a:spLocks noGrp="1"/>
          </p:cNvSpPr>
          <p:nvPr>
            <p:ph type="sldNum" sz="quarter" idx="11"/>
          </p:nvPr>
        </p:nvSpPr>
        <p:spPr/>
        <p:txBody>
          <a:bodyPr/>
          <a:lstStyle/>
          <a:p>
            <a:fld id="{8C2E478F-E849-4A8C-AF1F-CBCC78A7CBFA}" type="slidenum">
              <a:rPr lang="en-US" smtClean="0"/>
              <a:pPr/>
              <a:t>19</a:t>
            </a:fld>
            <a:endParaRPr lang="en-US" dirty="0"/>
          </a:p>
        </p:txBody>
      </p:sp>
    </p:spTree>
    <p:extLst>
      <p:ext uri="{BB962C8B-B14F-4D97-AF65-F5344CB8AC3E}">
        <p14:creationId xmlns:p14="http://schemas.microsoft.com/office/powerpoint/2010/main" val="27790956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City Scape" title="City Scape">
            <a:extLst>
              <a:ext uri="{FF2B5EF4-FFF2-40B4-BE49-F238E27FC236}">
                <a16:creationId xmlns:a16="http://schemas.microsoft.com/office/drawing/2014/main" id="{5E06080F-9F80-49D4-9D28-F3FD457E4278}"/>
              </a:ext>
            </a:extLst>
          </p:cNvPr>
          <p:cNvPicPr>
            <a:picLocks noGrp="1" noChangeAspect="1"/>
          </p:cNvPicPr>
          <p:nvPr>
            <p:ph type="pic" sz="quarter" idx="15"/>
          </p:nvPr>
        </p:nvPicPr>
        <p:blipFill>
          <a:blip r:embed="rId2">
            <a:extLst>
              <a:ext uri="{BEBA8EAE-BF5A-486C-A8C5-ECC9F3942E4B}">
                <a14:imgProps xmlns:a14="http://schemas.microsoft.com/office/drawing/2010/main">
                  <a14:imgLayer r:embed="rId3">
                    <a14:imgEffect>
                      <a14:brightnessContrast bright="-25000" contrast="18000"/>
                    </a14:imgEffect>
                  </a14:imgLayer>
                </a14:imgProps>
              </a:ext>
              <a:ext uri="{28A0092B-C50C-407E-A947-70E740481C1C}">
                <a14:useLocalDpi xmlns:a14="http://schemas.microsoft.com/office/drawing/2010/main" val="0"/>
              </a:ext>
            </a:extLst>
          </a:blip>
          <a:srcRect/>
          <a:stretch>
            <a:fillRect/>
          </a:stretch>
        </p:blipFill>
        <p:spPr/>
      </p:pic>
      <p:grpSp>
        <p:nvGrpSpPr>
          <p:cNvPr id="31" name="Group 30">
            <a:extLst>
              <a:ext uri="{FF2B5EF4-FFF2-40B4-BE49-F238E27FC236}">
                <a16:creationId xmlns:a16="http://schemas.microsoft.com/office/drawing/2014/main" id="{CDA17D7C-7C63-439C-8B50-C9B0F0F9AAF7}"/>
              </a:ext>
              <a:ext uri="{C183D7F6-B498-43B3-948B-1728B52AA6E4}">
                <adec:decorative xmlns:adec="http://schemas.microsoft.com/office/drawing/2017/decorative" val="1"/>
              </a:ext>
            </a:extLst>
          </p:cNvPr>
          <p:cNvGrpSpPr/>
          <p:nvPr/>
        </p:nvGrpSpPr>
        <p:grpSpPr>
          <a:xfrm flipH="1">
            <a:off x="4115984" y="252563"/>
            <a:ext cx="7433283" cy="5995838"/>
            <a:chOff x="252031" y="391887"/>
            <a:chExt cx="7433283" cy="6215741"/>
          </a:xfrm>
        </p:grpSpPr>
        <p:sp>
          <p:nvSpPr>
            <p:cNvPr id="32" name="Rectangle 31">
              <a:extLst>
                <a:ext uri="{FF2B5EF4-FFF2-40B4-BE49-F238E27FC236}">
                  <a16:creationId xmlns:a16="http://schemas.microsoft.com/office/drawing/2014/main" id="{32FD79E9-DA87-4AE3-AB4F-454E8B1C7E28}"/>
                </a:ext>
              </a:extLst>
            </p:cNvPr>
            <p:cNvSpPr/>
            <p:nvPr userDrawn="1"/>
          </p:nvSpPr>
          <p:spPr>
            <a:xfrm>
              <a:off x="609600" y="391887"/>
              <a:ext cx="7075714" cy="5878284"/>
            </a:xfrm>
            <a:prstGeom prst="rect">
              <a:avLst/>
            </a:prstGeom>
            <a:noFill/>
            <a:ln w="1270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C0DB13C1-B4FB-4D33-A199-5BB34983AB47}"/>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34" name="Rectangle 33">
              <a:extLst>
                <a:ext uri="{FF2B5EF4-FFF2-40B4-BE49-F238E27FC236}">
                  <a16:creationId xmlns:a16="http://schemas.microsoft.com/office/drawing/2014/main" id="{97CAE694-E5D7-45D8-80CE-4067B6610E53}"/>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 name="Title 6">
            <a:extLst>
              <a:ext uri="{FF2B5EF4-FFF2-40B4-BE49-F238E27FC236}">
                <a16:creationId xmlns:a16="http://schemas.microsoft.com/office/drawing/2014/main" id="{D5445F47-6D74-450C-BC16-998D2021AD78}"/>
              </a:ext>
            </a:extLst>
          </p:cNvPr>
          <p:cNvSpPr>
            <a:spLocks noGrp="1"/>
          </p:cNvSpPr>
          <p:nvPr>
            <p:ph type="title"/>
          </p:nvPr>
        </p:nvSpPr>
        <p:spPr/>
        <p:txBody>
          <a:bodyPr/>
          <a:lstStyle/>
          <a:p>
            <a:r>
              <a:rPr lang="en-US" dirty="0"/>
              <a:t>PORTFOLIO SUITABILITY APP</a:t>
            </a:r>
          </a:p>
        </p:txBody>
      </p:sp>
      <p:sp>
        <p:nvSpPr>
          <p:cNvPr id="9" name="Text Placeholder 8">
            <a:extLst>
              <a:ext uri="{FF2B5EF4-FFF2-40B4-BE49-F238E27FC236}">
                <a16:creationId xmlns:a16="http://schemas.microsoft.com/office/drawing/2014/main" id="{4744B28E-5E14-4A77-AD4F-C979905862BF}"/>
              </a:ext>
            </a:extLst>
          </p:cNvPr>
          <p:cNvSpPr>
            <a:spLocks noGrp="1"/>
          </p:cNvSpPr>
          <p:nvPr>
            <p:ph type="body" idx="13"/>
          </p:nvPr>
        </p:nvSpPr>
        <p:spPr/>
        <p:txBody>
          <a:bodyPr/>
          <a:lstStyle/>
          <a:p>
            <a:pPr algn="ctr"/>
            <a:r>
              <a:rPr lang="en-US" dirty="0"/>
              <a:t>FIND AN ETF PORTFOLIO</a:t>
            </a:r>
          </a:p>
          <a:p>
            <a:pPr algn="ctr"/>
            <a:r>
              <a:rPr lang="en-US" dirty="0"/>
              <a:t>TO MATCH YOUR GOALS</a:t>
            </a:r>
          </a:p>
        </p:txBody>
      </p:sp>
      <p:sp>
        <p:nvSpPr>
          <p:cNvPr id="4" name="Content Placeholder 3">
            <a:extLst>
              <a:ext uri="{FF2B5EF4-FFF2-40B4-BE49-F238E27FC236}">
                <a16:creationId xmlns:a16="http://schemas.microsoft.com/office/drawing/2014/main" id="{2885A4AC-9AA0-4EFF-8162-609223BF5D70}"/>
              </a:ext>
            </a:extLst>
          </p:cNvPr>
          <p:cNvSpPr>
            <a:spLocks noGrp="1"/>
          </p:cNvSpPr>
          <p:nvPr>
            <p:ph idx="1"/>
          </p:nvPr>
        </p:nvSpPr>
        <p:spPr>
          <a:xfrm>
            <a:off x="5510539" y="2957282"/>
            <a:ext cx="6117771" cy="1938047"/>
          </a:xfrm>
        </p:spPr>
        <p:txBody>
          <a:bodyPr>
            <a:normAutofit/>
          </a:bodyPr>
          <a:lstStyle/>
          <a:p>
            <a:pPr marL="0" indent="0">
              <a:buNone/>
            </a:pPr>
            <a:r>
              <a:rPr lang="en-US" dirty="0"/>
              <a:t>This app will help you to build a portfolio of ETFs to match your risk tolerance and investing goals. Enter basic information about you and your goals and the app provides recommended ETFs that are compared to benchmarks. You’ll receive a customized pdf report via email.</a:t>
            </a:r>
          </a:p>
        </p:txBody>
      </p:sp>
      <p:sp>
        <p:nvSpPr>
          <p:cNvPr id="11" name="Rectangle: Single Corner Snipped 10">
            <a:extLst>
              <a:ext uri="{FF2B5EF4-FFF2-40B4-BE49-F238E27FC236}">
                <a16:creationId xmlns:a16="http://schemas.microsoft.com/office/drawing/2014/main" id="{851F9C8F-B284-4FE9-A76C-49BE3BEE3853}"/>
              </a:ext>
              <a:ext uri="{C183D7F6-B498-43B3-948B-1728B52AA6E4}">
                <adec:decorative xmlns:adec="http://schemas.microsoft.com/office/drawing/2017/decorative" val="1"/>
              </a:ext>
            </a:extLst>
          </p:cNvPr>
          <p:cNvSpPr/>
          <p:nvPr/>
        </p:nvSpPr>
        <p:spPr>
          <a:xfrm flipH="1">
            <a:off x="11549269" y="6356350"/>
            <a:ext cx="642731" cy="501650"/>
          </a:xfrm>
          <a:prstGeom prst="snip1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Slide Number Placeholder 5">
            <a:extLst>
              <a:ext uri="{FF2B5EF4-FFF2-40B4-BE49-F238E27FC236}">
                <a16:creationId xmlns:a16="http://schemas.microsoft.com/office/drawing/2014/main" id="{75EF0122-21C6-4139-B8D0-688B2553C487}"/>
              </a:ext>
            </a:extLst>
          </p:cNvPr>
          <p:cNvSpPr>
            <a:spLocks noGrp="1"/>
          </p:cNvSpPr>
          <p:nvPr>
            <p:ph type="sldNum" sz="quarter" idx="17"/>
          </p:nvPr>
        </p:nvSpPr>
        <p:spPr>
          <a:xfrm>
            <a:off x="11549268" y="6413649"/>
            <a:ext cx="642731" cy="407804"/>
          </a:xfrm>
          <a:prstGeom prst="rect">
            <a:avLst/>
          </a:prstGeom>
        </p:spPr>
        <p:txBody>
          <a:bodyPr vert="horz" lIns="91440" tIns="45720" rIns="91440" bIns="45720" rtlCol="0" anchor="ctr"/>
          <a:lstStyle>
            <a:lvl1pPr algn="ctr">
              <a:defRPr sz="1200">
                <a:solidFill>
                  <a:schemeClr val="bg1"/>
                </a:solidFill>
              </a:defRPr>
            </a:lvl1pPr>
          </a:lstStyle>
          <a:p>
            <a:fld id="{8C2E478F-E849-4A8C-AF1F-CBCC78A7CBFA}" type="slidenum">
              <a:rPr lang="en-US" smtClean="0"/>
              <a:pPr/>
              <a:t>2</a:t>
            </a:fld>
            <a:endParaRPr lang="en-US" dirty="0"/>
          </a:p>
        </p:txBody>
      </p:sp>
    </p:spTree>
    <p:extLst>
      <p:ext uri="{BB962C8B-B14F-4D97-AF65-F5344CB8AC3E}">
        <p14:creationId xmlns:p14="http://schemas.microsoft.com/office/powerpoint/2010/main" val="2597345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abstract building" title="abstract building">
            <a:extLst>
              <a:ext uri="{FF2B5EF4-FFF2-40B4-BE49-F238E27FC236}">
                <a16:creationId xmlns:a16="http://schemas.microsoft.com/office/drawing/2014/main" id="{81A2DCC4-678E-4F5B-B305-FA52F5FF55E5}"/>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p:pic>
      <p:sp>
        <p:nvSpPr>
          <p:cNvPr id="3" name="Footer Placeholder 2">
            <a:extLst>
              <a:ext uri="{FF2B5EF4-FFF2-40B4-BE49-F238E27FC236}">
                <a16:creationId xmlns:a16="http://schemas.microsoft.com/office/drawing/2014/main" id="{F3908FF0-1F83-4DE9-B48E-CB646B5E3164}"/>
              </a:ext>
            </a:extLst>
          </p:cNvPr>
          <p:cNvSpPr>
            <a:spLocks noGrp="1"/>
          </p:cNvSpPr>
          <p:nvPr>
            <p:ph type="ftr" sz="quarter" idx="11"/>
          </p:nvPr>
        </p:nvSpPr>
        <p:spPr/>
        <p:txBody>
          <a:bodyPr/>
          <a:lstStyle/>
          <a:p>
            <a:r>
              <a:rPr lang="en-US" dirty="0"/>
              <a:t>Add a Footer</a:t>
            </a:r>
          </a:p>
        </p:txBody>
      </p:sp>
      <p:sp>
        <p:nvSpPr>
          <p:cNvPr id="11" name="Rectangle 10">
            <a:extLst>
              <a:ext uri="{FF2B5EF4-FFF2-40B4-BE49-F238E27FC236}">
                <a16:creationId xmlns:a16="http://schemas.microsoft.com/office/drawing/2014/main" id="{618826A1-4E90-405A-AE28-5500B0A362E3}"/>
              </a:ext>
              <a:ext uri="{C183D7F6-B498-43B3-948B-1728B52AA6E4}">
                <adec:decorative xmlns:adec="http://schemas.microsoft.com/office/drawing/2017/decorative" val="1"/>
              </a:ext>
            </a:extLst>
          </p:cNvPr>
          <p:cNvSpPr/>
          <p:nvPr/>
        </p:nvSpPr>
        <p:spPr>
          <a:xfrm flipH="1">
            <a:off x="6568221" y="4076700"/>
            <a:ext cx="5386926" cy="2131595"/>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0" name="Rectangle 9">
            <a:extLst>
              <a:ext uri="{FF2B5EF4-FFF2-40B4-BE49-F238E27FC236}">
                <a16:creationId xmlns:a16="http://schemas.microsoft.com/office/drawing/2014/main" id="{0783A1B7-34FF-4F2F-A68D-A3D22C770FCB}"/>
              </a:ext>
              <a:ext uri="{C183D7F6-B498-43B3-948B-1728B52AA6E4}">
                <adec:decorative xmlns:adec="http://schemas.microsoft.com/office/drawing/2017/decorative" val="1"/>
              </a:ext>
            </a:extLst>
          </p:cNvPr>
          <p:cNvSpPr/>
          <p:nvPr/>
        </p:nvSpPr>
        <p:spPr>
          <a:xfrm flipH="1">
            <a:off x="791413" y="502215"/>
            <a:ext cx="10638585" cy="5706080"/>
          </a:xfrm>
          <a:prstGeom prst="rect">
            <a:avLst/>
          </a:prstGeom>
          <a:noFill/>
          <a:ln w="889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3C1F0EB8-D260-4FB6-ACF6-6E86B9A02919}"/>
              </a:ext>
              <a:ext uri="{C183D7F6-B498-43B3-948B-1728B52AA6E4}">
                <adec:decorative xmlns:adec="http://schemas.microsoft.com/office/drawing/2017/decorative" val="1"/>
              </a:ext>
            </a:extLst>
          </p:cNvPr>
          <p:cNvSpPr/>
          <p:nvPr/>
        </p:nvSpPr>
        <p:spPr>
          <a:xfrm>
            <a:off x="6834487" y="4223911"/>
            <a:ext cx="5386924" cy="263408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9" name="Title 8">
            <a:extLst>
              <a:ext uri="{FF2B5EF4-FFF2-40B4-BE49-F238E27FC236}">
                <a16:creationId xmlns:a16="http://schemas.microsoft.com/office/drawing/2014/main" id="{FEBE39E3-389E-424A-BBC8-D103BC6180A4}"/>
              </a:ext>
            </a:extLst>
          </p:cNvPr>
          <p:cNvSpPr>
            <a:spLocks noGrp="1"/>
          </p:cNvSpPr>
          <p:nvPr>
            <p:ph type="title"/>
          </p:nvPr>
        </p:nvSpPr>
        <p:spPr>
          <a:xfrm>
            <a:off x="7222246" y="4376539"/>
            <a:ext cx="4369521" cy="1839433"/>
          </a:xfrm>
        </p:spPr>
        <p:txBody>
          <a:bodyPr/>
          <a:lstStyle/>
          <a:p>
            <a:pPr lvl="0" algn="l">
              <a:lnSpc>
                <a:spcPct val="80000"/>
              </a:lnSpc>
              <a:spcBef>
                <a:spcPts val="0"/>
              </a:spcBef>
              <a:defRPr sz="10000">
                <a:solidFill>
                  <a:srgbClr val="3A3B39"/>
                </a:solidFill>
                <a:latin typeface="Bebas"/>
                <a:ea typeface="Bebas"/>
                <a:cs typeface="Bebas"/>
                <a:sym typeface="Bebas"/>
              </a:defRPr>
            </a:pPr>
            <a:r>
              <a:rPr lang="en-US" sz="3200" cap="none" dirty="0">
                <a:solidFill>
                  <a:srgbClr val="2F3342"/>
                </a:solidFill>
                <a:latin typeface="Calibri"/>
                <a:cs typeface="Gill Sans" panose="020B0502020104020203" pitchFamily="34" charset="-79"/>
                <a:sym typeface="Bebas"/>
              </a:rPr>
              <a:t>YOUR TITLE GOES HERE</a:t>
            </a:r>
            <a:br>
              <a:rPr lang="en-US" sz="3200" cap="none" dirty="0">
                <a:solidFill>
                  <a:srgbClr val="2F3342"/>
                </a:solidFill>
                <a:latin typeface="Calibri"/>
                <a:cs typeface="Gill Sans" panose="020B0502020104020203" pitchFamily="34" charset="-79"/>
                <a:sym typeface="Bebas"/>
              </a:rPr>
            </a:br>
            <a:r>
              <a:rPr lang="en-US" sz="1200" b="0" cap="none" dirty="0">
                <a:solidFill>
                  <a:srgbClr val="2F3342"/>
                </a:solidFill>
                <a:latin typeface="Calibri"/>
                <a:ea typeface="+mn-ea"/>
                <a:cs typeface="+mn-cs"/>
              </a:rPr>
              <a:t>Lorem ipsum dolor sit amet, consectetur adipiscing elit. </a:t>
            </a:r>
            <a:br>
              <a:rPr lang="en-US" sz="1200" b="0" cap="none" dirty="0">
                <a:solidFill>
                  <a:srgbClr val="2F3342"/>
                </a:solidFill>
                <a:latin typeface="Calibri"/>
                <a:ea typeface="+mn-ea"/>
                <a:cs typeface="+mn-cs"/>
              </a:rPr>
            </a:br>
            <a:r>
              <a:rPr lang="en-US" sz="1200" b="0" cap="none" dirty="0">
                <a:solidFill>
                  <a:srgbClr val="2F3342"/>
                </a:solidFill>
                <a:latin typeface="Calibri"/>
                <a:ea typeface="+mn-ea"/>
                <a:cs typeface="+mn-cs"/>
              </a:rPr>
              <a:t>Ut gravida eros erat. Proin a tellus sed risus lobortis sagitti</a:t>
            </a:r>
          </a:p>
        </p:txBody>
      </p:sp>
      <p:sp>
        <p:nvSpPr>
          <p:cNvPr id="13" name="Rectangle: Single Corner Snipped 12">
            <a:extLst>
              <a:ext uri="{FF2B5EF4-FFF2-40B4-BE49-F238E27FC236}">
                <a16:creationId xmlns:a16="http://schemas.microsoft.com/office/drawing/2014/main" id="{B36D0ADB-FA1F-4489-86B3-B4A6906DB881}"/>
              </a:ext>
              <a:ext uri="{C183D7F6-B498-43B3-948B-1728B52AA6E4}">
                <adec:decorative xmlns:adec="http://schemas.microsoft.com/office/drawing/2017/decorative" val="1"/>
              </a:ext>
            </a:extLst>
          </p:cNvPr>
          <p:cNvSpPr/>
          <p:nvPr/>
        </p:nvSpPr>
        <p:spPr>
          <a:xfrm flipH="1">
            <a:off x="11549268" y="6356350"/>
            <a:ext cx="672142" cy="501650"/>
          </a:xfrm>
          <a:prstGeom prst="snip1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Slide Number Placeholder 3">
            <a:extLst>
              <a:ext uri="{FF2B5EF4-FFF2-40B4-BE49-F238E27FC236}">
                <a16:creationId xmlns:a16="http://schemas.microsoft.com/office/drawing/2014/main" id="{2A43C8AE-92D1-4381-AB5D-D73573EB55F3}"/>
              </a:ext>
            </a:extLst>
          </p:cNvPr>
          <p:cNvSpPr>
            <a:spLocks noGrp="1"/>
          </p:cNvSpPr>
          <p:nvPr>
            <p:ph type="sldNum" sz="quarter" idx="12"/>
          </p:nvPr>
        </p:nvSpPr>
        <p:spPr/>
        <p:txBody>
          <a:bodyPr/>
          <a:lstStyle/>
          <a:p>
            <a:fld id="{8C2E478F-E849-4A8C-AF1F-CBCC78A7CBFA}" type="slidenum">
              <a:rPr lang="en-US" smtClean="0"/>
              <a:pPr/>
              <a:t>20</a:t>
            </a:fld>
            <a:endParaRPr lang="en-US" dirty="0"/>
          </a:p>
        </p:txBody>
      </p:sp>
    </p:spTree>
    <p:extLst>
      <p:ext uri="{BB962C8B-B14F-4D97-AF65-F5344CB8AC3E}">
        <p14:creationId xmlns:p14="http://schemas.microsoft.com/office/powerpoint/2010/main" val="13892228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2F3342"/>
        </a:solidFill>
        <a:effectLst/>
      </p:bgPr>
    </p:bg>
    <p:spTree>
      <p:nvGrpSpPr>
        <p:cNvPr id="1" name=""/>
        <p:cNvGrpSpPr/>
        <p:nvPr/>
      </p:nvGrpSpPr>
      <p:grpSpPr>
        <a:xfrm>
          <a:off x="0" y="0"/>
          <a:ext cx="0" cy="0"/>
          <a:chOff x="0" y="0"/>
          <a:chExt cx="0" cy="0"/>
        </a:xfrm>
      </p:grpSpPr>
      <p:pic>
        <p:nvPicPr>
          <p:cNvPr id="5" name="Picture Placeholder 4" descr="abstract image" title="abstract image">
            <a:extLst>
              <a:ext uri="{FF2B5EF4-FFF2-40B4-BE49-F238E27FC236}">
                <a16:creationId xmlns:a16="http://schemas.microsoft.com/office/drawing/2014/main" id="{BCF9593D-B6BD-4208-A4FF-8CFFE503475A}"/>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a:stretch>
            <a:fillRect/>
          </a:stretch>
        </p:blipFill>
        <p:spPr/>
      </p:pic>
      <p:sp>
        <p:nvSpPr>
          <p:cNvPr id="16" name="Rectangle 15">
            <a:extLst>
              <a:ext uri="{FF2B5EF4-FFF2-40B4-BE49-F238E27FC236}">
                <a16:creationId xmlns:a16="http://schemas.microsoft.com/office/drawing/2014/main" id="{4273BD65-CFF3-40DD-939C-97A942BD80EE}"/>
              </a:ext>
              <a:ext uri="{C183D7F6-B498-43B3-948B-1728B52AA6E4}">
                <adec:decorative xmlns:adec="http://schemas.microsoft.com/office/drawing/2017/decorative" val="1"/>
              </a:ext>
            </a:extLst>
          </p:cNvPr>
          <p:cNvSpPr/>
          <p:nvPr/>
        </p:nvSpPr>
        <p:spPr>
          <a:xfrm>
            <a:off x="-71014" y="0"/>
            <a:ext cx="12263014" cy="6858000"/>
          </a:xfrm>
          <a:prstGeom prst="rect">
            <a:avLst/>
          </a:prstGeom>
          <a:solidFill>
            <a:schemeClr val="bg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nvGrpSpPr>
          <p:cNvPr id="40" name="Group 39">
            <a:extLst>
              <a:ext uri="{FF2B5EF4-FFF2-40B4-BE49-F238E27FC236}">
                <a16:creationId xmlns:a16="http://schemas.microsoft.com/office/drawing/2014/main" id="{11BEC607-8474-408E-A7AC-48A065F31B63}"/>
              </a:ext>
              <a:ext uri="{C183D7F6-B498-43B3-948B-1728B52AA6E4}">
                <adec:decorative xmlns:adec="http://schemas.microsoft.com/office/drawing/2017/decorative" val="1"/>
              </a:ext>
            </a:extLst>
          </p:cNvPr>
          <p:cNvGrpSpPr/>
          <p:nvPr/>
        </p:nvGrpSpPr>
        <p:grpSpPr>
          <a:xfrm flipH="1">
            <a:off x="2076202" y="1374276"/>
            <a:ext cx="7324426" cy="3883523"/>
            <a:chOff x="252031" y="-22763"/>
            <a:chExt cx="7324426" cy="7269964"/>
          </a:xfrm>
        </p:grpSpPr>
        <p:sp>
          <p:nvSpPr>
            <p:cNvPr id="42" name="Rectangle 41">
              <a:extLst>
                <a:ext uri="{FF2B5EF4-FFF2-40B4-BE49-F238E27FC236}">
                  <a16:creationId xmlns:a16="http://schemas.microsoft.com/office/drawing/2014/main" id="{B601E3FC-2016-4085-9A4B-A172702EAAE1}"/>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41" name="Rectangle 40">
              <a:extLst>
                <a:ext uri="{FF2B5EF4-FFF2-40B4-BE49-F238E27FC236}">
                  <a16:creationId xmlns:a16="http://schemas.microsoft.com/office/drawing/2014/main" id="{2CBF662F-A198-4AD3-8EBC-0EC9A52B2994}"/>
                </a:ext>
              </a:extLst>
            </p:cNvPr>
            <p:cNvSpPr/>
            <p:nvPr userDrawn="1"/>
          </p:nvSpPr>
          <p:spPr>
            <a:xfrm>
              <a:off x="500743" y="-22763"/>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142E86C5-8E5F-4620-A4FB-D1F926179D18}"/>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Title 5">
            <a:extLst>
              <a:ext uri="{FF2B5EF4-FFF2-40B4-BE49-F238E27FC236}">
                <a16:creationId xmlns:a16="http://schemas.microsoft.com/office/drawing/2014/main" id="{7E0E8055-17FA-43CE-9F03-E712F496B7CF}"/>
              </a:ext>
            </a:extLst>
          </p:cNvPr>
          <p:cNvSpPr>
            <a:spLocks noGrp="1"/>
          </p:cNvSpPr>
          <p:nvPr>
            <p:ph type="ctrTitle"/>
          </p:nvPr>
        </p:nvSpPr>
        <p:spPr/>
        <p:txBody>
          <a:bodyPr anchor="ctr"/>
          <a:lstStyle/>
          <a:p>
            <a:r>
              <a:rPr lang="en-US" dirty="0"/>
              <a:t>THANK YOU</a:t>
            </a:r>
          </a:p>
        </p:txBody>
      </p:sp>
      <p:sp>
        <p:nvSpPr>
          <p:cNvPr id="23" name="Subtitle 22">
            <a:extLst>
              <a:ext uri="{FF2B5EF4-FFF2-40B4-BE49-F238E27FC236}">
                <a16:creationId xmlns:a16="http://schemas.microsoft.com/office/drawing/2014/main" id="{9FDCAA0A-980E-4E01-8FDA-B5368F0910FD}"/>
              </a:ext>
            </a:extLst>
          </p:cNvPr>
          <p:cNvSpPr>
            <a:spLocks noGrp="1"/>
          </p:cNvSpPr>
          <p:nvPr>
            <p:ph type="subTitle" idx="1"/>
          </p:nvPr>
        </p:nvSpPr>
        <p:spPr/>
        <p:txBody>
          <a:bodyPr/>
          <a:lstStyle/>
          <a:p>
            <a:r>
              <a:rPr lang="en-US" dirty="0"/>
              <a:t>SUBTITLE GOES HERE</a:t>
            </a:r>
          </a:p>
        </p:txBody>
      </p:sp>
      <p:sp>
        <p:nvSpPr>
          <p:cNvPr id="29" name="Rectangle: Single Corner Snipped 28">
            <a:extLst>
              <a:ext uri="{FF2B5EF4-FFF2-40B4-BE49-F238E27FC236}">
                <a16:creationId xmlns:a16="http://schemas.microsoft.com/office/drawing/2014/main" id="{E01195D9-1845-4282-BE5B-F6B840BE40E1}"/>
              </a:ext>
              <a:ext uri="{C183D7F6-B498-43B3-948B-1728B52AA6E4}">
                <adec:decorative xmlns:adec="http://schemas.microsoft.com/office/drawing/2017/decorative" val="1"/>
              </a:ext>
            </a:extLst>
          </p:cNvPr>
          <p:cNvSpPr/>
          <p:nvPr/>
        </p:nvSpPr>
        <p:spPr>
          <a:xfrm flipH="1">
            <a:off x="11549269" y="6356350"/>
            <a:ext cx="642731" cy="501650"/>
          </a:xfrm>
          <a:prstGeom prst="snip1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Slide Number Placeholder 5">
            <a:extLst>
              <a:ext uri="{FF2B5EF4-FFF2-40B4-BE49-F238E27FC236}">
                <a16:creationId xmlns:a16="http://schemas.microsoft.com/office/drawing/2014/main" id="{056A6478-CD2B-4077-910A-3D006C82EB9A}"/>
              </a:ext>
            </a:extLst>
          </p:cNvPr>
          <p:cNvSpPr>
            <a:spLocks noGrp="1"/>
          </p:cNvSpPr>
          <p:nvPr>
            <p:ph type="sldNum" sz="quarter" idx="4294967295"/>
          </p:nvPr>
        </p:nvSpPr>
        <p:spPr>
          <a:xfrm>
            <a:off x="11549268" y="6413649"/>
            <a:ext cx="642731" cy="407804"/>
          </a:xfrm>
          <a:prstGeom prst="rect">
            <a:avLst/>
          </a:prstGeom>
        </p:spPr>
        <p:txBody>
          <a:bodyPr vert="horz" lIns="91440" tIns="45720" rIns="91440" bIns="45720" rtlCol="0" anchor="ctr"/>
          <a:lstStyle>
            <a:lvl1pPr algn="ctr">
              <a:defRPr sz="1200">
                <a:solidFill>
                  <a:schemeClr val="bg1"/>
                </a:solidFill>
              </a:defRPr>
            </a:lvl1pPr>
          </a:lstStyle>
          <a:p>
            <a:fld id="{8C2E478F-E849-4A8C-AF1F-CBCC78A7CBFA}" type="slidenum">
              <a:rPr lang="en-US" smtClean="0"/>
              <a:pPr/>
              <a:t>21</a:t>
            </a:fld>
            <a:endParaRPr lang="en-US" dirty="0"/>
          </a:p>
        </p:txBody>
      </p:sp>
    </p:spTree>
    <p:extLst>
      <p:ext uri="{BB962C8B-B14F-4D97-AF65-F5344CB8AC3E}">
        <p14:creationId xmlns:p14="http://schemas.microsoft.com/office/powerpoint/2010/main" val="2070789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p:txBody>
          <a:bodyPr/>
          <a:lstStyle/>
          <a:p>
            <a:r>
              <a:rPr lang="en-US" dirty="0"/>
              <a:t>Customize this Template</a:t>
            </a:r>
          </a:p>
        </p:txBody>
      </p:sp>
      <p:sp>
        <p:nvSpPr>
          <p:cNvPr id="8" name="TextBox 7">
            <a:hlinkClick r:id="rId2"/>
            <a:extLst>
              <a:ext uri="{FF2B5EF4-FFF2-40B4-BE49-F238E27FC236}">
                <a16:creationId xmlns:a16="http://schemas.microsoft.com/office/drawing/2014/main" id="{5FC6C278-4035-446A-A94B-030E792FDDF5}"/>
              </a:ext>
            </a:extLst>
          </p:cNvPr>
          <p:cNvSpPr txBox="1"/>
          <p:nvPr/>
        </p:nvSpPr>
        <p:spPr>
          <a:xfrm>
            <a:off x="1547813" y="2459504"/>
            <a:ext cx="9096374" cy="1938992"/>
          </a:xfrm>
          <a:prstGeom prst="rect">
            <a:avLst/>
          </a:prstGeom>
          <a:noFill/>
        </p:spPr>
        <p:txBody>
          <a:bodyPr wrap="square" rtlCol="0">
            <a:spAutoFit/>
          </a:bodyPr>
          <a:lstStyle/>
          <a:p>
            <a:pPr algn="ctr"/>
            <a:r>
              <a:rPr lang="en-US" sz="6000" u="sng" dirty="0">
                <a:solidFill>
                  <a:srgbClr val="0070C0"/>
                </a:solidFill>
              </a:rPr>
              <a:t>Template Editing Instructions and Feedback</a:t>
            </a:r>
          </a:p>
        </p:txBody>
      </p:sp>
      <p:sp>
        <p:nvSpPr>
          <p:cNvPr id="2" name="Slide Number Placeholder 1">
            <a:extLst>
              <a:ext uri="{FF2B5EF4-FFF2-40B4-BE49-F238E27FC236}">
                <a16:creationId xmlns:a16="http://schemas.microsoft.com/office/drawing/2014/main" id="{5D3D669A-A679-4B26-8E6C-F800D4276CE6}"/>
              </a:ext>
            </a:extLst>
          </p:cNvPr>
          <p:cNvSpPr>
            <a:spLocks noGrp="1"/>
          </p:cNvSpPr>
          <p:nvPr>
            <p:ph type="sldNum" sz="quarter" idx="11"/>
          </p:nvPr>
        </p:nvSpPr>
        <p:spPr/>
        <p:txBody>
          <a:bodyPr/>
          <a:lstStyle/>
          <a:p>
            <a:fld id="{8C2E478F-E849-4A8C-AF1F-CBCC78A7CBFA}" type="slidenum">
              <a:rPr lang="en-US" smtClean="0"/>
              <a:pPr/>
              <a:t>22</a:t>
            </a:fld>
            <a:endParaRPr lang="en-US" dirty="0"/>
          </a:p>
        </p:txBody>
      </p:sp>
    </p:spTree>
    <p:extLst>
      <p:ext uri="{BB962C8B-B14F-4D97-AF65-F5344CB8AC3E}">
        <p14:creationId xmlns:p14="http://schemas.microsoft.com/office/powerpoint/2010/main" val="595823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D5BE7-C36F-4E21-A63C-E9B442D1114F}"/>
              </a:ext>
            </a:extLst>
          </p:cNvPr>
          <p:cNvSpPr>
            <a:spLocks noGrp="1"/>
          </p:cNvSpPr>
          <p:nvPr>
            <p:ph type="title"/>
          </p:nvPr>
        </p:nvSpPr>
        <p:spPr/>
        <p:txBody>
          <a:bodyPr/>
          <a:lstStyle/>
          <a:p>
            <a:r>
              <a:rPr lang="en-US" dirty="0"/>
              <a:t>OVERVIEW</a:t>
            </a:r>
          </a:p>
        </p:txBody>
      </p:sp>
      <p:sp>
        <p:nvSpPr>
          <p:cNvPr id="3" name="Footer Placeholder 2">
            <a:extLst>
              <a:ext uri="{FF2B5EF4-FFF2-40B4-BE49-F238E27FC236}">
                <a16:creationId xmlns:a16="http://schemas.microsoft.com/office/drawing/2014/main" id="{B7C20DAC-9DB6-4515-971B-9D850CF7815D}"/>
              </a:ext>
            </a:extLst>
          </p:cNvPr>
          <p:cNvSpPr>
            <a:spLocks noGrp="1"/>
          </p:cNvSpPr>
          <p:nvPr>
            <p:ph type="ftr" sz="quarter" idx="10"/>
          </p:nvPr>
        </p:nvSpPr>
        <p:spPr/>
        <p:txBody>
          <a:bodyPr/>
          <a:lstStyle/>
          <a:p>
            <a:r>
              <a:rPr lang="en-US"/>
              <a:t>Add a Footer</a:t>
            </a:r>
            <a:endParaRPr lang="en-US" dirty="0"/>
          </a:p>
        </p:txBody>
      </p:sp>
      <p:sp>
        <p:nvSpPr>
          <p:cNvPr id="4" name="Slide Number Placeholder 3">
            <a:extLst>
              <a:ext uri="{FF2B5EF4-FFF2-40B4-BE49-F238E27FC236}">
                <a16:creationId xmlns:a16="http://schemas.microsoft.com/office/drawing/2014/main" id="{C94957B4-5AE9-4220-87B6-BBB66AC0E59C}"/>
              </a:ext>
            </a:extLst>
          </p:cNvPr>
          <p:cNvSpPr>
            <a:spLocks noGrp="1"/>
          </p:cNvSpPr>
          <p:nvPr>
            <p:ph type="sldNum" sz="quarter" idx="11"/>
          </p:nvPr>
        </p:nvSpPr>
        <p:spPr/>
        <p:txBody>
          <a:bodyPr/>
          <a:lstStyle/>
          <a:p>
            <a:fld id="{8C2E478F-E849-4A8C-AF1F-CBCC78A7CBFA}" type="slidenum">
              <a:rPr lang="en-US" smtClean="0"/>
              <a:pPr/>
              <a:t>3</a:t>
            </a:fld>
            <a:endParaRPr lang="en-US" dirty="0"/>
          </a:p>
        </p:txBody>
      </p:sp>
      <p:sp>
        <p:nvSpPr>
          <p:cNvPr id="5" name="Content Placeholder 4">
            <a:extLst>
              <a:ext uri="{FF2B5EF4-FFF2-40B4-BE49-F238E27FC236}">
                <a16:creationId xmlns:a16="http://schemas.microsoft.com/office/drawing/2014/main" id="{E742D916-2B17-43E6-8709-D29220B8204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9891970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D5BE7-C36F-4E21-A63C-E9B442D1114F}"/>
              </a:ext>
            </a:extLst>
          </p:cNvPr>
          <p:cNvSpPr>
            <a:spLocks noGrp="1"/>
          </p:cNvSpPr>
          <p:nvPr>
            <p:ph type="title"/>
          </p:nvPr>
        </p:nvSpPr>
        <p:spPr/>
        <p:txBody>
          <a:bodyPr>
            <a:normAutofit/>
          </a:bodyPr>
          <a:lstStyle/>
          <a:p>
            <a:r>
              <a:rPr lang="en-US" dirty="0"/>
              <a:t>FEATURES</a:t>
            </a:r>
          </a:p>
        </p:txBody>
      </p:sp>
      <p:sp>
        <p:nvSpPr>
          <p:cNvPr id="3" name="Footer Placeholder 2">
            <a:extLst>
              <a:ext uri="{FF2B5EF4-FFF2-40B4-BE49-F238E27FC236}">
                <a16:creationId xmlns:a16="http://schemas.microsoft.com/office/drawing/2014/main" id="{B7C20DAC-9DB6-4515-971B-9D850CF7815D}"/>
              </a:ext>
            </a:extLst>
          </p:cNvPr>
          <p:cNvSpPr>
            <a:spLocks noGrp="1"/>
          </p:cNvSpPr>
          <p:nvPr>
            <p:ph type="ftr" sz="quarter" idx="10"/>
          </p:nvPr>
        </p:nvSpPr>
        <p:spPr/>
        <p:txBody>
          <a:bodyPr/>
          <a:lstStyle/>
          <a:p>
            <a:r>
              <a:rPr lang="en-US"/>
              <a:t>Add a Footer</a:t>
            </a:r>
            <a:endParaRPr lang="en-US" dirty="0"/>
          </a:p>
        </p:txBody>
      </p:sp>
      <p:sp>
        <p:nvSpPr>
          <p:cNvPr id="4" name="Slide Number Placeholder 3">
            <a:extLst>
              <a:ext uri="{FF2B5EF4-FFF2-40B4-BE49-F238E27FC236}">
                <a16:creationId xmlns:a16="http://schemas.microsoft.com/office/drawing/2014/main" id="{C94957B4-5AE9-4220-87B6-BBB66AC0E59C}"/>
              </a:ext>
            </a:extLst>
          </p:cNvPr>
          <p:cNvSpPr>
            <a:spLocks noGrp="1"/>
          </p:cNvSpPr>
          <p:nvPr>
            <p:ph type="sldNum" sz="quarter" idx="11"/>
          </p:nvPr>
        </p:nvSpPr>
        <p:spPr/>
        <p:txBody>
          <a:bodyPr/>
          <a:lstStyle/>
          <a:p>
            <a:fld id="{8C2E478F-E849-4A8C-AF1F-CBCC78A7CBFA}" type="slidenum">
              <a:rPr lang="en-US" smtClean="0"/>
              <a:pPr/>
              <a:t>4</a:t>
            </a:fld>
            <a:endParaRPr lang="en-US" dirty="0"/>
          </a:p>
        </p:txBody>
      </p:sp>
      <p:sp>
        <p:nvSpPr>
          <p:cNvPr id="5" name="Content Placeholder 4">
            <a:extLst>
              <a:ext uri="{FF2B5EF4-FFF2-40B4-BE49-F238E27FC236}">
                <a16:creationId xmlns:a16="http://schemas.microsoft.com/office/drawing/2014/main" id="{E742D916-2B17-43E6-8709-D29220B8204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102118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D5BE7-C36F-4E21-A63C-E9B442D1114F}"/>
              </a:ext>
            </a:extLst>
          </p:cNvPr>
          <p:cNvSpPr>
            <a:spLocks noGrp="1"/>
          </p:cNvSpPr>
          <p:nvPr>
            <p:ph type="title"/>
          </p:nvPr>
        </p:nvSpPr>
        <p:spPr/>
        <p:txBody>
          <a:bodyPr/>
          <a:lstStyle/>
          <a:p>
            <a:r>
              <a:rPr lang="en-US" dirty="0"/>
              <a:t>Share your information</a:t>
            </a:r>
          </a:p>
        </p:txBody>
      </p:sp>
      <p:sp>
        <p:nvSpPr>
          <p:cNvPr id="3" name="Footer Placeholder 2">
            <a:extLst>
              <a:ext uri="{FF2B5EF4-FFF2-40B4-BE49-F238E27FC236}">
                <a16:creationId xmlns:a16="http://schemas.microsoft.com/office/drawing/2014/main" id="{B7C20DAC-9DB6-4515-971B-9D850CF7815D}"/>
              </a:ext>
            </a:extLst>
          </p:cNvPr>
          <p:cNvSpPr>
            <a:spLocks noGrp="1"/>
          </p:cNvSpPr>
          <p:nvPr>
            <p:ph type="ftr" sz="quarter" idx="10"/>
          </p:nvPr>
        </p:nvSpPr>
        <p:spPr/>
        <p:txBody>
          <a:bodyPr/>
          <a:lstStyle/>
          <a:p>
            <a:r>
              <a:rPr lang="en-US"/>
              <a:t>Add a Footer</a:t>
            </a:r>
            <a:endParaRPr lang="en-US" dirty="0"/>
          </a:p>
        </p:txBody>
      </p:sp>
      <p:sp>
        <p:nvSpPr>
          <p:cNvPr id="4" name="Slide Number Placeholder 3">
            <a:extLst>
              <a:ext uri="{FF2B5EF4-FFF2-40B4-BE49-F238E27FC236}">
                <a16:creationId xmlns:a16="http://schemas.microsoft.com/office/drawing/2014/main" id="{C94957B4-5AE9-4220-87B6-BBB66AC0E59C}"/>
              </a:ext>
            </a:extLst>
          </p:cNvPr>
          <p:cNvSpPr>
            <a:spLocks noGrp="1"/>
          </p:cNvSpPr>
          <p:nvPr>
            <p:ph type="sldNum" sz="quarter" idx="11"/>
          </p:nvPr>
        </p:nvSpPr>
        <p:spPr/>
        <p:txBody>
          <a:bodyPr/>
          <a:lstStyle/>
          <a:p>
            <a:fld id="{8C2E478F-E849-4A8C-AF1F-CBCC78A7CBFA}" type="slidenum">
              <a:rPr lang="en-US" smtClean="0"/>
              <a:pPr/>
              <a:t>5</a:t>
            </a:fld>
            <a:endParaRPr lang="en-US" dirty="0"/>
          </a:p>
        </p:txBody>
      </p:sp>
      <p:sp>
        <p:nvSpPr>
          <p:cNvPr id="5" name="Content Placeholder 4">
            <a:extLst>
              <a:ext uri="{FF2B5EF4-FFF2-40B4-BE49-F238E27FC236}">
                <a16:creationId xmlns:a16="http://schemas.microsoft.com/office/drawing/2014/main" id="{E742D916-2B17-43E6-8709-D29220B8204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3171955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D5BE7-C36F-4E21-A63C-E9B442D1114F}"/>
              </a:ext>
            </a:extLst>
          </p:cNvPr>
          <p:cNvSpPr>
            <a:spLocks noGrp="1"/>
          </p:cNvSpPr>
          <p:nvPr>
            <p:ph type="title"/>
          </p:nvPr>
        </p:nvSpPr>
        <p:spPr/>
        <p:txBody>
          <a:bodyPr/>
          <a:lstStyle/>
          <a:p>
            <a:r>
              <a:rPr lang="en-US" dirty="0"/>
              <a:t>Portfolio construction</a:t>
            </a:r>
          </a:p>
        </p:txBody>
      </p:sp>
      <p:sp>
        <p:nvSpPr>
          <p:cNvPr id="3" name="Footer Placeholder 2">
            <a:extLst>
              <a:ext uri="{FF2B5EF4-FFF2-40B4-BE49-F238E27FC236}">
                <a16:creationId xmlns:a16="http://schemas.microsoft.com/office/drawing/2014/main" id="{B7C20DAC-9DB6-4515-971B-9D850CF7815D}"/>
              </a:ext>
            </a:extLst>
          </p:cNvPr>
          <p:cNvSpPr>
            <a:spLocks noGrp="1"/>
          </p:cNvSpPr>
          <p:nvPr>
            <p:ph type="ftr" sz="quarter" idx="10"/>
          </p:nvPr>
        </p:nvSpPr>
        <p:spPr/>
        <p:txBody>
          <a:bodyPr/>
          <a:lstStyle/>
          <a:p>
            <a:r>
              <a:rPr lang="en-US"/>
              <a:t>Add a Footer</a:t>
            </a:r>
            <a:endParaRPr lang="en-US" dirty="0"/>
          </a:p>
        </p:txBody>
      </p:sp>
      <p:sp>
        <p:nvSpPr>
          <p:cNvPr id="4" name="Slide Number Placeholder 3">
            <a:extLst>
              <a:ext uri="{FF2B5EF4-FFF2-40B4-BE49-F238E27FC236}">
                <a16:creationId xmlns:a16="http://schemas.microsoft.com/office/drawing/2014/main" id="{C94957B4-5AE9-4220-87B6-BBB66AC0E59C}"/>
              </a:ext>
            </a:extLst>
          </p:cNvPr>
          <p:cNvSpPr>
            <a:spLocks noGrp="1"/>
          </p:cNvSpPr>
          <p:nvPr>
            <p:ph type="sldNum" sz="quarter" idx="11"/>
          </p:nvPr>
        </p:nvSpPr>
        <p:spPr/>
        <p:txBody>
          <a:bodyPr/>
          <a:lstStyle/>
          <a:p>
            <a:fld id="{8C2E478F-E849-4A8C-AF1F-CBCC78A7CBFA}" type="slidenum">
              <a:rPr lang="en-US" smtClean="0"/>
              <a:pPr/>
              <a:t>6</a:t>
            </a:fld>
            <a:endParaRPr lang="en-US" dirty="0"/>
          </a:p>
        </p:txBody>
      </p:sp>
      <p:sp>
        <p:nvSpPr>
          <p:cNvPr id="5" name="Content Placeholder 4">
            <a:extLst>
              <a:ext uri="{FF2B5EF4-FFF2-40B4-BE49-F238E27FC236}">
                <a16:creationId xmlns:a16="http://schemas.microsoft.com/office/drawing/2014/main" id="{E742D916-2B17-43E6-8709-D29220B8204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1629047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D5BE7-C36F-4E21-A63C-E9B442D1114F}"/>
              </a:ext>
            </a:extLst>
          </p:cNvPr>
          <p:cNvSpPr>
            <a:spLocks noGrp="1"/>
          </p:cNvSpPr>
          <p:nvPr>
            <p:ph type="title"/>
          </p:nvPr>
        </p:nvSpPr>
        <p:spPr/>
        <p:txBody>
          <a:bodyPr/>
          <a:lstStyle/>
          <a:p>
            <a:r>
              <a:rPr lang="en-US" dirty="0"/>
              <a:t>Risk measures</a:t>
            </a:r>
          </a:p>
        </p:txBody>
      </p:sp>
      <p:sp>
        <p:nvSpPr>
          <p:cNvPr id="3" name="Footer Placeholder 2">
            <a:extLst>
              <a:ext uri="{FF2B5EF4-FFF2-40B4-BE49-F238E27FC236}">
                <a16:creationId xmlns:a16="http://schemas.microsoft.com/office/drawing/2014/main" id="{B7C20DAC-9DB6-4515-971B-9D850CF7815D}"/>
              </a:ext>
            </a:extLst>
          </p:cNvPr>
          <p:cNvSpPr>
            <a:spLocks noGrp="1"/>
          </p:cNvSpPr>
          <p:nvPr>
            <p:ph type="ftr" sz="quarter" idx="10"/>
          </p:nvPr>
        </p:nvSpPr>
        <p:spPr/>
        <p:txBody>
          <a:bodyPr/>
          <a:lstStyle/>
          <a:p>
            <a:r>
              <a:rPr lang="en-US"/>
              <a:t>Add a Footer</a:t>
            </a:r>
            <a:endParaRPr lang="en-US" dirty="0"/>
          </a:p>
        </p:txBody>
      </p:sp>
      <p:sp>
        <p:nvSpPr>
          <p:cNvPr id="4" name="Slide Number Placeholder 3">
            <a:extLst>
              <a:ext uri="{FF2B5EF4-FFF2-40B4-BE49-F238E27FC236}">
                <a16:creationId xmlns:a16="http://schemas.microsoft.com/office/drawing/2014/main" id="{C94957B4-5AE9-4220-87B6-BBB66AC0E59C}"/>
              </a:ext>
            </a:extLst>
          </p:cNvPr>
          <p:cNvSpPr>
            <a:spLocks noGrp="1"/>
          </p:cNvSpPr>
          <p:nvPr>
            <p:ph type="sldNum" sz="quarter" idx="11"/>
          </p:nvPr>
        </p:nvSpPr>
        <p:spPr/>
        <p:txBody>
          <a:bodyPr/>
          <a:lstStyle/>
          <a:p>
            <a:fld id="{8C2E478F-E849-4A8C-AF1F-CBCC78A7CBFA}" type="slidenum">
              <a:rPr lang="en-US" smtClean="0"/>
              <a:pPr/>
              <a:t>7</a:t>
            </a:fld>
            <a:endParaRPr lang="en-US" dirty="0"/>
          </a:p>
        </p:txBody>
      </p:sp>
      <p:sp>
        <p:nvSpPr>
          <p:cNvPr id="5" name="Content Placeholder 4">
            <a:extLst>
              <a:ext uri="{FF2B5EF4-FFF2-40B4-BE49-F238E27FC236}">
                <a16:creationId xmlns:a16="http://schemas.microsoft.com/office/drawing/2014/main" id="{E742D916-2B17-43E6-8709-D29220B8204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3664914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D5BE7-C36F-4E21-A63C-E9B442D1114F}"/>
              </a:ext>
            </a:extLst>
          </p:cNvPr>
          <p:cNvSpPr>
            <a:spLocks noGrp="1"/>
          </p:cNvSpPr>
          <p:nvPr>
            <p:ph type="title"/>
          </p:nvPr>
        </p:nvSpPr>
        <p:spPr/>
        <p:txBody>
          <a:bodyPr/>
          <a:lstStyle/>
          <a:p>
            <a:r>
              <a:rPr lang="en-US" dirty="0"/>
              <a:t>Comparing 4 portfolios</a:t>
            </a:r>
          </a:p>
        </p:txBody>
      </p:sp>
      <p:sp>
        <p:nvSpPr>
          <p:cNvPr id="3" name="Footer Placeholder 2">
            <a:extLst>
              <a:ext uri="{FF2B5EF4-FFF2-40B4-BE49-F238E27FC236}">
                <a16:creationId xmlns:a16="http://schemas.microsoft.com/office/drawing/2014/main" id="{B7C20DAC-9DB6-4515-971B-9D850CF7815D}"/>
              </a:ext>
            </a:extLst>
          </p:cNvPr>
          <p:cNvSpPr>
            <a:spLocks noGrp="1"/>
          </p:cNvSpPr>
          <p:nvPr>
            <p:ph type="ftr" sz="quarter" idx="10"/>
          </p:nvPr>
        </p:nvSpPr>
        <p:spPr/>
        <p:txBody>
          <a:bodyPr/>
          <a:lstStyle/>
          <a:p>
            <a:r>
              <a:rPr lang="en-US"/>
              <a:t>Add a Footer</a:t>
            </a:r>
            <a:endParaRPr lang="en-US" dirty="0"/>
          </a:p>
        </p:txBody>
      </p:sp>
      <p:sp>
        <p:nvSpPr>
          <p:cNvPr id="4" name="Slide Number Placeholder 3">
            <a:extLst>
              <a:ext uri="{FF2B5EF4-FFF2-40B4-BE49-F238E27FC236}">
                <a16:creationId xmlns:a16="http://schemas.microsoft.com/office/drawing/2014/main" id="{C94957B4-5AE9-4220-87B6-BBB66AC0E59C}"/>
              </a:ext>
            </a:extLst>
          </p:cNvPr>
          <p:cNvSpPr>
            <a:spLocks noGrp="1"/>
          </p:cNvSpPr>
          <p:nvPr>
            <p:ph type="sldNum" sz="quarter" idx="11"/>
          </p:nvPr>
        </p:nvSpPr>
        <p:spPr/>
        <p:txBody>
          <a:bodyPr/>
          <a:lstStyle/>
          <a:p>
            <a:fld id="{8C2E478F-E849-4A8C-AF1F-CBCC78A7CBFA}" type="slidenum">
              <a:rPr lang="en-US" smtClean="0"/>
              <a:pPr/>
              <a:t>8</a:t>
            </a:fld>
            <a:endParaRPr lang="en-US" dirty="0"/>
          </a:p>
        </p:txBody>
      </p:sp>
      <p:sp>
        <p:nvSpPr>
          <p:cNvPr id="5" name="Content Placeholder 4">
            <a:extLst>
              <a:ext uri="{FF2B5EF4-FFF2-40B4-BE49-F238E27FC236}">
                <a16:creationId xmlns:a16="http://schemas.microsoft.com/office/drawing/2014/main" id="{E742D916-2B17-43E6-8709-D29220B8204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2364581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D5BE7-C36F-4E21-A63C-E9B442D1114F}"/>
              </a:ext>
            </a:extLst>
          </p:cNvPr>
          <p:cNvSpPr>
            <a:spLocks noGrp="1"/>
          </p:cNvSpPr>
          <p:nvPr>
            <p:ph type="title"/>
          </p:nvPr>
        </p:nvSpPr>
        <p:spPr/>
        <p:txBody>
          <a:bodyPr/>
          <a:lstStyle/>
          <a:p>
            <a:r>
              <a:rPr lang="en-US" dirty="0"/>
              <a:t>Sample Data</a:t>
            </a:r>
          </a:p>
        </p:txBody>
      </p:sp>
      <p:sp>
        <p:nvSpPr>
          <p:cNvPr id="3" name="Footer Placeholder 2">
            <a:extLst>
              <a:ext uri="{FF2B5EF4-FFF2-40B4-BE49-F238E27FC236}">
                <a16:creationId xmlns:a16="http://schemas.microsoft.com/office/drawing/2014/main" id="{B7C20DAC-9DB6-4515-971B-9D850CF7815D}"/>
              </a:ext>
            </a:extLst>
          </p:cNvPr>
          <p:cNvSpPr>
            <a:spLocks noGrp="1"/>
          </p:cNvSpPr>
          <p:nvPr>
            <p:ph type="ftr" sz="quarter" idx="10"/>
          </p:nvPr>
        </p:nvSpPr>
        <p:spPr/>
        <p:txBody>
          <a:bodyPr/>
          <a:lstStyle/>
          <a:p>
            <a:r>
              <a:rPr lang="en-US"/>
              <a:t>Add a Footer</a:t>
            </a:r>
            <a:endParaRPr lang="en-US" dirty="0"/>
          </a:p>
        </p:txBody>
      </p:sp>
      <p:sp>
        <p:nvSpPr>
          <p:cNvPr id="4" name="Slide Number Placeholder 3">
            <a:extLst>
              <a:ext uri="{FF2B5EF4-FFF2-40B4-BE49-F238E27FC236}">
                <a16:creationId xmlns:a16="http://schemas.microsoft.com/office/drawing/2014/main" id="{C94957B4-5AE9-4220-87B6-BBB66AC0E59C}"/>
              </a:ext>
            </a:extLst>
          </p:cNvPr>
          <p:cNvSpPr>
            <a:spLocks noGrp="1"/>
          </p:cNvSpPr>
          <p:nvPr>
            <p:ph type="sldNum" sz="quarter" idx="11"/>
          </p:nvPr>
        </p:nvSpPr>
        <p:spPr/>
        <p:txBody>
          <a:bodyPr/>
          <a:lstStyle/>
          <a:p>
            <a:fld id="{8C2E478F-E849-4A8C-AF1F-CBCC78A7CBFA}" type="slidenum">
              <a:rPr lang="en-US" smtClean="0"/>
              <a:pPr/>
              <a:t>9</a:t>
            </a:fld>
            <a:endParaRPr lang="en-US" dirty="0"/>
          </a:p>
        </p:txBody>
      </p:sp>
      <p:sp>
        <p:nvSpPr>
          <p:cNvPr id="5" name="Content Placeholder 4">
            <a:extLst>
              <a:ext uri="{FF2B5EF4-FFF2-40B4-BE49-F238E27FC236}">
                <a16:creationId xmlns:a16="http://schemas.microsoft.com/office/drawing/2014/main" id="{E742D916-2B17-43E6-8709-D29220B8204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305955585"/>
      </p:ext>
    </p:extLst>
  </p:cSld>
  <p:clrMapOvr>
    <a:masterClrMapping/>
  </p:clrMapOvr>
</p:sld>
</file>

<file path=ppt/theme/theme1.xml><?xml version="1.0" encoding="utf-8"?>
<a:theme xmlns:a="http://schemas.openxmlformats.org/drawingml/2006/main" name="Office Theme">
  <a:themeElements>
    <a:clrScheme name="Custom 8">
      <a:dk1>
        <a:sysClr val="windowText" lastClr="000000"/>
      </a:dk1>
      <a:lt1>
        <a:sysClr val="window" lastClr="FFFFFF"/>
      </a:lt1>
      <a:dk2>
        <a:srgbClr val="44546A"/>
      </a:dk2>
      <a:lt2>
        <a:srgbClr val="E7E6E6"/>
      </a:lt2>
      <a:accent1>
        <a:srgbClr val="C0F400"/>
      </a:accent1>
      <a:accent2>
        <a:srgbClr val="05D74D"/>
      </a:accent2>
      <a:accent3>
        <a:srgbClr val="2F3342"/>
      </a:accent3>
      <a:accent4>
        <a:srgbClr val="038B30"/>
      </a:accent4>
      <a:accent5>
        <a:srgbClr val="05EE55"/>
      </a:accent5>
      <a:accent6>
        <a:srgbClr val="70AD47"/>
      </a:accent6>
      <a:hlink>
        <a:srgbClr val="05D74D"/>
      </a:hlink>
      <a:folHlink>
        <a:srgbClr val="C0F400"/>
      </a:folHlink>
    </a:clrScheme>
    <a:fontScheme name="Custom 4">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56051434_Light modernist presentation_RVA_v3.potx" id="{1300540C-5346-469F-AA5C-717C09787E7E}" vid="{ADCE5FDD-C8BF-4BDC-86F8-B24C14EB90C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D27BEDAB-01B4-4BD0-9390-31AD9280078C}">
  <ds:schemaRefs>
    <ds:schemaRef ds:uri="http://schemas.microsoft.com/sharepoint/v3/contenttype/forms"/>
  </ds:schemaRefs>
</ds:datastoreItem>
</file>

<file path=customXml/itemProps2.xml><?xml version="1.0" encoding="utf-8"?>
<ds:datastoreItem xmlns:ds="http://schemas.openxmlformats.org/officeDocument/2006/customXml" ds:itemID="{6AD934DA-6EDB-4DB8-AE5C-9399A13698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B19B998-C0F0-415C-AF4D-F10DCCD30A25}">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Light modernist presentation</Template>
  <TotalTime>29</TotalTime>
  <Words>809</Words>
  <Application>Microsoft Office PowerPoint</Application>
  <PresentationFormat>Widescreen</PresentationFormat>
  <Paragraphs>1057</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Gill Sans</vt:lpstr>
      <vt:lpstr>Gill Sans Light</vt:lpstr>
      <vt:lpstr>Office Theme</vt:lpstr>
      <vt:lpstr>PORTFOLIO SUITABILITY APP</vt:lpstr>
      <vt:lpstr>PORTFOLIO SUITABILITY APP</vt:lpstr>
      <vt:lpstr>OVERVIEW</vt:lpstr>
      <vt:lpstr>FEATURES</vt:lpstr>
      <vt:lpstr>Share your information</vt:lpstr>
      <vt:lpstr>Portfolio construction</vt:lpstr>
      <vt:lpstr>Risk measures</vt:lpstr>
      <vt:lpstr>Comparing 4 portfolios</vt:lpstr>
      <vt:lpstr>Sample Data</vt:lpstr>
      <vt:lpstr>SAMPLE Data</vt:lpstr>
      <vt:lpstr>SAMPLE DATA</vt:lpstr>
      <vt:lpstr>Portfolio construction</vt:lpstr>
      <vt:lpstr>Presentation Title Alt 1</vt:lpstr>
      <vt:lpstr>Presentation Title Alt 2</vt:lpstr>
      <vt:lpstr>YOUR TITLE GOES HERE</vt:lpstr>
      <vt:lpstr>YOUR TITLE HERE</vt:lpstr>
      <vt:lpstr>Title</vt:lpstr>
      <vt:lpstr>TITLE GOES HERE</vt:lpstr>
      <vt:lpstr>TITLE HERE</vt:lpstr>
      <vt:lpstr>YOUR TITLE GOES HERE Lorem ipsum dolor sit amet, consectetur adipiscing elit.  Ut gravida eros erat. Proin a tellus sed risus lobortis sagitti</vt:lpstr>
      <vt:lpstr>THANK YOU</vt:lpstr>
      <vt:lpstr>Customize this Template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Ann Howell</dc:creator>
  <cp:lastModifiedBy>Ann Howell</cp:lastModifiedBy>
  <cp:revision>3</cp:revision>
  <dcterms:created xsi:type="dcterms:W3CDTF">2022-02-08T19:08:04Z</dcterms:created>
  <dcterms:modified xsi:type="dcterms:W3CDTF">2022-02-08T19:37:33Z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