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Sustentación Primera Previa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Kevin mateo calderón serna – 1060266045</a:t>
            </a:r>
          </a:p>
          <a:p>
            <a:r>
              <a:rPr lang="es-CO" cap="none" dirty="0" smtClean="0"/>
              <a:t>kevin.calderon1@utp.edu.co</a:t>
            </a:r>
            <a:endParaRPr lang="es-CO" cap="none" dirty="0"/>
          </a:p>
        </p:txBody>
      </p:sp>
    </p:spTree>
    <p:extLst>
      <p:ext uri="{BB962C8B-B14F-4D97-AF65-F5344CB8AC3E}">
        <p14:creationId xmlns:p14="http://schemas.microsoft.com/office/powerpoint/2010/main" val="22585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Paper</a:t>
            </a:r>
            <a:r>
              <a:rPr lang="es-CO" dirty="0" smtClean="0"/>
              <a:t> Informática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316" t="18758" r="19178" b="327"/>
          <a:stretch/>
        </p:blipFill>
        <p:spPr>
          <a:xfrm>
            <a:off x="264696" y="1152983"/>
            <a:ext cx="5642810" cy="44176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33147" y="1152983"/>
            <a:ext cx="2646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https://github.com/Kevincalderon17/Primera-Previa-Introducci-n-a-la-Inform-tica/tree/main/Paper%20inform%C3%A1tica</a:t>
            </a:r>
          </a:p>
        </p:txBody>
      </p:sp>
    </p:spTree>
    <p:extLst>
      <p:ext uri="{BB962C8B-B14F-4D97-AF65-F5344CB8AC3E}">
        <p14:creationId xmlns:p14="http://schemas.microsoft.com/office/powerpoint/2010/main" val="5107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Conversiones numéricas 1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934" t="20688" r="32994"/>
          <a:stretch/>
        </p:blipFill>
        <p:spPr>
          <a:xfrm>
            <a:off x="300789" y="1152983"/>
            <a:ext cx="3910263" cy="5436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8289" t="27533" r="32895" b="29112"/>
          <a:stretch/>
        </p:blipFill>
        <p:spPr>
          <a:xfrm>
            <a:off x="4556373" y="1152982"/>
            <a:ext cx="4623721" cy="39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9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Conversiones numéricas 2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440" t="21740" r="32402" b="3837"/>
          <a:stretch/>
        </p:blipFill>
        <p:spPr>
          <a:xfrm>
            <a:off x="3327166" y="1152983"/>
            <a:ext cx="4276792" cy="5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850"/>
          </a:xfrm>
        </p:spPr>
        <p:txBody>
          <a:bodyPr/>
          <a:lstStyle/>
          <a:p>
            <a:r>
              <a:rPr lang="es-CO" dirty="0" smtClean="0"/>
              <a:t>Programa 001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7" t="14369" r="82336" b="37889"/>
          <a:stretch/>
        </p:blipFill>
        <p:spPr>
          <a:xfrm>
            <a:off x="312820" y="1359567"/>
            <a:ext cx="2669817" cy="52698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8" t="9806" r="39508" b="2257"/>
          <a:stretch/>
        </p:blipFill>
        <p:spPr>
          <a:xfrm>
            <a:off x="3160710" y="1359566"/>
            <a:ext cx="8209131" cy="52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Phyton</a:t>
            </a:r>
            <a:r>
              <a:rPr lang="es-CO" dirty="0" smtClean="0"/>
              <a:t> básico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55" t="56143" r="52533" b="29815"/>
          <a:stretch/>
        </p:blipFill>
        <p:spPr>
          <a:xfrm>
            <a:off x="276727" y="1732547"/>
            <a:ext cx="5366084" cy="9625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045" t="27182" r="51943" b="18757"/>
          <a:stretch/>
        </p:blipFill>
        <p:spPr>
          <a:xfrm>
            <a:off x="276727" y="2695074"/>
            <a:ext cx="5366084" cy="37057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448926" y="2129589"/>
            <a:ext cx="300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https://github.com/Kevincalderon17/Primera-Previa-Introducci-n-a-la-Inform-tica/tree/main/Phyton%20B%C3%A1sico</a:t>
            </a:r>
          </a:p>
        </p:txBody>
      </p:sp>
    </p:spTree>
    <p:extLst>
      <p:ext uri="{BB962C8B-B14F-4D97-AF65-F5344CB8AC3E}">
        <p14:creationId xmlns:p14="http://schemas.microsoft.com/office/powerpoint/2010/main" val="397025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28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Sustentación Primera Previa</vt:lpstr>
      <vt:lpstr>Paper Informática</vt:lpstr>
      <vt:lpstr>Conversiones numéricas 1 </vt:lpstr>
      <vt:lpstr>Conversiones numéricas 2</vt:lpstr>
      <vt:lpstr>Programa 001</vt:lpstr>
      <vt:lpstr>Phyton básico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Primera Previa</dc:title>
  <dc:creator>Kevin Calderón</dc:creator>
  <cp:lastModifiedBy>Kevin Calderón</cp:lastModifiedBy>
  <cp:revision>5</cp:revision>
  <dcterms:created xsi:type="dcterms:W3CDTF">2021-10-15T05:02:39Z</dcterms:created>
  <dcterms:modified xsi:type="dcterms:W3CDTF">2021-10-15T05:40:15Z</dcterms:modified>
</cp:coreProperties>
</file>