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8C7EC-1E0A-17F1-A248-D7EFDC9BD3BF}" v="49" dt="2024-10-15T01:48:45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7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禹丞 11130473" userId="S::11130473@ms1.mcu.edu.tw::75b3bf3b-139d-49bd-b796-e1b1a799084d" providerId="AD" clId="Web-{4C68C7EC-1E0A-17F1-A248-D7EFDC9BD3BF}"/>
    <pc:docChg chg="addSld modSld">
      <pc:chgData name="陳禹丞 11130473" userId="S::11130473@ms1.mcu.edu.tw::75b3bf3b-139d-49bd-b796-e1b1a799084d" providerId="AD" clId="Web-{4C68C7EC-1E0A-17F1-A248-D7EFDC9BD3BF}" dt="2024-10-15T01:48:45.900" v="31" actId="1076"/>
      <pc:docMkLst>
        <pc:docMk/>
      </pc:docMkLst>
      <pc:sldChg chg="addSp delSp modSp new">
        <pc:chgData name="陳禹丞 11130473" userId="S::11130473@ms1.mcu.edu.tw::75b3bf3b-139d-49bd-b796-e1b1a799084d" providerId="AD" clId="Web-{4C68C7EC-1E0A-17F1-A248-D7EFDC9BD3BF}" dt="2024-10-15T01:31:55.381" v="3" actId="14100"/>
        <pc:sldMkLst>
          <pc:docMk/>
          <pc:sldMk cId="2143338033" sldId="260"/>
        </pc:sldMkLst>
        <pc:spChg chg="del">
          <ac:chgData name="陳禹丞 11130473" userId="S::11130473@ms1.mcu.edu.tw::75b3bf3b-139d-49bd-b796-e1b1a799084d" providerId="AD" clId="Web-{4C68C7EC-1E0A-17F1-A248-D7EFDC9BD3BF}" dt="2024-10-15T01:31:36.224" v="1"/>
          <ac:spMkLst>
            <pc:docMk/>
            <pc:sldMk cId="2143338033" sldId="260"/>
            <ac:spMk id="3" creationId="{AFE428B0-2931-7BB9-E9DD-163F3594E3CA}"/>
          </ac:spMkLst>
        </pc:spChg>
        <pc:picChg chg="add mod ord">
          <ac:chgData name="陳禹丞 11130473" userId="S::11130473@ms1.mcu.edu.tw::75b3bf3b-139d-49bd-b796-e1b1a799084d" providerId="AD" clId="Web-{4C68C7EC-1E0A-17F1-A248-D7EFDC9BD3BF}" dt="2024-10-15T01:31:55.381" v="3" actId="14100"/>
          <ac:picMkLst>
            <pc:docMk/>
            <pc:sldMk cId="2143338033" sldId="260"/>
            <ac:picMk id="4" creationId="{BED9A6EF-DC87-F836-665A-81EF0C3113E7}"/>
          </ac:picMkLst>
        </pc:picChg>
      </pc:sldChg>
      <pc:sldChg chg="addSp delSp modSp new">
        <pc:chgData name="陳禹丞 11130473" userId="S::11130473@ms1.mcu.edu.tw::75b3bf3b-139d-49bd-b796-e1b1a799084d" providerId="AD" clId="Web-{4C68C7EC-1E0A-17F1-A248-D7EFDC9BD3BF}" dt="2024-10-15T01:48:45.900" v="31" actId="1076"/>
        <pc:sldMkLst>
          <pc:docMk/>
          <pc:sldMk cId="106146877" sldId="261"/>
        </pc:sldMkLst>
        <pc:spChg chg="del">
          <ac:chgData name="陳禹丞 11130473" userId="S::11130473@ms1.mcu.edu.tw::75b3bf3b-139d-49bd-b796-e1b1a799084d" providerId="AD" clId="Web-{4C68C7EC-1E0A-17F1-A248-D7EFDC9BD3BF}" dt="2024-10-15T01:43:04.310" v="5"/>
          <ac:spMkLst>
            <pc:docMk/>
            <pc:sldMk cId="106146877" sldId="261"/>
            <ac:spMk id="3" creationId="{3D067522-19BF-9CD7-295C-DD4456A2F240}"/>
          </ac:spMkLst>
        </pc:spChg>
        <pc:spChg chg="add mod">
          <ac:chgData name="陳禹丞 11130473" userId="S::11130473@ms1.mcu.edu.tw::75b3bf3b-139d-49bd-b796-e1b1a799084d" providerId="AD" clId="Web-{4C68C7EC-1E0A-17F1-A248-D7EFDC9BD3BF}" dt="2024-10-15T01:47:46.804" v="25" actId="1076"/>
          <ac:spMkLst>
            <pc:docMk/>
            <pc:sldMk cId="106146877" sldId="261"/>
            <ac:spMk id="5" creationId="{29AC4DB6-F911-18EE-BFFD-6870A6F7D88E}"/>
          </ac:spMkLst>
        </pc:spChg>
        <pc:spChg chg="add mod">
          <ac:chgData name="陳禹丞 11130473" userId="S::11130473@ms1.mcu.edu.tw::75b3bf3b-139d-49bd-b796-e1b1a799084d" providerId="AD" clId="Web-{4C68C7EC-1E0A-17F1-A248-D7EFDC9BD3BF}" dt="2024-10-15T01:48:45.900" v="31" actId="1076"/>
          <ac:spMkLst>
            <pc:docMk/>
            <pc:sldMk cId="106146877" sldId="261"/>
            <ac:spMk id="6" creationId="{4BC7FA98-DB08-5D59-3582-ED591A99A969}"/>
          </ac:spMkLst>
        </pc:spChg>
        <pc:picChg chg="add mod ord">
          <ac:chgData name="陳禹丞 11130473" userId="S::11130473@ms1.mcu.edu.tw::75b3bf3b-139d-49bd-b796-e1b1a799084d" providerId="AD" clId="Web-{4C68C7EC-1E0A-17F1-A248-D7EFDC9BD3BF}" dt="2024-10-15T01:47:19.944" v="9" actId="14100"/>
          <ac:picMkLst>
            <pc:docMk/>
            <pc:sldMk cId="106146877" sldId="261"/>
            <ac:picMk id="4" creationId="{9683F4C6-E756-D496-25CC-CB206975CD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5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4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6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5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1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6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7777-7F45-4B05-BE3F-CEFD62B2C1D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9A51-3BE2-4B8D-A240-3FFD25834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8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edu.parenting.com.tw/article/009496" TargetMode="External"/><Relationship Id="rId2" Type="http://schemas.openxmlformats.org/officeDocument/2006/relationships/hyperlink" Target="https://www.bnext.com.tw/article/79687/what-is-cathoven-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.tw/News_Content.aspx?n=9E7AC85F1954DDA8&amp;s=475387398FB40DD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備課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4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備課要有甚麼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分析教材內容</a:t>
            </a:r>
          </a:p>
          <a:p>
            <a:r>
              <a:rPr lang="zh-TW" altLang="en-US" dirty="0"/>
              <a:t>安排學習經驗</a:t>
            </a:r>
          </a:p>
          <a:p>
            <a:r>
              <a:rPr lang="zh-TW" altLang="en-US" dirty="0"/>
              <a:t>瞭解教學對象</a:t>
            </a:r>
          </a:p>
          <a:p>
            <a:r>
              <a:rPr lang="zh-TW" altLang="en-US" dirty="0"/>
              <a:t>擬定教學評量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備課備得好，教學順暢，學生喜愛，成就感高；</a:t>
            </a:r>
          </a:p>
          <a:p>
            <a:r>
              <a:rPr lang="zh-TW" altLang="en-US" dirty="0"/>
              <a:t>備課備得好，上課信心滿滿，從容享受。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5622"/>
            <a:ext cx="5706140" cy="32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使用者個案觀點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322" y="1594994"/>
            <a:ext cx="5102072" cy="41997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4041" y="1594994"/>
            <a:ext cx="579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以使用者角度</a:t>
            </a:r>
            <a:r>
              <a:rPr lang="en-US" altLang="zh-TW" dirty="0"/>
              <a:t>:</a:t>
            </a:r>
            <a:r>
              <a:rPr lang="zh-TW" altLang="en-US" dirty="0"/>
              <a:t>當使用者想找自己備課時的相關資料時，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      將內文輸入進去並將重點想找的標示出來</a:t>
            </a:r>
          </a:p>
        </p:txBody>
      </p:sp>
    </p:spTree>
    <p:extLst>
      <p:ext uri="{BB962C8B-B14F-4D97-AF65-F5344CB8AC3E}">
        <p14:creationId xmlns:p14="http://schemas.microsoft.com/office/powerpoint/2010/main" val="76718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設計一個AI備課系統APP需要考慮多個關鍵架構和功能，以確保其實用性和有效性。以下是一些主要的架構和功能建議：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用戶管理系統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教師帳戶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：允許教師註冊、登入和管理個人資料。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學生帳戶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：學生可以註冊並加入特定課程或班級。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班級管理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：教師可以創建和管理班級，並邀請學生加入。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課程設計與管理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課程大綱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：教師可以設計和管理課程大綱，包括課程目標、內容和評估標準。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教材上傳與管理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：支持教師上傳各種格式的教材（如PDF、Word、視頻等），並進行分類和標籤管理。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AI輔助功能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教材生成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：利用AI自動生成教案、課程計劃和學習材料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1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難度分析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：AI分析教材的難度，並根據學生的水平進行調整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1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個性化學習建議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：根據學生的學習進度和表現，提供個性化的學習建議和資源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2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互動與評估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在線測驗與評估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：教師可以設計和發布在線測驗，AI自動評分並提供反饋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2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互動問答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：支持教師和學生之間的即時互動問答，增強課堂互動性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3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學習進度追蹤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：系統自動追蹤學生的學習進度和表現，生成報告供教師參考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3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數據分析與報告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學習數據分析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：AI分析學生的學習數據，提供詳細的學習報告和改進建議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3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教學效果評估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：系統評估教學效果，幫助教師改進教學策略</a:t>
            </a:r>
            <a:r>
              <a:rPr kumimoji="0" lang="zh-TW" altLang="zh-TW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3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安全與隱私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數據加密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：確保所有用戶數據的安全性和隱私保護。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權限管理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：設置不同用戶角色的權限，確保數據的安全訪問。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這些架構和功能可以幫助你設計一個功能全面且實用的AI備課系統APP。如果你有具體的需求或問題，隨時告訴我，我可以提供更多詳細建議！</a:t>
            </a:r>
          </a:p>
        </p:txBody>
      </p:sp>
    </p:spTree>
    <p:extLst>
      <p:ext uri="{BB962C8B-B14F-4D97-AF65-F5344CB8AC3E}">
        <p14:creationId xmlns:p14="http://schemas.microsoft.com/office/powerpoint/2010/main" val="237965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7D43-5145-83D8-35F3-D60B8BD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BED9A6EF-DC87-F836-665A-81EF0C31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05" y="368860"/>
            <a:ext cx="10701530" cy="5819308"/>
          </a:xfrm>
        </p:spPr>
      </p:pic>
    </p:spTree>
    <p:extLst>
      <p:ext uri="{BB962C8B-B14F-4D97-AF65-F5344CB8AC3E}">
        <p14:creationId xmlns:p14="http://schemas.microsoft.com/office/powerpoint/2010/main" val="21433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FAC0-8F7B-622A-D3A2-09F3FFC0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9683F4C6-E756-D496-25CC-CB206975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22" y="-2730"/>
            <a:ext cx="12013769" cy="62386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C4DB6-F911-18EE-BFFD-6870A6F7D88E}"/>
              </a:ext>
            </a:extLst>
          </p:cNvPr>
          <p:cNvSpPr txBox="1"/>
          <p:nvPr/>
        </p:nvSpPr>
        <p:spPr>
          <a:xfrm>
            <a:off x="5847469" y="20587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物件結構圖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FA98-DB08-5D59-3582-ED591A99A969}"/>
              </a:ext>
            </a:extLst>
          </p:cNvPr>
          <p:cNvSpPr txBox="1"/>
          <p:nvPr/>
        </p:nvSpPr>
        <p:spPr>
          <a:xfrm>
            <a:off x="1671447" y="224587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  <a:cs typeface="Calibri"/>
              </a:rPr>
              <a:t>若有用活動圖就不會有下面的圖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95235d-d87a-4952-bfc4-8a7d1d17279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79E49A332ED46B17BDBB2D09870DF" ma:contentTypeVersion="16" ma:contentTypeDescription="Create a new document." ma:contentTypeScope="" ma:versionID="c3cc53e31e948a45e6468af00f8e1792">
  <xsd:schema xmlns:xsd="http://www.w3.org/2001/XMLSchema" xmlns:xs="http://www.w3.org/2001/XMLSchema" xmlns:p="http://schemas.microsoft.com/office/2006/metadata/properties" xmlns:ns3="c76e9702-ba28-43e1-92ee-de6feaaefcf7" xmlns:ns4="0195235d-d87a-4952-bfc4-8a7d1d172791" targetNamespace="http://schemas.microsoft.com/office/2006/metadata/properties" ma:root="true" ma:fieldsID="7ab25157fd0f9266aac2591818eb1a47" ns3:_="" ns4:_="">
    <xsd:import namespace="c76e9702-ba28-43e1-92ee-de6feaaefcf7"/>
    <xsd:import namespace="0195235d-d87a-4952-bfc4-8a7d1d1727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SystemTags" minOccurs="0"/>
                <xsd:element ref="ns4:MediaServiceLocation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e9702-ba28-43e1-92ee-de6feaaefc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5235d-d87a-4952-bfc4-8a7d1d172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659B0E-605C-426E-AF0D-915CCF516E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73A3F-3603-4540-AB5D-543F0BF1AC5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c76e9702-ba28-43e1-92ee-de6feaaefcf7"/>
    <ds:schemaRef ds:uri="0195235d-d87a-4952-bfc4-8a7d1d1727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74EDA-9EC7-4C1F-9AD0-CCB56B867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e9702-ba28-43e1-92ee-de6feaaefcf7"/>
    <ds:schemaRef ds:uri="0195235d-d87a-4952-bfc4-8a7d1d172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佈景主題</vt:lpstr>
      <vt:lpstr>AI備課</vt:lpstr>
      <vt:lpstr>備課要有甚麼</vt:lpstr>
      <vt:lpstr>使用者個案觀點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陳禹丞 11130473</dc:creator>
  <cp:lastModifiedBy>陳禹丞 11130473</cp:lastModifiedBy>
  <cp:revision>22</cp:revision>
  <dcterms:created xsi:type="dcterms:W3CDTF">2024-10-14T15:02:18Z</dcterms:created>
  <dcterms:modified xsi:type="dcterms:W3CDTF">2024-10-15T01:48:48Z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0x010100BD179E49A332ED46B17BDBB2D09870DF</vt:lpwstr>
  </property>
</Properties>
</file>