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72" r:id="rId6"/>
    <p:sldId id="262" r:id="rId7"/>
    <p:sldId id="271" r:id="rId8"/>
    <p:sldId id="269" r:id="rId9"/>
    <p:sldId id="263" r:id="rId10"/>
    <p:sldId id="265" r:id="rId11"/>
    <p:sldId id="268" r:id="rId12"/>
    <p:sldId id="296" r:id="rId13"/>
    <p:sldId id="273" r:id="rId14"/>
    <p:sldId id="274" r:id="rId15"/>
    <p:sldId id="276" r:id="rId16"/>
    <p:sldId id="275" r:id="rId17"/>
    <p:sldId id="278" r:id="rId18"/>
    <p:sldId id="277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3" r:id="rId33"/>
    <p:sldId id="292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916D-B62F-42EA-A841-2A9A60FF035C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3990-2B0C-4A39-91FC-7136B9D90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7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5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7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4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26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B4E6-A8D9-4E1C-9729-D81E87ECBBBD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D910-4F80-4C15-8B7A-E3A44B16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REPORT TEMPLATE FOR WEB TECHNOLOGY COURSE.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855" y="3882777"/>
            <a:ext cx="6400800" cy="1947333"/>
          </a:xfrm>
        </p:spPr>
        <p:txBody>
          <a:bodyPr>
            <a:noAutofit/>
          </a:bodyPr>
          <a:lstStyle/>
          <a:p>
            <a:r>
              <a:rPr lang="en-GB" sz="2800" dirty="0" smtClean="0"/>
              <a:t>PROJECT TITLE: AYUDA</a:t>
            </a:r>
          </a:p>
          <a:p>
            <a:r>
              <a:rPr lang="en-GB" sz="2800" dirty="0" smtClean="0"/>
              <a:t>Department: Computer and Software Engineering.</a:t>
            </a:r>
          </a:p>
          <a:p>
            <a:r>
              <a:rPr lang="en-GB" sz="2800" dirty="0" smtClean="0"/>
              <a:t>Submitted by:	MUGISHA KEVINE.</a:t>
            </a:r>
          </a:p>
          <a:p>
            <a:r>
              <a:rPr lang="en-GB" sz="2800" dirty="0" smtClean="0"/>
              <a:t>Registration number:221022348.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3587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 UP PAGE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b="459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9" y="2247900"/>
            <a:ext cx="3567112" cy="45719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STUDENT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3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587051"/>
            <a:ext cx="10058400" cy="46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ADMIN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12"/>
            <a:ext cx="12306300" cy="65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FOOTER INTERFACE FOR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0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274445"/>
            <a:ext cx="11607800" cy="34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Footer interface for student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7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162"/>
            <a:ext cx="11950700" cy="23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AYUDA HELP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289128"/>
            <a:ext cx="8534401" cy="2281600"/>
          </a:xfrm>
        </p:spPr>
        <p:txBody>
          <a:bodyPr/>
          <a:lstStyle/>
          <a:p>
            <a:r>
              <a:rPr lang="en-GB" dirty="0" smtClean="0"/>
              <a:t>AYUDA in summary.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684834"/>
            <a:ext cx="8712706" cy="330956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AYUDA is an online platform designed for CSE students in order to share knowledge , motivate, Interact, post tricks, form study peer groups, get important highlight of the day that the teacher focused and many more as it is an expandable project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52333"/>
            <a:ext cx="11074400" cy="43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8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47918"/>
            <a:ext cx="10058400" cy="52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 users page.</a:t>
            </a:r>
            <a:br>
              <a:rPr lang="en-GB" dirty="0" smtClean="0"/>
            </a:br>
            <a:r>
              <a:rPr lang="en-GB" dirty="0" smtClean="0"/>
              <a:t>This page is for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0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5" y="576956"/>
            <a:ext cx="10627111" cy="62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AYUDA DATABASE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4312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52450"/>
            <a:ext cx="10058400" cy="56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365125"/>
            <a:ext cx="10572750" cy="3368675"/>
          </a:xfrm>
        </p:spPr>
        <p:txBody>
          <a:bodyPr>
            <a:normAutofit/>
          </a:bodyPr>
          <a:lstStyle/>
          <a:p>
            <a:r>
              <a:rPr lang="en-GB" dirty="0" smtClean="0"/>
              <a:t>This information comes from sign up form to </a:t>
            </a:r>
            <a:r>
              <a:rPr lang="en-GB" dirty="0" err="1" smtClean="0"/>
              <a:t>ayuda</a:t>
            </a:r>
            <a:r>
              <a:rPr lang="en-GB" dirty="0" smtClean="0"/>
              <a:t> database.</a:t>
            </a:r>
            <a:br>
              <a:rPr lang="en-GB" dirty="0" smtClean="0"/>
            </a:br>
            <a:r>
              <a:rPr lang="en-GB" dirty="0" smtClean="0"/>
              <a:t>I used a </a:t>
            </a:r>
            <a:r>
              <a:rPr lang="en-GB" dirty="0" err="1" smtClean="0"/>
              <a:t>php</a:t>
            </a:r>
            <a:r>
              <a:rPr lang="en-GB" dirty="0" smtClean="0"/>
              <a:t> file to write codes and created </a:t>
            </a:r>
            <a:r>
              <a:rPr lang="en-GB" dirty="0" err="1" smtClean="0"/>
              <a:t>adatabase</a:t>
            </a:r>
            <a:r>
              <a:rPr lang="en-GB" dirty="0" smtClean="0"/>
              <a:t> using </a:t>
            </a:r>
            <a:r>
              <a:rPr lang="en-GB" dirty="0" err="1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0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5" y="1414181"/>
            <a:ext cx="10058400" cy="38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26" y="-603115"/>
            <a:ext cx="9440559" cy="1702543"/>
          </a:xfrm>
        </p:spPr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Ayuda</a:t>
            </a:r>
            <a:r>
              <a:rPr lang="en-GB" dirty="0" smtClean="0"/>
              <a:t> going to solve?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749" y="1284051"/>
            <a:ext cx="10603148" cy="7645940"/>
          </a:xfrm>
        </p:spPr>
        <p:txBody>
          <a:bodyPr>
            <a:noAutofit/>
          </a:bodyPr>
          <a:lstStyle/>
          <a:p>
            <a:r>
              <a:rPr lang="en-GB" sz="2400" dirty="0" smtClean="0"/>
              <a:t>I took time to observe why my </a:t>
            </a:r>
            <a:r>
              <a:rPr lang="en-GB" sz="2400" dirty="0" err="1" smtClean="0"/>
              <a:t>collegues</a:t>
            </a:r>
            <a:r>
              <a:rPr lang="en-GB" sz="2400" dirty="0" smtClean="0"/>
              <a:t> study very hard for the cats or exams and still don’t get enough grades.</a:t>
            </a:r>
            <a:br>
              <a:rPr lang="en-GB" sz="2400" dirty="0" smtClean="0"/>
            </a:br>
            <a:r>
              <a:rPr lang="en-GB" sz="2400" dirty="0" smtClean="0"/>
              <a:t>Some because they don’t know what to focus on while studying, others because  they couldn’t get peer support.</a:t>
            </a:r>
            <a:br>
              <a:rPr lang="en-GB" sz="2400" dirty="0" smtClean="0"/>
            </a:br>
            <a:r>
              <a:rPr lang="en-GB" sz="2400" dirty="0" smtClean="0"/>
              <a:t>So I came up with an idea to develop an online platform designed specifically for my class </a:t>
            </a:r>
          </a:p>
          <a:p>
            <a:r>
              <a:rPr lang="en-GB" sz="2400" dirty="0" smtClean="0"/>
              <a:t>That is going to contain every single piece of information that my </a:t>
            </a:r>
            <a:r>
              <a:rPr lang="en-GB" sz="2400" dirty="0" err="1" smtClean="0"/>
              <a:t>collegues</a:t>
            </a:r>
            <a:r>
              <a:rPr lang="en-GB" sz="2400" dirty="0" smtClean="0"/>
              <a:t> need in order to pass modules.</a:t>
            </a:r>
          </a:p>
          <a:p>
            <a:r>
              <a:rPr lang="en-GB" sz="2400" dirty="0" smtClean="0"/>
              <a:t>This will result in few or no retakes in my class.</a:t>
            </a:r>
          </a:p>
        </p:txBody>
      </p:sp>
    </p:spTree>
    <p:extLst>
      <p:ext uri="{BB962C8B-B14F-4D97-AF65-F5344CB8AC3E}">
        <p14:creationId xmlns:p14="http://schemas.microsoft.com/office/powerpoint/2010/main" val="101252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information comes from signup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8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1247470"/>
            <a:ext cx="10058400" cy="38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information comes from a </a:t>
            </a:r>
            <a:r>
              <a:rPr lang="en-GB" dirty="0" err="1" smtClean="0"/>
              <a:t>javascript</a:t>
            </a:r>
            <a:r>
              <a:rPr lang="en-GB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2112061"/>
            <a:ext cx="10058400" cy="22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966788"/>
            <a:ext cx="10515600" cy="1404937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" y="2371725"/>
            <a:ext cx="11176000" cy="4486275"/>
          </a:xfrm>
        </p:spPr>
        <p:txBody>
          <a:bodyPr>
            <a:normAutofit/>
          </a:bodyPr>
          <a:lstStyle/>
          <a:p>
            <a:r>
              <a:rPr lang="en-GB" dirty="0" smtClean="0"/>
              <a:t>Based on the deadline I was given,</a:t>
            </a:r>
          </a:p>
          <a:p>
            <a:r>
              <a:rPr lang="en-GB" dirty="0" smtClean="0"/>
              <a:t>I was able to implement my project by 60%,</a:t>
            </a:r>
          </a:p>
          <a:p>
            <a:r>
              <a:rPr lang="en-GB" dirty="0" smtClean="0"/>
              <a:t>The remaining 40% is because I wasn’t able to add enough </a:t>
            </a:r>
            <a:r>
              <a:rPr lang="en-GB" dirty="0" err="1" smtClean="0"/>
              <a:t>javascript</a:t>
            </a:r>
            <a:r>
              <a:rPr lang="en-GB" dirty="0" smtClean="0"/>
              <a:t> in order to have a fully functional front-end for my project.</a:t>
            </a:r>
          </a:p>
          <a:p>
            <a:r>
              <a:rPr lang="en-GB" dirty="0" smtClean="0"/>
              <a:t>But I will continue to do so because I intend to finish this project so that my class can use it.</a:t>
            </a:r>
          </a:p>
          <a:p>
            <a:r>
              <a:rPr lang="en-GB" dirty="0" smtClean="0"/>
              <a:t>Lessons I Learned: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have confidence in my 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create a database and interact with my </a:t>
            </a:r>
            <a:r>
              <a:rPr lang="en-GB" dirty="0" err="1" smtClean="0"/>
              <a:t>sql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Webdesign,php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60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beneficiaries of my project are: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My </a:t>
            </a:r>
            <a:r>
              <a:rPr lang="en-GB" dirty="0" err="1" smtClean="0"/>
              <a:t>collegues</a:t>
            </a:r>
            <a:r>
              <a:rPr lang="en-GB" dirty="0" smtClean="0"/>
              <a:t> from CSE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8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6" y="457200"/>
            <a:ext cx="3206918" cy="16002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AYUDA_PROJECT</a:t>
            </a:r>
            <a:br>
              <a:rPr lang="en-GB" b="1" dirty="0" smtClean="0"/>
            </a:br>
            <a:r>
              <a:rPr lang="en-GB" b="1" dirty="0" smtClean="0"/>
              <a:t>overall system flow chart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50901" y="2057400"/>
            <a:ext cx="3280485" cy="381158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Here is a designed flow chart of AYUDA PROJECT.</a:t>
            </a:r>
            <a:endParaRPr lang="en-GB" sz="32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r="11750"/>
          <a:stretch>
            <a:fillRect/>
          </a:stretch>
        </p:blipFill>
        <p:spPr>
          <a:xfrm>
            <a:off x="4305300" y="-126940"/>
            <a:ext cx="7429500" cy="6584891"/>
          </a:xfrm>
        </p:spPr>
      </p:pic>
    </p:spTree>
    <p:extLst>
      <p:ext uri="{BB962C8B-B14F-4D97-AF65-F5344CB8AC3E}">
        <p14:creationId xmlns:p14="http://schemas.microsoft.com/office/powerpoint/2010/main" val="406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442495"/>
            <a:ext cx="9888330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2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LANDING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4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661"/>
            <a:ext cx="11366500" cy="54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LOGIN PAGE</a:t>
            </a:r>
            <a:endParaRPr lang="en-GB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r="6637"/>
          <a:stretch>
            <a:fillRect/>
          </a:stretch>
        </p:blipFill>
        <p:spPr>
          <a:xfrm>
            <a:off x="4772025" y="457201"/>
            <a:ext cx="7254865" cy="54038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815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266</Words>
  <Application>Microsoft Office PowerPoint</Application>
  <PresentationFormat>Widescreen</PresentationFormat>
  <Paragraphs>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Final REPORT TEMPLATE FOR WEB TECHNOLOGY COURSE.</vt:lpstr>
      <vt:lpstr>AYUDA in summary.</vt:lpstr>
      <vt:lpstr>What is Ayuda going to solve?</vt:lpstr>
      <vt:lpstr>AYUDA_PROJECT overall system flow chart </vt:lpstr>
      <vt:lpstr>PowerPoint Presentation</vt:lpstr>
      <vt:lpstr>System Implementation</vt:lpstr>
      <vt:lpstr>LANDING PAGE</vt:lpstr>
      <vt:lpstr>PowerPoint Presentation</vt:lpstr>
      <vt:lpstr>LOGIN PAGE</vt:lpstr>
      <vt:lpstr>SIGN UP PAGE</vt:lpstr>
      <vt:lpstr>STUDENT INTERFACE</vt:lpstr>
      <vt:lpstr>PowerPoint Presentation</vt:lpstr>
      <vt:lpstr>ADMIN INTERFACE</vt:lpstr>
      <vt:lpstr>PowerPoint Presentation</vt:lpstr>
      <vt:lpstr>FOOTER INTERFACE FOR admin</vt:lpstr>
      <vt:lpstr>PowerPoint Presentation</vt:lpstr>
      <vt:lpstr>Footer interface for student </vt:lpstr>
      <vt:lpstr>PowerPoint Presentation</vt:lpstr>
      <vt:lpstr>AYUDA HELP PAGE</vt:lpstr>
      <vt:lpstr>PowerPoint Presentation</vt:lpstr>
      <vt:lpstr>TODAY PAGE</vt:lpstr>
      <vt:lpstr>PowerPoint Presentation</vt:lpstr>
      <vt:lpstr>Manage users page. This page is for admin</vt:lpstr>
      <vt:lpstr>PowerPoint Presentation</vt:lpstr>
      <vt:lpstr>AYUDA DATABASE </vt:lpstr>
      <vt:lpstr>PowerPoint Presentation</vt:lpstr>
      <vt:lpstr>PowerPoint Presentation</vt:lpstr>
      <vt:lpstr>This information comes from sign up form to ayuda database. I used a php file to write codes and created adatabase using mysql</vt:lpstr>
      <vt:lpstr>PowerPoint Presentation</vt:lpstr>
      <vt:lpstr>This information comes from signup page</vt:lpstr>
      <vt:lpstr>PowerPoint Presentation</vt:lpstr>
      <vt:lpstr>This information comes from a javascript file</vt:lpstr>
      <vt:lpstr>PowerPoint Presentation</vt:lpstr>
      <vt:lpstr>conclusion</vt:lpstr>
      <vt:lpstr>The beneficiaries of my project are:  My collegues from CSE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 TEMPLATE FOR WEB TECHNOLOGY COURSE.</dc:title>
  <dc:creator>user</dc:creator>
  <cp:lastModifiedBy>user</cp:lastModifiedBy>
  <cp:revision>15</cp:revision>
  <dcterms:created xsi:type="dcterms:W3CDTF">2022-08-02T10:42:44Z</dcterms:created>
  <dcterms:modified xsi:type="dcterms:W3CDTF">2022-08-02T13:38:45Z</dcterms:modified>
</cp:coreProperties>
</file>