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994D3-BFEA-4AF9-821B-BB0DF3F33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D213B-24F4-416C-BA0E-C496450A0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B199C-1898-4314-BE79-38C51C50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06D-E917-482F-A494-880146F51CF8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BDD9D-79DB-44DF-AC6E-2107B496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14419-D2F8-402D-8B2D-6B81A87D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1680-E456-483A-A5EA-4F2228296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1AC40-2881-42FB-B610-91F3C56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A42A14-506F-4684-A5AC-82FEA5E5E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5BEC8-DB96-4874-9621-D5B0EC17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06D-E917-482F-A494-880146F51CF8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A41F3-3DBF-45A0-9958-90E1B047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42FC4-FB33-40FD-8834-8F8DFA6F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1680-E456-483A-A5EA-4F2228296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80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B04ACF-4097-40DB-BFF4-53AE252C8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D4B3F7-B1DA-4241-A99A-4004AC2EC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ACA14-4492-4A52-9A03-1EEB85B9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06D-E917-482F-A494-880146F51CF8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75DA8-B917-4DA7-BF1A-C2BE500C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B12C7-A709-487A-97BE-075A5E6A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1680-E456-483A-A5EA-4F2228296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2E172-B256-438F-AA31-A57E9AC0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91C7F-F059-484A-BEF8-D9422E6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94944-47DB-4166-8BA7-DE26AFC3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06D-E917-482F-A494-880146F51CF8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48531-B54A-439F-B6DA-C6526F76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56823-26C8-4AC4-9418-4D8138DB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1680-E456-483A-A5EA-4F2228296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9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ACB3C-E226-4090-B611-8C1C1103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71D6D-B73E-44FB-9F64-E5A427670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5DEF5-EB32-4991-8884-031F4BE7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06D-E917-482F-A494-880146F51CF8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76C58-FEAF-4025-B33A-DAE631D7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612F6-F918-4F68-AE1E-6152253F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1680-E456-483A-A5EA-4F2228296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CE0A2-7127-41C2-AD3B-4125BE22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E6BFE-7EC8-400A-85BC-3C3D0A20E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DBC20D-CBCB-408A-BA74-0F43B5DA6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74854-95B9-4D03-BD90-43038242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06D-E917-482F-A494-880146F51CF8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75D2F-5F85-4741-9AA0-DD19329F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A5BD9-DAB6-4BF7-8175-F1ABCFCC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1680-E456-483A-A5EA-4F2228296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7CC0A-762A-4669-BB17-6B3A7D28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8967C-FEB6-41BB-AD97-2F5BC9C64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E4D2DA-CCA6-4B90-92DE-8F5D411E3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F66D2C-68CF-4C31-B272-BBC67298D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33B1CE-057F-4A36-A4C4-25601C23D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A0ACE5-FDD8-42B5-B53B-AA9DE153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06D-E917-482F-A494-880146F51CF8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39B8C8-8F76-4BE2-AEE4-AC06C010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DD1F46-7324-4160-A9CB-C113F052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1680-E456-483A-A5EA-4F2228296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11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8024A-C804-4081-8B4C-66CCA302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E2CEBE-3F5F-4029-AB29-643F9F2B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06D-E917-482F-A494-880146F51CF8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BAF251-CB3D-4EA9-B25C-9272B74E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3A2A04-5911-48F8-8D95-DE43F4F5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1680-E456-483A-A5EA-4F2228296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D46AA1-2B22-4AC7-9348-45351C6D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06D-E917-482F-A494-880146F51CF8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692A48-E613-40BC-A68C-00359172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2B0B5C-6DD0-4C0B-93B7-4A29589A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1680-E456-483A-A5EA-4F2228296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6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02FDB-2E04-4A87-A7DF-A951CFD4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B915D-9403-4A11-A333-8A4F259AF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31072E-F84F-4856-B0FB-8E3E92BF4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1FCADE-FEA4-4282-8E9C-04C39F77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06D-E917-482F-A494-880146F51CF8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89CBE4-80B3-4091-962F-609411FA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A91C8F-2D0B-460C-94AA-EC4D8528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1680-E456-483A-A5EA-4F2228296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46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1D67C-7510-4DE7-98FC-E3824DED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588632-3225-4A76-A69B-E7AE79D53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BC352B-AB72-439F-95CE-DA48C4A38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BCB3B-6BDF-4865-864D-3D01C4FD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906D-E917-482F-A494-880146F51CF8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90B3D-D838-4F68-86CB-5D0524A9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F683C4-A0A5-4E5F-9806-DEC9D422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1680-E456-483A-A5EA-4F2228296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34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35EE7-CBC5-4707-A9E8-7E7A68C3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55D83D-5B80-427B-A2F1-690BB9000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CDE2B-EA38-4C96-916E-4CFE69B72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906D-E917-482F-A494-880146F51CF8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F80ED-E858-4071-A69C-21AE98A18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EB129-DA94-4022-987B-7F76B9F94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A1680-E456-483A-A5EA-4F2228296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54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8F092-1D5B-493F-ADF4-B7540691C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어플리케이션 제작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2B9B43-8777-46CC-8617-3FA81F702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AI interview program</a:t>
            </a:r>
          </a:p>
          <a:p>
            <a:r>
              <a:rPr lang="en-US" altLang="ko-KR" dirty="0"/>
              <a:t>Team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8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524EC-A268-4503-97D3-C8AA597C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기존 모델의 </a:t>
            </a:r>
            <a:r>
              <a:rPr lang="en-US" altLang="ko-KR" dirty="0" err="1"/>
              <a:t>Opencv</a:t>
            </a:r>
            <a:r>
              <a:rPr lang="ko-KR" altLang="en-US" dirty="0"/>
              <a:t>의 </a:t>
            </a:r>
            <a:r>
              <a:rPr lang="en-US" altLang="ko-KR" dirty="0" err="1"/>
              <a:t>cvui</a:t>
            </a:r>
            <a:r>
              <a:rPr lang="ko-KR" altLang="en-US" dirty="0"/>
              <a:t>만으로는 기능 구현 어려움</a:t>
            </a:r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에서 </a:t>
            </a:r>
            <a:r>
              <a:rPr lang="en-US" altLang="ko-KR" dirty="0"/>
              <a:t>GUI</a:t>
            </a:r>
            <a:r>
              <a:rPr lang="ko-KR" altLang="en-US" dirty="0"/>
              <a:t>를 위해 많이 사용하는 </a:t>
            </a:r>
            <a:r>
              <a:rPr lang="en-US" altLang="ko-KR" dirty="0" err="1"/>
              <a:t>PyQt</a:t>
            </a:r>
            <a:r>
              <a:rPr lang="ko-KR" altLang="en-US" dirty="0"/>
              <a:t>를 이용함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F8D1A15-D4F3-446B-8992-01B26F30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웹캠</a:t>
            </a:r>
            <a:r>
              <a:rPr lang="ko-KR" altLang="en-US" dirty="0"/>
              <a:t> </a:t>
            </a:r>
            <a:r>
              <a:rPr lang="en-US" altLang="ko-KR" dirty="0"/>
              <a:t>GUI (</a:t>
            </a:r>
            <a:r>
              <a:rPr lang="en-US" altLang="ko-KR" dirty="0" err="1"/>
              <a:t>Opencv</a:t>
            </a:r>
            <a:r>
              <a:rPr lang="en-US" altLang="ko-KR" dirty="0"/>
              <a:t>, </a:t>
            </a:r>
            <a:r>
              <a:rPr lang="en-US" altLang="ko-KR" dirty="0" err="1"/>
              <a:t>PyQt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05A7D-A923-43FD-92EA-E82E57FD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웹캠</a:t>
            </a:r>
            <a:r>
              <a:rPr lang="ko-KR" altLang="en-US" dirty="0"/>
              <a:t> </a:t>
            </a:r>
            <a:r>
              <a:rPr lang="en-US" altLang="ko-KR" dirty="0"/>
              <a:t>GUI (</a:t>
            </a:r>
            <a:r>
              <a:rPr lang="en-US" altLang="ko-KR" dirty="0" err="1"/>
              <a:t>Opencv</a:t>
            </a:r>
            <a:r>
              <a:rPr lang="en-US" altLang="ko-KR" dirty="0"/>
              <a:t>, </a:t>
            </a:r>
            <a:r>
              <a:rPr lang="en-US" altLang="ko-KR" dirty="0" err="1"/>
              <a:t>PyQt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E359B-0B5B-4AB6-8C33-4F3701587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700" y="1825625"/>
            <a:ext cx="4991100" cy="4351338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PyQt</a:t>
            </a:r>
            <a:r>
              <a:rPr lang="ko-KR" altLang="en-US" dirty="0"/>
              <a:t>에서 </a:t>
            </a:r>
            <a:r>
              <a:rPr lang="ko-KR" altLang="en-US" dirty="0" err="1"/>
              <a:t>스레딩을</a:t>
            </a:r>
            <a:r>
              <a:rPr lang="ko-KR" altLang="en-US" dirty="0"/>
              <a:t> 할 수 있게 해주는 </a:t>
            </a:r>
            <a:r>
              <a:rPr lang="en-US" altLang="ko-KR" dirty="0" err="1"/>
              <a:t>Qthread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r>
              <a:rPr lang="ko-KR" altLang="en-US" dirty="0"/>
              <a:t>실시간으로 변화하는 </a:t>
            </a:r>
            <a:r>
              <a:rPr lang="ko-KR" altLang="en-US" dirty="0" err="1"/>
              <a:t>웹캠</a:t>
            </a:r>
            <a:r>
              <a:rPr lang="ko-KR" altLang="en-US" dirty="0"/>
              <a:t> 영상과  감정 </a:t>
            </a:r>
            <a:r>
              <a:rPr lang="ko-KR" altLang="en-US" dirty="0" err="1"/>
              <a:t>인식값을</a:t>
            </a:r>
            <a:r>
              <a:rPr lang="ko-KR" altLang="en-US" dirty="0"/>
              <a:t> </a:t>
            </a:r>
            <a:r>
              <a:rPr lang="en-US" altLang="ko-KR" dirty="0"/>
              <a:t>signal</a:t>
            </a:r>
            <a:r>
              <a:rPr lang="ko-KR" altLang="en-US" dirty="0"/>
              <a:t>로 넘겨주는 </a:t>
            </a:r>
            <a:r>
              <a:rPr lang="en-US" altLang="ko-KR" dirty="0" err="1"/>
              <a:t>VideoThread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6C1988D-70B7-49CE-B2F1-D13B6C36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58" y="1825625"/>
            <a:ext cx="5961342" cy="40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9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69CC3BB-04C1-41A4-A1CC-59B56E915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825625"/>
            <a:ext cx="6265926" cy="4351338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0615C9-A386-427F-9246-07255B09857C}"/>
              </a:ext>
            </a:extLst>
          </p:cNvPr>
          <p:cNvSpPr txBox="1">
            <a:spLocks/>
          </p:cNvSpPr>
          <p:nvPr/>
        </p:nvSpPr>
        <p:spPr>
          <a:xfrm>
            <a:off x="6362700" y="1825625"/>
            <a:ext cx="4991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VideoThread</a:t>
            </a:r>
            <a:r>
              <a:rPr lang="ko-KR" altLang="en-US" dirty="0"/>
              <a:t>에서 넘어온 </a:t>
            </a:r>
            <a:r>
              <a:rPr lang="ko-KR" altLang="en-US" dirty="0" err="1"/>
              <a:t>웹캠</a:t>
            </a:r>
            <a:r>
              <a:rPr lang="ko-KR" altLang="en-US" dirty="0"/>
              <a:t> 영상과 감정 </a:t>
            </a:r>
            <a:r>
              <a:rPr lang="ko-KR" altLang="en-US" dirty="0" err="1"/>
              <a:t>인식값</a:t>
            </a:r>
            <a:r>
              <a:rPr lang="ko-KR" altLang="en-US" dirty="0"/>
              <a:t> </a:t>
            </a:r>
            <a:r>
              <a:rPr lang="en-US" altLang="ko-KR" dirty="0"/>
              <a:t>signal</a:t>
            </a:r>
            <a:r>
              <a:rPr lang="ko-KR" altLang="en-US" dirty="0"/>
              <a:t>을 받는 </a:t>
            </a:r>
            <a:r>
              <a:rPr lang="en-US" altLang="ko-KR" dirty="0"/>
              <a:t>slot </a:t>
            </a:r>
            <a:r>
              <a:rPr lang="ko-KR" altLang="en-US" dirty="0"/>
              <a:t>생성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8F078E1-3F9F-45F5-9D4B-31F0CA39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웹캠</a:t>
            </a:r>
            <a:r>
              <a:rPr lang="ko-KR" altLang="en-US" dirty="0"/>
              <a:t> </a:t>
            </a:r>
            <a:r>
              <a:rPr lang="en-US" altLang="ko-KR" dirty="0"/>
              <a:t>GUI (</a:t>
            </a:r>
            <a:r>
              <a:rPr lang="en-US" altLang="ko-KR" dirty="0" err="1"/>
              <a:t>Opencv</a:t>
            </a:r>
            <a:r>
              <a:rPr lang="en-US" altLang="ko-KR" dirty="0"/>
              <a:t>, </a:t>
            </a:r>
            <a:r>
              <a:rPr lang="en-US" altLang="ko-KR" dirty="0" err="1"/>
              <a:t>PyQt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60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24B23-94F9-4FA1-AC07-03CB2720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타이머</a:t>
            </a:r>
            <a:r>
              <a:rPr lang="en-US" altLang="ko-KR" dirty="0"/>
              <a:t>, </a:t>
            </a:r>
            <a:r>
              <a:rPr lang="ko-KR" altLang="en-US" dirty="0"/>
              <a:t>질문 </a:t>
            </a:r>
            <a:r>
              <a:rPr lang="en-US" altLang="ko-KR" dirty="0"/>
              <a:t>UX/UI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B521B-6B95-49BA-99E2-ACC7474DC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448" y="1825625"/>
            <a:ext cx="4450352" cy="4351338"/>
          </a:xfrm>
        </p:spPr>
        <p:txBody>
          <a:bodyPr/>
          <a:lstStyle/>
          <a:p>
            <a:r>
              <a:rPr lang="en-US" altLang="ko-KR" dirty="0" err="1"/>
              <a:t>PyQt</a:t>
            </a:r>
            <a:r>
              <a:rPr lang="ko-KR" altLang="en-US" dirty="0"/>
              <a:t>의 </a:t>
            </a:r>
            <a:r>
              <a:rPr lang="en-US" altLang="ko-KR" dirty="0" err="1"/>
              <a:t>Qtime</a:t>
            </a:r>
            <a:r>
              <a:rPr lang="en-US" altLang="ko-KR" dirty="0"/>
              <a:t>, </a:t>
            </a:r>
            <a:r>
              <a:rPr lang="en-US" altLang="ko-KR" dirty="0" err="1"/>
              <a:t>Qtimer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r>
              <a:rPr lang="ko-KR" altLang="en-US" dirty="0"/>
              <a:t>사용자가 직접 답변시간을 설정 가능한 카운트다운 타이머 구현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447DBD8-2785-4B1C-B82C-D1ABF93E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1" y="1825625"/>
            <a:ext cx="63436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9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24B23-94F9-4FA1-AC07-03CB2720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타이머</a:t>
            </a:r>
            <a:r>
              <a:rPr lang="en-US" altLang="ko-KR" dirty="0"/>
              <a:t>, </a:t>
            </a:r>
            <a:r>
              <a:rPr lang="ko-KR" altLang="en-US" dirty="0"/>
              <a:t>질문 </a:t>
            </a:r>
            <a:r>
              <a:rPr lang="en-US" altLang="ko-KR" dirty="0"/>
              <a:t>UX/UI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B521B-6B95-49BA-99E2-ACC7474DC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448" y="1825625"/>
            <a:ext cx="4450352" cy="4351338"/>
          </a:xfrm>
        </p:spPr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  <a:endParaRPr lang="en-US" altLang="ko-KR" dirty="0"/>
          </a:p>
          <a:p>
            <a:r>
              <a:rPr lang="ko-KR" altLang="en-US" dirty="0"/>
              <a:t>예상 질문들이 들어있고 사용자가 직접 추가 가능한 </a:t>
            </a:r>
            <a:r>
              <a:rPr lang="en-US" altLang="ko-KR" dirty="0"/>
              <a:t>txt</a:t>
            </a:r>
          </a:p>
          <a:p>
            <a:r>
              <a:rPr lang="ko-KR" altLang="en-US" dirty="0"/>
              <a:t>버튼 클릭할 시 질문이 임의 추출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5B8B60-F2DC-4DA5-8C1A-8BBB9FC75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7" y="1690688"/>
            <a:ext cx="6438900" cy="74295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7AF899D-537A-4C20-B83A-DEA0269A7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78" y="3292476"/>
            <a:ext cx="39909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0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DDFB4-6342-404A-AD36-7EFFD891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Exe </a:t>
            </a:r>
            <a:r>
              <a:rPr lang="ko-KR" altLang="en-US" dirty="0"/>
              <a:t>실행 프로그램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08A90-7514-4FCF-A1DD-6EE6743B3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이 없는 사용자의 편의를 위해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99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147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5. 어플리케이션 제작</vt:lpstr>
      <vt:lpstr>1) 웹캠 GUI (Opencv, PyQt)</vt:lpstr>
      <vt:lpstr>1) 웹캠 GUI (Opencv, PyQt)</vt:lpstr>
      <vt:lpstr>1) 웹캠 GUI (Opencv, PyQt)</vt:lpstr>
      <vt:lpstr>2) 타이머, 질문 UX/UI</vt:lpstr>
      <vt:lpstr>2) 타이머, 질문 UX/UI</vt:lpstr>
      <vt:lpstr>3) Exe 실행 프로그램 제작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어플리케이션 제작</dc:title>
  <dc:creator>서현 오</dc:creator>
  <cp:lastModifiedBy>서현 오</cp:lastModifiedBy>
  <cp:revision>5</cp:revision>
  <dcterms:created xsi:type="dcterms:W3CDTF">2020-12-26T12:48:26Z</dcterms:created>
  <dcterms:modified xsi:type="dcterms:W3CDTF">2020-12-26T13:25:24Z</dcterms:modified>
</cp:coreProperties>
</file>