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61D5-B216-F2BE-A412-2FEA0D83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1F031-342D-1317-046F-88A50E7CD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18A8-4996-013A-A522-A511B40C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A7D9-8720-AE12-DA6D-5EDCBE0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482C-35AD-F92D-D92A-0C3B7EA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471-B096-33D4-2C9D-AFC9FDA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96681-90BC-613D-F893-5EBE89E7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5FC6-0C8F-A40B-BF3D-51CA989E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5103-71F2-F76A-365E-AA39565E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C18C-626F-0233-D934-3AE8779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6482-BC07-861B-B5EC-95A6B28CB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133-3732-681A-5B22-91796FA8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BCBF-A758-9391-B38D-109A8AA7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9D61-ACCD-5783-E4AA-5AC0CE66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11D3-A718-55BD-135F-BA0FA286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4946-7654-13F1-4B77-79A83BFF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B0C9-F89C-9340-28E2-05D0248E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AA25-7684-7EA3-FD9E-6753716A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99AA-F0B3-886F-DA7F-D4E8F94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D11-27C7-30B9-4FE4-A9B0419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C33D-CC26-EF31-634E-6C6C3ABE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7A9B-5263-EFC5-7400-E49115D6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FB25-A488-9920-AA4F-EE6CB3B1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52DB-A01B-4374-CDE4-31CFC390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5963-3C61-F160-0880-3990105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985E-9108-13F6-38B2-708530B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EC6A-F307-7B7C-AC1D-436FB350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5B9EF-CF7C-6AEA-A14E-8B6D1DAD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C0E93-0992-DF77-A57A-9A6474CE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D1AE-E98F-75F4-4C21-69B526B3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018C-57B8-4CD9-CF91-DB4520A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DC63-695E-12E7-6293-417EA5EA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131E-7736-AF28-29AD-6EAA741E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3AEB8-6B05-E725-F927-23F84EA3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96C2-674D-DBB4-8D84-670E95519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A65FD-7AE8-B5E7-F73E-330DA20C0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643A5-9273-034B-D57D-C9134540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A2793-0520-A7E8-1C5D-4F7F098A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0ADE6-FF91-AFA0-DB12-C0A4D306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AA91-0F1D-6D3A-E669-A1CF7D03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A5D15-4A52-3CD5-26F8-F601D543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F50-3063-D934-180E-8340A328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41C33-4D2F-FA77-2AA5-1CDDEA43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64FCE-3D23-7386-8216-38EB7216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33122-C969-152A-FC40-71B8B81F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50D6B-78E9-24A4-186D-77C9CC54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E06C-7509-FB63-A0D3-53E5C43C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A7BE-1B61-A4DE-B9A6-29C3E0EF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496D0-6EBC-077D-6BBF-6719C09F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F2FE8-5C6E-2AA1-608F-5B21AF2C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8F21-CA66-B331-ACAD-5BF14FFA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14F0-E1ED-17D3-64E8-19D88912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EAE5-9833-AA97-C5C9-9DE4868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65DB2-B4BD-6077-76F5-DD1C0D3FD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3D2B-EDE0-4CA3-B506-5F42F20F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8F3C2-B539-8071-EB33-96F4F0D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13BC-036C-1F11-02C8-BEBEB86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1EA9-8ABB-82A3-FA68-5F2321C0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830B2-840E-F85A-8B7C-FE2A1D5C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4063-685C-83CB-C380-ECA1F56E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7403-FA3F-16FE-D925-275A2C6BB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85E9-DD18-4D46-9267-F9B9F10BF99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34D4-D1C8-6639-F62B-9DAB4835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7E23-E5E8-4CD2-23EE-C82800841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D72E-ABD6-454E-A557-ABEED67A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D91E83-608B-19E3-85FB-9587E8B3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3"/>
            <a:ext cx="9144000" cy="4832927"/>
          </a:xfrm>
        </p:spPr>
        <p:txBody>
          <a:bodyPr/>
          <a:lstStyle/>
          <a:p>
            <a:r>
              <a:rPr lang="en-US" dirty="0"/>
              <a:t>Cryptographic Application </a:t>
            </a:r>
          </a:p>
          <a:p>
            <a:pPr algn="l"/>
            <a:r>
              <a:rPr lang="en-US" dirty="0"/>
              <a:t>1.What problem I try to solve?</a:t>
            </a:r>
          </a:p>
          <a:p>
            <a:pPr algn="l"/>
            <a:r>
              <a:rPr lang="en-US" dirty="0"/>
              <a:t>2.Why are you working on ?</a:t>
            </a:r>
          </a:p>
          <a:p>
            <a:pPr algn="l"/>
            <a:r>
              <a:rPr lang="en-US" dirty="0"/>
              <a:t>3. How did I solve it?</a:t>
            </a:r>
          </a:p>
          <a:p>
            <a:pPr algn="l"/>
            <a:r>
              <a:rPr lang="en-US" dirty="0"/>
              <a:t>4.What I have in my application?</a:t>
            </a:r>
          </a:p>
          <a:p>
            <a:pPr algn="l"/>
            <a:r>
              <a:rPr lang="en-US" dirty="0"/>
              <a:t>5. I will add couple features in future.</a:t>
            </a:r>
          </a:p>
        </p:txBody>
      </p:sp>
    </p:spTree>
    <p:extLst>
      <p:ext uri="{BB962C8B-B14F-4D97-AF65-F5344CB8AC3E}">
        <p14:creationId xmlns:p14="http://schemas.microsoft.com/office/powerpoint/2010/main" val="91140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Hanzhi</dc:creator>
  <cp:lastModifiedBy>Zheng, Hanzhi</cp:lastModifiedBy>
  <cp:revision>1</cp:revision>
  <dcterms:created xsi:type="dcterms:W3CDTF">2022-12-08T00:07:20Z</dcterms:created>
  <dcterms:modified xsi:type="dcterms:W3CDTF">2022-12-08T01:19:46Z</dcterms:modified>
</cp:coreProperties>
</file>