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97B"/>
    <a:srgbClr val="ED3761"/>
    <a:srgbClr val="7CE0D1"/>
    <a:srgbClr val="F5DA7B"/>
    <a:srgbClr val="40C7B7"/>
    <a:srgbClr val="FD0062"/>
    <a:srgbClr val="1E193B"/>
    <a:srgbClr val="2A234A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573" y="540385"/>
            <a:ext cx="11411585" cy="3235960"/>
          </a:xfrm>
          <a:solidFill>
            <a:srgbClr val="2A234A"/>
          </a:solidFill>
        </p:spPr>
        <p:txBody>
          <a:bodyPr anchor="ctr" anchorCtr="0">
            <a:normAutofit/>
          </a:bodyPr>
          <a:lstStyle>
            <a:lvl1pPr algn="ctr">
              <a:lnSpc>
                <a:spcPct val="130000"/>
              </a:lnSpc>
              <a:defRPr sz="6000">
                <a:solidFill>
                  <a:schemeClr val="bg1"/>
                </a:solidFill>
                <a:effectLst/>
                <a:latin typeface="Liberation Mono" panose="02070409020205020404" charset="0"/>
                <a:ea typeface="Monospace" charset="0"/>
                <a:cs typeface="Liberation Mono" panose="02070409020205020404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4580" y="4004945"/>
            <a:ext cx="7481570" cy="1655445"/>
          </a:xfrm>
          <a:solidFill>
            <a:srgbClr val="2A234A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922" y="4146550"/>
            <a:ext cx="1376832" cy="1371600"/>
          </a:xfrm>
          <a:prstGeom prst="rect">
            <a:avLst/>
          </a:prstGeom>
        </p:spPr>
      </p:pic>
      <p:sp>
        <p:nvSpPr>
          <p:cNvPr id="7" name="Rounded Rectangle 6"/>
          <p:cNvSpPr/>
          <p:nvPr userDrawn="1"/>
        </p:nvSpPr>
        <p:spPr>
          <a:xfrm>
            <a:off x="10201275" y="4146550"/>
            <a:ext cx="1371600" cy="365760"/>
          </a:xfrm>
          <a:prstGeom prst="roundRect">
            <a:avLst/>
          </a:prstGeom>
          <a:solidFill>
            <a:srgbClr val="F7D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10196195" y="4652010"/>
            <a:ext cx="1376680" cy="360680"/>
          </a:xfrm>
          <a:prstGeom prst="roundRect">
            <a:avLst/>
          </a:prstGeom>
          <a:solidFill>
            <a:srgbClr val="7CE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10201275" y="5157470"/>
            <a:ext cx="1376680" cy="360680"/>
          </a:xfrm>
          <a:prstGeom prst="roundRect">
            <a:avLst/>
          </a:prstGeom>
          <a:solidFill>
            <a:srgbClr val="ED3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" y="177165"/>
            <a:ext cx="11857355" cy="685800"/>
          </a:xfrm>
        </p:spPr>
        <p:txBody>
          <a:bodyPr anchor="ctr" anchorCtr="0">
            <a:normAutofit/>
          </a:bodyPr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054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1pPr>
            <a:lvl2pPr>
              <a:defRPr sz="1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2pPr>
            <a:lvl3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3pPr>
            <a:lvl4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4pPr>
            <a:lvl5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Text Box 6"/>
          <p:cNvSpPr txBox="1"/>
          <p:nvPr userDrawn="1"/>
        </p:nvSpPr>
        <p:spPr>
          <a:xfrm>
            <a:off x="11457940" y="6475095"/>
            <a:ext cx="7448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fld id="{9A0DB2DC-4C9A-4742-B13C-FB6460FD3503}" type="slidenum">
              <a:rPr lang="en-US">
                <a:solidFill>
                  <a:srgbClr val="40C7B7"/>
                </a:solidFill>
              </a:rPr>
            </a:fld>
            <a:endParaRPr lang="en-US">
              <a:solidFill>
                <a:srgbClr val="40C7B7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893" y="2567305"/>
            <a:ext cx="9848215" cy="1723390"/>
          </a:xfrm>
        </p:spPr>
        <p:txBody>
          <a:bodyPr anchor="ctr" anchorCtr="0">
            <a:noAutofit/>
          </a:bodyPr>
          <a:lstStyle>
            <a:lvl1pPr algn="ctr">
              <a:defRPr sz="4400">
                <a:solidFill>
                  <a:srgbClr val="FD00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 userDrawn="1"/>
        </p:nvSpPr>
        <p:spPr>
          <a:xfrm>
            <a:off x="11457940" y="6475095"/>
            <a:ext cx="7448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fld id="{9A0DB2DC-4C9A-4742-B13C-FB6460FD3503}" type="slidenum">
              <a:rPr lang="en-US">
                <a:solidFill>
                  <a:srgbClr val="40C7B7"/>
                </a:solidFill>
              </a:rPr>
            </a:fld>
            <a:endParaRPr lang="en-US">
              <a:solidFill>
                <a:srgbClr val="40C7B7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Liberation Mono</vt:lpstr>
      <vt:lpstr>Monospace</vt:lpstr>
      <vt:lpstr>Gubbi</vt:lpstr>
      <vt:lpstr>微软雅黑</vt:lpstr>
      <vt:lpstr>Arial Unicode MS</vt:lpstr>
      <vt:lpstr>Arial Black</vt:lpstr>
      <vt:lpstr>宋体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aaron</cp:lastModifiedBy>
  <cp:revision>15</cp:revision>
  <dcterms:created xsi:type="dcterms:W3CDTF">2023-09-15T16:44:06Z</dcterms:created>
  <dcterms:modified xsi:type="dcterms:W3CDTF">2023-09-15T16:44:06Z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