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1032510" y="4796790"/>
                <a:ext cx="3740785" cy="92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𝐾𝑦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unc>
                        <m:funcPr>
                          <m:ctrlPr>
                            <a:rPr lang="en-US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𝜑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>
                  <a:solidFill>
                    <a:srgbClr val="0070C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unc>
                        <m:funcPr>
                          <m:ctrlPr>
                            <a:rPr lang="en-US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𝜑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>
                  <a:solidFill>
                    <a:srgbClr val="0070C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10" y="4796790"/>
                <a:ext cx="3740785" cy="9245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549275" y="532765"/>
            <a:ext cx="4315460" cy="4042410"/>
            <a:chOff x="865" y="839"/>
            <a:chExt cx="6796" cy="6366"/>
          </a:xfrm>
        </p:grpSpPr>
        <p:grpSp>
          <p:nvGrpSpPr>
            <p:cNvPr id="42" name="Group 41"/>
            <p:cNvGrpSpPr/>
            <p:nvPr/>
          </p:nvGrpSpPr>
          <p:grpSpPr>
            <a:xfrm rot="0">
              <a:off x="2209" y="839"/>
              <a:ext cx="4320" cy="5917"/>
              <a:chOff x="1542" y="4801"/>
              <a:chExt cx="4320" cy="5917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051" y="8365"/>
                <a:ext cx="7" cy="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94" y="8365"/>
                <a:ext cx="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2694" y="7660"/>
                <a:ext cx="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2694" y="7660"/>
                <a:ext cx="720" cy="7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2695" y="6940"/>
                <a:ext cx="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695" y="6940"/>
                <a:ext cx="720" cy="7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347" y="8062"/>
                <a:ext cx="0" cy="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990" y="8062"/>
                <a:ext cx="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131" y="7500"/>
                <a:ext cx="4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987" y="7342"/>
                <a:ext cx="0" cy="7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707" y="7342"/>
                <a:ext cx="0" cy="7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34" y="6091"/>
                <a:ext cx="13" cy="14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052" y="6076"/>
                <a:ext cx="7" cy="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/>
              <p:cNvSpPr/>
              <p:nvPr/>
            </p:nvSpPr>
            <p:spPr>
              <a:xfrm>
                <a:off x="2262" y="4801"/>
                <a:ext cx="2880" cy="129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2685" y="4986"/>
                <a:ext cx="2034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32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" altLang="en-US" sz="3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4730" y="7200"/>
                <a:ext cx="113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3200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" altLang="en-US" sz="3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1542" y="7200"/>
                <a:ext cx="113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32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endParaRPr lang="" altLang="en-US" sz="3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5621" y="5466"/>
                <a:ext cx="3" cy="52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140" y="5439"/>
                <a:ext cx="470" cy="1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057" y="9203"/>
                <a:ext cx="1296" cy="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17" y="9402"/>
                <a:ext cx="576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H="1">
                <a:off x="3709" y="9203"/>
                <a:ext cx="3" cy="4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0">
              <a:off x="2209" y="6066"/>
              <a:ext cx="4320" cy="1139"/>
              <a:chOff x="9240" y="7874"/>
              <a:chExt cx="4320" cy="1139"/>
            </a:xfrm>
          </p:grpSpPr>
          <p:grpSp>
            <p:nvGrpSpPr>
              <p:cNvPr id="16" name="Group 15"/>
              <p:cNvGrpSpPr/>
              <p:nvPr/>
            </p:nvGrpSpPr>
            <p:grpSpPr>
              <a:xfrm rot="0">
                <a:off x="9240" y="8581"/>
                <a:ext cx="4320" cy="432"/>
                <a:chOff x="3483" y="4841"/>
                <a:chExt cx="4320" cy="43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3483" y="4841"/>
                  <a:ext cx="432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483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915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4347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779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211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5643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075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507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939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371" y="4841"/>
                  <a:ext cx="432" cy="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Freeform 43"/>
              <p:cNvSpPr/>
              <p:nvPr/>
            </p:nvSpPr>
            <p:spPr>
              <a:xfrm>
                <a:off x="9240" y="7874"/>
                <a:ext cx="4320" cy="720"/>
              </a:xfrm>
              <a:custGeom>
                <a:avLst/>
                <a:gdLst>
                  <a:gd name="connisteX0" fmla="*/ 0 w 2710180"/>
                  <a:gd name="connsiteY0" fmla="*/ 143529 h 151784"/>
                  <a:gd name="connisteX1" fmla="*/ 295910 w 2710180"/>
                  <a:gd name="connsiteY1" fmla="*/ 8274 h 151784"/>
                  <a:gd name="connisteX2" fmla="*/ 574040 w 2710180"/>
                  <a:gd name="connsiteY2" fmla="*/ 135274 h 151784"/>
                  <a:gd name="connisteX3" fmla="*/ 844550 w 2710180"/>
                  <a:gd name="connsiteY3" fmla="*/ 19 h 151784"/>
                  <a:gd name="connisteX4" fmla="*/ 1097915 w 2710180"/>
                  <a:gd name="connsiteY4" fmla="*/ 143529 h 151784"/>
                  <a:gd name="connisteX5" fmla="*/ 1367790 w 2710180"/>
                  <a:gd name="connsiteY5" fmla="*/ 19 h 151784"/>
                  <a:gd name="connisteX6" fmla="*/ 1646555 w 2710180"/>
                  <a:gd name="connsiteY6" fmla="*/ 143529 h 151784"/>
                  <a:gd name="connisteX7" fmla="*/ 1908175 w 2710180"/>
                  <a:gd name="connsiteY7" fmla="*/ 8274 h 151784"/>
                  <a:gd name="connisteX8" fmla="*/ 2212340 w 2710180"/>
                  <a:gd name="connsiteY8" fmla="*/ 143529 h 151784"/>
                  <a:gd name="connisteX9" fmla="*/ 2499360 w 2710180"/>
                  <a:gd name="connsiteY9" fmla="*/ 19 h 151784"/>
                  <a:gd name="connisteX10" fmla="*/ 2710180 w 2710180"/>
                  <a:gd name="connsiteY10" fmla="*/ 151784 h 151784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</a:cxnLst>
                <a:rect l="l" t="t" r="r" b="b"/>
                <a:pathLst>
                  <a:path w="2710180" h="151785">
                    <a:moveTo>
                      <a:pt x="0" y="143530"/>
                    </a:moveTo>
                    <a:cubicBezTo>
                      <a:pt x="53340" y="113685"/>
                      <a:pt x="180975" y="10180"/>
                      <a:pt x="295910" y="8275"/>
                    </a:cubicBezTo>
                    <a:cubicBezTo>
                      <a:pt x="410845" y="6370"/>
                      <a:pt x="464185" y="137180"/>
                      <a:pt x="574040" y="135275"/>
                    </a:cubicBezTo>
                    <a:cubicBezTo>
                      <a:pt x="683895" y="133370"/>
                      <a:pt x="739775" y="-1885"/>
                      <a:pt x="844550" y="20"/>
                    </a:cubicBezTo>
                    <a:cubicBezTo>
                      <a:pt x="949325" y="1925"/>
                      <a:pt x="993140" y="143530"/>
                      <a:pt x="1097915" y="143530"/>
                    </a:cubicBezTo>
                    <a:cubicBezTo>
                      <a:pt x="1202690" y="143530"/>
                      <a:pt x="1257935" y="20"/>
                      <a:pt x="1367790" y="20"/>
                    </a:cubicBezTo>
                    <a:cubicBezTo>
                      <a:pt x="1477645" y="20"/>
                      <a:pt x="1538605" y="141625"/>
                      <a:pt x="1646555" y="143530"/>
                    </a:cubicBezTo>
                    <a:cubicBezTo>
                      <a:pt x="1754505" y="145435"/>
                      <a:pt x="1795145" y="8275"/>
                      <a:pt x="1908175" y="8275"/>
                    </a:cubicBezTo>
                    <a:cubicBezTo>
                      <a:pt x="2021205" y="8275"/>
                      <a:pt x="2094230" y="145435"/>
                      <a:pt x="2212340" y="143530"/>
                    </a:cubicBezTo>
                    <a:cubicBezTo>
                      <a:pt x="2330450" y="141625"/>
                      <a:pt x="2399665" y="-1885"/>
                      <a:pt x="2499360" y="20"/>
                    </a:cubicBezTo>
                    <a:cubicBezTo>
                      <a:pt x="2599055" y="1925"/>
                      <a:pt x="2673985" y="118765"/>
                      <a:pt x="2710180" y="151785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Text Box 46"/>
            <p:cNvSpPr txBox="1"/>
            <p:nvPr/>
          </p:nvSpPr>
          <p:spPr>
            <a:xfrm>
              <a:off x="6529" y="1763"/>
              <a:ext cx="113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3200"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" altLang="en-US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235" y="6044"/>
              <a:ext cx="0" cy="72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50"/>
            <p:cNvSpPr txBox="1"/>
            <p:nvPr/>
          </p:nvSpPr>
          <p:spPr>
            <a:xfrm>
              <a:off x="865" y="5966"/>
              <a:ext cx="113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" altLang="en-US" sz="320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" altLang="en-US" sz="32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55" y="222250"/>
            <a:ext cx="6877050" cy="651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Presentation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Liberation Mono</vt:lpstr>
      <vt:lpstr>Courier New</vt:lpstr>
      <vt:lpstr>Times New Roman</vt:lpstr>
      <vt:lpstr>DejaVu Math TeX Gyre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8</cp:revision>
  <dcterms:created xsi:type="dcterms:W3CDTF">2023-10-09T03:23:15Z</dcterms:created>
  <dcterms:modified xsi:type="dcterms:W3CDTF">2023-10-09T03:23:15Z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