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Lst>
  <p:notesMasterIdLst>
    <p:notesMasterId r:id="rId24"/>
  </p:notesMasterIdLst>
  <p:sldIdLst>
    <p:sldId id="401" r:id="rId5"/>
    <p:sldId id="406" r:id="rId6"/>
    <p:sldId id="403" r:id="rId7"/>
    <p:sldId id="416" r:id="rId8"/>
    <p:sldId id="402" r:id="rId9"/>
    <p:sldId id="414" r:id="rId10"/>
    <p:sldId id="415" r:id="rId11"/>
    <p:sldId id="426" r:id="rId12"/>
    <p:sldId id="418" r:id="rId13"/>
    <p:sldId id="428" r:id="rId14"/>
    <p:sldId id="424" r:id="rId15"/>
    <p:sldId id="419" r:id="rId16"/>
    <p:sldId id="423" r:id="rId17"/>
    <p:sldId id="425" r:id="rId18"/>
    <p:sldId id="420" r:id="rId19"/>
    <p:sldId id="422" r:id="rId20"/>
    <p:sldId id="408" r:id="rId21"/>
    <p:sldId id="427" r:id="rId22"/>
    <p:sldId id="40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68E6048-6E25-46B6-A1C2-7AFBD137C432}">
          <p14:sldIdLst>
            <p14:sldId id="401"/>
            <p14:sldId id="406"/>
            <p14:sldId id="403"/>
            <p14:sldId id="416"/>
            <p14:sldId id="402"/>
            <p14:sldId id="414"/>
          </p14:sldIdLst>
        </p14:section>
        <p14:section name="Untitled Section" id="{442609BE-BD88-46FA-8DEF-CB70940D5537}">
          <p14:sldIdLst>
            <p14:sldId id="415"/>
            <p14:sldId id="426"/>
            <p14:sldId id="418"/>
            <p14:sldId id="428"/>
            <p14:sldId id="424"/>
            <p14:sldId id="419"/>
            <p14:sldId id="423"/>
            <p14:sldId id="425"/>
            <p14:sldId id="420"/>
            <p14:sldId id="422"/>
            <p14:sldId id="408"/>
            <p14:sldId id="427"/>
            <p14:sldId id="409"/>
          </p14:sldIdLst>
        </p14:section>
      </p14:sectionLst>
    </p:ext>
    <p:ext uri="{EFAFB233-063F-42B5-8137-9DF3F51BA10A}">
      <p15:sldGuideLst xmlns:p15="http://schemas.microsoft.com/office/powerpoint/2012/main">
        <p15:guide id="1" orient="horz" pos="2160" userDrawn="1">
          <p15:clr>
            <a:srgbClr val="A4A3A4"/>
          </p15:clr>
        </p15:guide>
        <p15:guide id="2" pos="672" userDrawn="1">
          <p15:clr>
            <a:srgbClr val="A4A3A4"/>
          </p15:clr>
        </p15:guide>
        <p15:guide id="3" pos="7008" userDrawn="1">
          <p15:clr>
            <a:srgbClr val="A4A3A4"/>
          </p15:clr>
        </p15:guide>
        <p15:guide id="4" orient="horz" pos="182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77C335-4339-49C5-8275-414B08422B2B}" v="27" dt="2022-04-30T00:21:11.2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6208" autoAdjust="0"/>
  </p:normalViewPr>
  <p:slideViewPr>
    <p:cSldViewPr snapToGrid="0">
      <p:cViewPr varScale="1">
        <p:scale>
          <a:sx n="59" d="100"/>
          <a:sy n="59" d="100"/>
        </p:scale>
        <p:origin x="964" y="52"/>
      </p:cViewPr>
      <p:guideLst>
        <p:guide orient="horz" pos="2160"/>
        <p:guide pos="672"/>
        <p:guide pos="7008"/>
        <p:guide orient="horz" pos="1824"/>
      </p:guideLst>
    </p:cSldViewPr>
  </p:slid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fanie Gagnon" userId="f874ef52da13a6b2" providerId="LiveId" clId="{F777C335-4339-49C5-8275-414B08422B2B}"/>
    <pc:docChg chg="undo redo custSel addSld delSld modSld sldOrd modSection">
      <pc:chgData name="Stefanie Gagnon" userId="f874ef52da13a6b2" providerId="LiveId" clId="{F777C335-4339-49C5-8275-414B08422B2B}" dt="2022-04-30T01:12:55.519" v="2558" actId="27636"/>
      <pc:docMkLst>
        <pc:docMk/>
      </pc:docMkLst>
      <pc:sldChg chg="addSp delSp modSp del mod modNotesTx">
        <pc:chgData name="Stefanie Gagnon" userId="f874ef52da13a6b2" providerId="LiveId" clId="{F777C335-4339-49C5-8275-414B08422B2B}" dt="2022-04-29T20:21:46.842" v="2376" actId="47"/>
        <pc:sldMkLst>
          <pc:docMk/>
          <pc:sldMk cId="4093317005" sldId="396"/>
        </pc:sldMkLst>
        <pc:spChg chg="mod">
          <ac:chgData name="Stefanie Gagnon" userId="f874ef52da13a6b2" providerId="LiveId" clId="{F777C335-4339-49C5-8275-414B08422B2B}" dt="2022-04-29T19:35:53.304" v="2325" actId="1076"/>
          <ac:spMkLst>
            <pc:docMk/>
            <pc:sldMk cId="4093317005" sldId="396"/>
            <ac:spMk id="2" creationId="{6D602820-7F02-4F5F-8933-C0B61CFA2E08}"/>
          </ac:spMkLst>
        </pc:spChg>
        <pc:spChg chg="mod">
          <ac:chgData name="Stefanie Gagnon" userId="f874ef52da13a6b2" providerId="LiveId" clId="{F777C335-4339-49C5-8275-414B08422B2B}" dt="2022-04-29T14:28:05.234" v="1125" actId="20577"/>
          <ac:spMkLst>
            <pc:docMk/>
            <pc:sldMk cId="4093317005" sldId="396"/>
            <ac:spMk id="4" creationId="{523A727A-BD22-42EE-9500-BBEF455DA5DE}"/>
          </ac:spMkLst>
        </pc:spChg>
        <pc:spChg chg="mod">
          <ac:chgData name="Stefanie Gagnon" userId="f874ef52da13a6b2" providerId="LiveId" clId="{F777C335-4339-49C5-8275-414B08422B2B}" dt="2022-04-29T14:27:54.639" v="1116" actId="20577"/>
          <ac:spMkLst>
            <pc:docMk/>
            <pc:sldMk cId="4093317005" sldId="396"/>
            <ac:spMk id="5" creationId="{D00329E9-36A4-4FA9-9FBD-412BCEF20954}"/>
          </ac:spMkLst>
        </pc:spChg>
        <pc:spChg chg="add mod">
          <ac:chgData name="Stefanie Gagnon" userId="f874ef52da13a6b2" providerId="LiveId" clId="{F777C335-4339-49C5-8275-414B08422B2B}" dt="2022-04-29T18:26:18.503" v="2317" actId="478"/>
          <ac:spMkLst>
            <pc:docMk/>
            <pc:sldMk cId="4093317005" sldId="396"/>
            <ac:spMk id="6" creationId="{4A40EFB5-4CC7-40AB-A124-4A85A2850200}"/>
          </ac:spMkLst>
        </pc:spChg>
        <pc:picChg chg="add mod">
          <ac:chgData name="Stefanie Gagnon" userId="f874ef52da13a6b2" providerId="LiveId" clId="{F777C335-4339-49C5-8275-414B08422B2B}" dt="2022-04-29T18:27:04.614" v="2324" actId="1076"/>
          <ac:picMkLst>
            <pc:docMk/>
            <pc:sldMk cId="4093317005" sldId="396"/>
            <ac:picMk id="12" creationId="{DC0EF69A-C604-445E-9E7C-CA47FF16BC75}"/>
          </ac:picMkLst>
        </pc:picChg>
        <pc:picChg chg="del">
          <ac:chgData name="Stefanie Gagnon" userId="f874ef52da13a6b2" providerId="LiveId" clId="{F777C335-4339-49C5-8275-414B08422B2B}" dt="2022-04-29T18:26:18.503" v="2317" actId="478"/>
          <ac:picMkLst>
            <pc:docMk/>
            <pc:sldMk cId="4093317005" sldId="396"/>
            <ac:picMk id="37" creationId="{4A9C06AE-8973-40F1-B860-BAEFCC9CDC4E}"/>
          </ac:picMkLst>
        </pc:picChg>
      </pc:sldChg>
      <pc:sldChg chg="del modNotesTx">
        <pc:chgData name="Stefanie Gagnon" userId="f874ef52da13a6b2" providerId="LiveId" clId="{F777C335-4339-49C5-8275-414B08422B2B}" dt="2022-04-29T20:53:17.671" v="2406" actId="47"/>
        <pc:sldMkLst>
          <pc:docMk/>
          <pc:sldMk cId="1497105360" sldId="397"/>
        </pc:sldMkLst>
      </pc:sldChg>
      <pc:sldChg chg="modSp mod modNotesTx">
        <pc:chgData name="Stefanie Gagnon" userId="f874ef52da13a6b2" providerId="LiveId" clId="{F777C335-4339-49C5-8275-414B08422B2B}" dt="2022-04-30T01:09:42.387" v="2532"/>
        <pc:sldMkLst>
          <pc:docMk/>
          <pc:sldMk cId="2849151971" sldId="402"/>
        </pc:sldMkLst>
        <pc:spChg chg="mod">
          <ac:chgData name="Stefanie Gagnon" userId="f874ef52da13a6b2" providerId="LiveId" clId="{F777C335-4339-49C5-8275-414B08422B2B}" dt="2022-04-29T15:17:01.031" v="1598" actId="33524"/>
          <ac:spMkLst>
            <pc:docMk/>
            <pc:sldMk cId="2849151971" sldId="402"/>
            <ac:spMk id="11" creationId="{7041F48D-F184-4F9F-B5AC-F127F0898F39}"/>
          </ac:spMkLst>
        </pc:spChg>
        <pc:spChg chg="mod">
          <ac:chgData name="Stefanie Gagnon" userId="f874ef52da13a6b2" providerId="LiveId" clId="{F777C335-4339-49C5-8275-414B08422B2B}" dt="2022-04-28T23:19:50.600" v="114" actId="20577"/>
          <ac:spMkLst>
            <pc:docMk/>
            <pc:sldMk cId="2849151971" sldId="402"/>
            <ac:spMk id="12" creationId="{9C693BAD-6B4E-48AD-88BF-D933B374A1F1}"/>
          </ac:spMkLst>
        </pc:spChg>
        <pc:spChg chg="mod">
          <ac:chgData name="Stefanie Gagnon" userId="f874ef52da13a6b2" providerId="LiveId" clId="{F777C335-4339-49C5-8275-414B08422B2B}" dt="2022-04-28T23:19:56.902" v="121" actId="20577"/>
          <ac:spMkLst>
            <pc:docMk/>
            <pc:sldMk cId="2849151971" sldId="402"/>
            <ac:spMk id="13" creationId="{1B9E4CF7-70FB-40DF-BE47-6E5AE3154753}"/>
          </ac:spMkLst>
        </pc:spChg>
      </pc:sldChg>
      <pc:sldChg chg="modSp mod">
        <pc:chgData name="Stefanie Gagnon" userId="f874ef52da13a6b2" providerId="LiveId" clId="{F777C335-4339-49C5-8275-414B08422B2B}" dt="2022-04-28T23:18:40.808" v="81" actId="20577"/>
        <pc:sldMkLst>
          <pc:docMk/>
          <pc:sldMk cId="1912948986" sldId="403"/>
        </pc:sldMkLst>
        <pc:spChg chg="mod">
          <ac:chgData name="Stefanie Gagnon" userId="f874ef52da13a6b2" providerId="LiveId" clId="{F777C335-4339-49C5-8275-414B08422B2B}" dt="2022-04-28T23:15:41.855" v="69" actId="20577"/>
          <ac:spMkLst>
            <pc:docMk/>
            <pc:sldMk cId="1912948986" sldId="403"/>
            <ac:spMk id="5" creationId="{07F79409-2936-4FDC-BF6F-45FC9FDA836A}"/>
          </ac:spMkLst>
        </pc:spChg>
        <pc:spChg chg="mod">
          <ac:chgData name="Stefanie Gagnon" userId="f874ef52da13a6b2" providerId="LiveId" clId="{F777C335-4339-49C5-8275-414B08422B2B}" dt="2022-04-28T23:18:40.808" v="81" actId="20577"/>
          <ac:spMkLst>
            <pc:docMk/>
            <pc:sldMk cId="1912948986" sldId="403"/>
            <ac:spMk id="26" creationId="{0E469817-940E-4A7E-82D2-9FC9B4D3AA33}"/>
          </ac:spMkLst>
        </pc:spChg>
        <pc:picChg chg="mod">
          <ac:chgData name="Stefanie Gagnon" userId="f874ef52da13a6b2" providerId="LiveId" clId="{F777C335-4339-49C5-8275-414B08422B2B}" dt="2022-04-28T23:16:00.399" v="70" actId="1076"/>
          <ac:picMkLst>
            <pc:docMk/>
            <pc:sldMk cId="1912948986" sldId="403"/>
            <ac:picMk id="16" creationId="{C353CF53-DA06-4756-BCD1-1CBFCC2C07F8}"/>
          </ac:picMkLst>
        </pc:picChg>
      </pc:sldChg>
      <pc:sldChg chg="del">
        <pc:chgData name="Stefanie Gagnon" userId="f874ef52da13a6b2" providerId="LiveId" clId="{F777C335-4339-49C5-8275-414B08422B2B}" dt="2022-04-28T23:15:12.020" v="67" actId="47"/>
        <pc:sldMkLst>
          <pc:docMk/>
          <pc:sldMk cId="1633727740" sldId="404"/>
        </pc:sldMkLst>
      </pc:sldChg>
      <pc:sldChg chg="del">
        <pc:chgData name="Stefanie Gagnon" userId="f874ef52da13a6b2" providerId="LiveId" clId="{F777C335-4339-49C5-8275-414B08422B2B}" dt="2022-04-29T16:24:18.864" v="1998" actId="47"/>
        <pc:sldMkLst>
          <pc:docMk/>
          <pc:sldMk cId="3079534048" sldId="405"/>
        </pc:sldMkLst>
      </pc:sldChg>
      <pc:sldChg chg="addSp delSp modSp mod">
        <pc:chgData name="Stefanie Gagnon" userId="f874ef52da13a6b2" providerId="LiveId" clId="{F777C335-4339-49C5-8275-414B08422B2B}" dt="2022-04-28T23:19:22.044" v="105" actId="20577"/>
        <pc:sldMkLst>
          <pc:docMk/>
          <pc:sldMk cId="3386965950" sldId="406"/>
        </pc:sldMkLst>
        <pc:spChg chg="del mod">
          <ac:chgData name="Stefanie Gagnon" userId="f874ef52da13a6b2" providerId="LiveId" clId="{F777C335-4339-49C5-8275-414B08422B2B}" dt="2022-04-28T22:53:31.316" v="45" actId="478"/>
          <ac:spMkLst>
            <pc:docMk/>
            <pc:sldMk cId="3386965950" sldId="406"/>
            <ac:spMk id="3" creationId="{3B2A959B-BACC-49A5-B10C-1142EAF9CCA4}"/>
          </ac:spMkLst>
        </pc:spChg>
        <pc:spChg chg="mod">
          <ac:chgData name="Stefanie Gagnon" userId="f874ef52da13a6b2" providerId="LiveId" clId="{F777C335-4339-49C5-8275-414B08422B2B}" dt="2022-04-28T22:55:25.348" v="61" actId="1076"/>
          <ac:spMkLst>
            <pc:docMk/>
            <pc:sldMk cId="3386965950" sldId="406"/>
            <ac:spMk id="7" creationId="{D729CCBC-5442-4C93-B800-2D4D325D32E4}"/>
          </ac:spMkLst>
        </pc:spChg>
        <pc:spChg chg="mod">
          <ac:chgData name="Stefanie Gagnon" userId="f874ef52da13a6b2" providerId="LiveId" clId="{F777C335-4339-49C5-8275-414B08422B2B}" dt="2022-04-28T22:54:54.717" v="56" actId="1076"/>
          <ac:spMkLst>
            <pc:docMk/>
            <pc:sldMk cId="3386965950" sldId="406"/>
            <ac:spMk id="8" creationId="{2EE63CD2-A142-4385-BA8D-E3DBBDE8F767}"/>
          </ac:spMkLst>
        </pc:spChg>
        <pc:spChg chg="add del mod">
          <ac:chgData name="Stefanie Gagnon" userId="f874ef52da13a6b2" providerId="LiveId" clId="{F777C335-4339-49C5-8275-414B08422B2B}" dt="2022-04-28T23:14:05.993" v="64" actId="478"/>
          <ac:spMkLst>
            <pc:docMk/>
            <pc:sldMk cId="3386965950" sldId="406"/>
            <ac:spMk id="12" creationId="{2B785783-C5F0-4B66-8CA6-D65C5E55C725}"/>
          </ac:spMkLst>
        </pc:spChg>
        <pc:spChg chg="add del mod">
          <ac:chgData name="Stefanie Gagnon" userId="f874ef52da13a6b2" providerId="LiveId" clId="{F777C335-4339-49C5-8275-414B08422B2B}" dt="2022-04-28T23:14:08.653" v="66" actId="478"/>
          <ac:spMkLst>
            <pc:docMk/>
            <pc:sldMk cId="3386965950" sldId="406"/>
            <ac:spMk id="14" creationId="{34F30FBE-036E-43B3-8561-1236524D91E8}"/>
          </ac:spMkLst>
        </pc:spChg>
        <pc:spChg chg="del mod">
          <ac:chgData name="Stefanie Gagnon" userId="f874ef52da13a6b2" providerId="LiveId" clId="{F777C335-4339-49C5-8275-414B08422B2B}" dt="2022-04-28T22:53:47.868" v="47" actId="478"/>
          <ac:spMkLst>
            <pc:docMk/>
            <pc:sldMk cId="3386965950" sldId="406"/>
            <ac:spMk id="16" creationId="{A414389E-EAD9-4B6E-9B85-1F6843AC6CB7}"/>
          </ac:spMkLst>
        </pc:spChg>
        <pc:spChg chg="add del mod">
          <ac:chgData name="Stefanie Gagnon" userId="f874ef52da13a6b2" providerId="LiveId" clId="{F777C335-4339-49C5-8275-414B08422B2B}" dt="2022-04-28T23:14:07.460" v="65" actId="478"/>
          <ac:spMkLst>
            <pc:docMk/>
            <pc:sldMk cId="3386965950" sldId="406"/>
            <ac:spMk id="17" creationId="{EB9C82FF-E87B-40C9-BA7A-9573197CD696}"/>
          </ac:spMkLst>
        </pc:spChg>
        <pc:spChg chg="add del mod">
          <ac:chgData name="Stefanie Gagnon" userId="f874ef52da13a6b2" providerId="LiveId" clId="{F777C335-4339-49C5-8275-414B08422B2B}" dt="2022-04-28T22:54:00.970" v="49" actId="478"/>
          <ac:spMkLst>
            <pc:docMk/>
            <pc:sldMk cId="3386965950" sldId="406"/>
            <ac:spMk id="19" creationId="{A79B0874-D51A-481C-8718-799BCDC7FC2C}"/>
          </ac:spMkLst>
        </pc:spChg>
        <pc:spChg chg="add del mod">
          <ac:chgData name="Stefanie Gagnon" userId="f874ef52da13a6b2" providerId="LiveId" clId="{F777C335-4339-49C5-8275-414B08422B2B}" dt="2022-04-28T22:54:21.184" v="52" actId="478"/>
          <ac:spMkLst>
            <pc:docMk/>
            <pc:sldMk cId="3386965950" sldId="406"/>
            <ac:spMk id="22" creationId="{609E1A84-3B6A-4FB8-AFA9-194B0E6A0933}"/>
          </ac:spMkLst>
        </pc:spChg>
        <pc:spChg chg="mod">
          <ac:chgData name="Stefanie Gagnon" userId="f874ef52da13a6b2" providerId="LiveId" clId="{F777C335-4339-49C5-8275-414B08422B2B}" dt="2022-04-28T23:19:10.200" v="90" actId="20577"/>
          <ac:spMkLst>
            <pc:docMk/>
            <pc:sldMk cId="3386965950" sldId="406"/>
            <ac:spMk id="30" creationId="{F66896BE-3509-49D5-A28D-97859D7434FE}"/>
          </ac:spMkLst>
        </pc:spChg>
        <pc:spChg chg="mod">
          <ac:chgData name="Stefanie Gagnon" userId="f874ef52da13a6b2" providerId="LiveId" clId="{F777C335-4339-49C5-8275-414B08422B2B}" dt="2022-04-28T23:19:22.044" v="105" actId="20577"/>
          <ac:spMkLst>
            <pc:docMk/>
            <pc:sldMk cId="3386965950" sldId="406"/>
            <ac:spMk id="31" creationId="{72FA7226-D67B-432B-A25E-F3656C32D1CD}"/>
          </ac:spMkLst>
        </pc:spChg>
        <pc:picChg chg="add del mod">
          <ac:chgData name="Stefanie Gagnon" userId="f874ef52da13a6b2" providerId="LiveId" clId="{F777C335-4339-49C5-8275-414B08422B2B}" dt="2022-04-28T22:33:32.677" v="7" actId="21"/>
          <ac:picMkLst>
            <pc:docMk/>
            <pc:sldMk cId="3386965950" sldId="406"/>
            <ac:picMk id="4" creationId="{DDEBF98A-89CA-47AC-940F-3C404F39488B}"/>
          </ac:picMkLst>
        </pc:picChg>
        <pc:picChg chg="add del mod">
          <ac:chgData name="Stefanie Gagnon" userId="f874ef52da13a6b2" providerId="LiveId" clId="{F777C335-4339-49C5-8275-414B08422B2B}" dt="2022-04-28T22:42:53.758" v="12" actId="478"/>
          <ac:picMkLst>
            <pc:docMk/>
            <pc:sldMk cId="3386965950" sldId="406"/>
            <ac:picMk id="6" creationId="{DC75880C-ADE5-492E-9F48-0FB9A9A203B0}"/>
          </ac:picMkLst>
        </pc:picChg>
        <pc:picChg chg="add mod">
          <ac:chgData name="Stefanie Gagnon" userId="f874ef52da13a6b2" providerId="LiveId" clId="{F777C335-4339-49C5-8275-414B08422B2B}" dt="2022-04-28T22:55:04.650" v="57" actId="1076"/>
          <ac:picMkLst>
            <pc:docMk/>
            <pc:sldMk cId="3386965950" sldId="406"/>
            <ac:picMk id="10" creationId="{ECF75298-F1EC-4DBC-97A2-A83B0F45A609}"/>
          </ac:picMkLst>
        </pc:picChg>
        <pc:picChg chg="del">
          <ac:chgData name="Stefanie Gagnon" userId="f874ef52da13a6b2" providerId="LiveId" clId="{F777C335-4339-49C5-8275-414B08422B2B}" dt="2022-04-28T22:51:22.896" v="18" actId="478"/>
          <ac:picMkLst>
            <pc:docMk/>
            <pc:sldMk cId="3386965950" sldId="406"/>
            <ac:picMk id="21" creationId="{5F016331-E9AC-40F7-98B5-5A637369DB88}"/>
          </ac:picMkLst>
        </pc:picChg>
        <pc:picChg chg="del">
          <ac:chgData name="Stefanie Gagnon" userId="f874ef52da13a6b2" providerId="LiveId" clId="{F777C335-4339-49C5-8275-414B08422B2B}" dt="2022-04-28T22:51:30.096" v="21" actId="478"/>
          <ac:picMkLst>
            <pc:docMk/>
            <pc:sldMk cId="3386965950" sldId="406"/>
            <ac:picMk id="23" creationId="{5498FE7A-766C-4955-B644-E18D5E4582E5}"/>
          </ac:picMkLst>
        </pc:picChg>
        <pc:picChg chg="del">
          <ac:chgData name="Stefanie Gagnon" userId="f874ef52da13a6b2" providerId="LiveId" clId="{F777C335-4339-49C5-8275-414B08422B2B}" dt="2022-04-28T22:51:27.387" v="20" actId="478"/>
          <ac:picMkLst>
            <pc:docMk/>
            <pc:sldMk cId="3386965950" sldId="406"/>
            <ac:picMk id="25" creationId="{08A04BB6-2617-4F5F-9059-FD458259864C}"/>
          </ac:picMkLst>
        </pc:picChg>
      </pc:sldChg>
      <pc:sldChg chg="modSp mod">
        <pc:chgData name="Stefanie Gagnon" userId="f874ef52da13a6b2" providerId="LiveId" clId="{F777C335-4339-49C5-8275-414B08422B2B}" dt="2022-04-29T16:48:52.330" v="2292" actId="20577"/>
        <pc:sldMkLst>
          <pc:docMk/>
          <pc:sldMk cId="3958427157" sldId="408"/>
        </pc:sldMkLst>
        <pc:spChg chg="mod">
          <ac:chgData name="Stefanie Gagnon" userId="f874ef52da13a6b2" providerId="LiveId" clId="{F777C335-4339-49C5-8275-414B08422B2B}" dt="2022-04-29T16:48:52.330" v="2292" actId="20577"/>
          <ac:spMkLst>
            <pc:docMk/>
            <pc:sldMk cId="3958427157" sldId="408"/>
            <ac:spMk id="10" creationId="{8751E420-B483-4040-8E33-A32E82D74E33}"/>
          </ac:spMkLst>
        </pc:spChg>
      </pc:sldChg>
      <pc:sldChg chg="modSp mod">
        <pc:chgData name="Stefanie Gagnon" userId="f874ef52da13a6b2" providerId="LiveId" clId="{F777C335-4339-49C5-8275-414B08422B2B}" dt="2022-04-29T16:48:11.540" v="2258" actId="20577"/>
        <pc:sldMkLst>
          <pc:docMk/>
          <pc:sldMk cId="2420767862" sldId="409"/>
        </pc:sldMkLst>
        <pc:spChg chg="mod">
          <ac:chgData name="Stefanie Gagnon" userId="f874ef52da13a6b2" providerId="LiveId" clId="{F777C335-4339-49C5-8275-414B08422B2B}" dt="2022-04-29T16:47:46.342" v="2249" actId="1076"/>
          <ac:spMkLst>
            <pc:docMk/>
            <pc:sldMk cId="2420767862" sldId="409"/>
            <ac:spMk id="4" creationId="{8CA6E381-7CDD-4999-B9C7-CD31E749FD95}"/>
          </ac:spMkLst>
        </pc:spChg>
        <pc:spChg chg="mod">
          <ac:chgData name="Stefanie Gagnon" userId="f874ef52da13a6b2" providerId="LiveId" clId="{F777C335-4339-49C5-8275-414B08422B2B}" dt="2022-04-29T16:48:11.540" v="2258" actId="20577"/>
          <ac:spMkLst>
            <pc:docMk/>
            <pc:sldMk cId="2420767862" sldId="409"/>
            <ac:spMk id="26" creationId="{EADA098B-F015-5FF4-2A19-2D32BD753ECC}"/>
          </ac:spMkLst>
        </pc:spChg>
      </pc:sldChg>
      <pc:sldChg chg="del">
        <pc:chgData name="Stefanie Gagnon" userId="f874ef52da13a6b2" providerId="LiveId" clId="{F777C335-4339-49C5-8275-414B08422B2B}" dt="2022-04-28T23:15:22.179" v="68" actId="47"/>
        <pc:sldMkLst>
          <pc:docMk/>
          <pc:sldMk cId="2601808875" sldId="413"/>
        </pc:sldMkLst>
      </pc:sldChg>
      <pc:sldChg chg="modSp mod">
        <pc:chgData name="Stefanie Gagnon" userId="f874ef52da13a6b2" providerId="LiveId" clId="{F777C335-4339-49C5-8275-414B08422B2B}" dt="2022-04-28T23:21:06.453" v="137" actId="20577"/>
        <pc:sldMkLst>
          <pc:docMk/>
          <pc:sldMk cId="2357171705" sldId="414"/>
        </pc:sldMkLst>
        <pc:spChg chg="mod">
          <ac:chgData name="Stefanie Gagnon" userId="f874ef52da13a6b2" providerId="LiveId" clId="{F777C335-4339-49C5-8275-414B08422B2B}" dt="2022-04-28T23:21:01.635" v="130" actId="20577"/>
          <ac:spMkLst>
            <pc:docMk/>
            <pc:sldMk cId="2357171705" sldId="414"/>
            <ac:spMk id="6" creationId="{FFA9757F-0365-4F15-86D3-6165DFD49085}"/>
          </ac:spMkLst>
        </pc:spChg>
        <pc:spChg chg="mod">
          <ac:chgData name="Stefanie Gagnon" userId="f874ef52da13a6b2" providerId="LiveId" clId="{F777C335-4339-49C5-8275-414B08422B2B}" dt="2022-04-28T23:21:06.453" v="137" actId="20577"/>
          <ac:spMkLst>
            <pc:docMk/>
            <pc:sldMk cId="2357171705" sldId="414"/>
            <ac:spMk id="7" creationId="{BD13B003-BFA7-43DB-9005-32EFF68D1340}"/>
          </ac:spMkLst>
        </pc:spChg>
      </pc:sldChg>
      <pc:sldChg chg="addSp delSp modSp mod modNotesTx">
        <pc:chgData name="Stefanie Gagnon" userId="f874ef52da13a6b2" providerId="LiveId" clId="{F777C335-4339-49C5-8275-414B08422B2B}" dt="2022-04-29T15:00:08.232" v="1153" actId="21"/>
        <pc:sldMkLst>
          <pc:docMk/>
          <pc:sldMk cId="3762257380" sldId="415"/>
        </pc:sldMkLst>
        <pc:spChg chg="mod">
          <ac:chgData name="Stefanie Gagnon" userId="f874ef52da13a6b2" providerId="LiveId" clId="{F777C335-4339-49C5-8275-414B08422B2B}" dt="2022-04-29T01:58:02.690" v="162" actId="20577"/>
          <ac:spMkLst>
            <pc:docMk/>
            <pc:sldMk cId="3762257380" sldId="415"/>
            <ac:spMk id="5" creationId="{6237BABF-398B-4F17-B288-42D7047C2B6E}"/>
          </ac:spMkLst>
        </pc:spChg>
        <pc:picChg chg="add del mod">
          <ac:chgData name="Stefanie Gagnon" userId="f874ef52da13a6b2" providerId="LiveId" clId="{F777C335-4339-49C5-8275-414B08422B2B}" dt="2022-04-29T14:59:54.045" v="1149" actId="21"/>
          <ac:picMkLst>
            <pc:docMk/>
            <pc:sldMk cId="3762257380" sldId="415"/>
            <ac:picMk id="3" creationId="{85817382-3EA6-47C6-9073-204FB21D67B8}"/>
          </ac:picMkLst>
        </pc:picChg>
        <pc:picChg chg="add del mod">
          <ac:chgData name="Stefanie Gagnon" userId="f874ef52da13a6b2" providerId="LiveId" clId="{F777C335-4339-49C5-8275-414B08422B2B}" dt="2022-04-29T15:00:08.232" v="1153" actId="21"/>
          <ac:picMkLst>
            <pc:docMk/>
            <pc:sldMk cId="3762257380" sldId="415"/>
            <ac:picMk id="6" creationId="{045FD2BD-ADFF-4A91-9807-BF2FEA736F4A}"/>
          </ac:picMkLst>
        </pc:picChg>
      </pc:sldChg>
      <pc:sldChg chg="ord">
        <pc:chgData name="Stefanie Gagnon" userId="f874ef52da13a6b2" providerId="LiveId" clId="{F777C335-4339-49C5-8275-414B08422B2B}" dt="2022-04-29T02:14:23.641" v="982"/>
        <pc:sldMkLst>
          <pc:docMk/>
          <pc:sldMk cId="736301773" sldId="416"/>
        </pc:sldMkLst>
      </pc:sldChg>
      <pc:sldChg chg="del">
        <pc:chgData name="Stefanie Gagnon" userId="f874ef52da13a6b2" providerId="LiveId" clId="{F777C335-4339-49C5-8275-414B08422B2B}" dt="2022-04-29T01:57:48.960" v="141" actId="47"/>
        <pc:sldMkLst>
          <pc:docMk/>
          <pc:sldMk cId="3244581935" sldId="417"/>
        </pc:sldMkLst>
      </pc:sldChg>
      <pc:sldChg chg="addSp delSp modSp mod modNotesTx">
        <pc:chgData name="Stefanie Gagnon" userId="f874ef52da13a6b2" providerId="LiveId" clId="{F777C335-4339-49C5-8275-414B08422B2B}" dt="2022-04-29T21:10:45.068" v="2427" actId="14100"/>
        <pc:sldMkLst>
          <pc:docMk/>
          <pc:sldMk cId="2343488884" sldId="420"/>
        </pc:sldMkLst>
        <pc:spChg chg="add del mod">
          <ac:chgData name="Stefanie Gagnon" userId="f874ef52da13a6b2" providerId="LiveId" clId="{F777C335-4339-49C5-8275-414B08422B2B}" dt="2022-04-29T21:09:39.644" v="2409" actId="931"/>
          <ac:spMkLst>
            <pc:docMk/>
            <pc:sldMk cId="2343488884" sldId="420"/>
            <ac:spMk id="4" creationId="{1FD07C59-B86D-43E0-AD1E-9C921BA1797B}"/>
          </ac:spMkLst>
        </pc:spChg>
        <pc:spChg chg="add del mod">
          <ac:chgData name="Stefanie Gagnon" userId="f874ef52da13a6b2" providerId="LiveId" clId="{F777C335-4339-49C5-8275-414B08422B2B}" dt="2022-04-29T02:39:47.044" v="1002" actId="931"/>
          <ac:spMkLst>
            <pc:docMk/>
            <pc:sldMk cId="2343488884" sldId="420"/>
            <ac:spMk id="10" creationId="{B27C179A-7502-49FA-A14E-3E29344C9C3F}"/>
          </ac:spMkLst>
        </pc:spChg>
        <pc:spChg chg="del">
          <ac:chgData name="Stefanie Gagnon" userId="f874ef52da13a6b2" providerId="LiveId" clId="{F777C335-4339-49C5-8275-414B08422B2B}" dt="2022-04-29T21:10:06.237" v="2419" actId="478"/>
          <ac:spMkLst>
            <pc:docMk/>
            <pc:sldMk cId="2343488884" sldId="420"/>
            <ac:spMk id="12" creationId="{A341B71E-5290-4693-8035-44F1D53070AF}"/>
          </ac:spMkLst>
        </pc:spChg>
        <pc:spChg chg="del">
          <ac:chgData name="Stefanie Gagnon" userId="f874ef52da13a6b2" providerId="LiveId" clId="{F777C335-4339-49C5-8275-414B08422B2B}" dt="2022-04-29T21:10:03.412" v="2418" actId="478"/>
          <ac:spMkLst>
            <pc:docMk/>
            <pc:sldMk cId="2343488884" sldId="420"/>
            <ac:spMk id="13" creationId="{81FCE4EA-92D0-4D04-BA86-2FFFEC99A0AE}"/>
          </ac:spMkLst>
        </pc:spChg>
        <pc:picChg chg="add del mod">
          <ac:chgData name="Stefanie Gagnon" userId="f874ef52da13a6b2" providerId="LiveId" clId="{F777C335-4339-49C5-8275-414B08422B2B}" dt="2022-04-29T02:38:57.745" v="991" actId="478"/>
          <ac:picMkLst>
            <pc:docMk/>
            <pc:sldMk cId="2343488884" sldId="420"/>
            <ac:picMk id="4" creationId="{105E5AA1-E715-4BBB-BF90-58C00DB06326}"/>
          </ac:picMkLst>
        </pc:picChg>
        <pc:picChg chg="add del mod">
          <ac:chgData name="Stefanie Gagnon" userId="f874ef52da13a6b2" providerId="LiveId" clId="{F777C335-4339-49C5-8275-414B08422B2B}" dt="2022-04-29T02:03:18.709" v="170" actId="478"/>
          <ac:picMkLst>
            <pc:docMk/>
            <pc:sldMk cId="2343488884" sldId="420"/>
            <ac:picMk id="4" creationId="{C4EAB6D2-B70F-4C17-8A8A-897A9A408758}"/>
          </ac:picMkLst>
        </pc:picChg>
        <pc:picChg chg="add del mod">
          <ac:chgData name="Stefanie Gagnon" userId="f874ef52da13a6b2" providerId="LiveId" clId="{F777C335-4339-49C5-8275-414B08422B2B}" dt="2022-04-29T02:03:18.709" v="170" actId="478"/>
          <ac:picMkLst>
            <pc:docMk/>
            <pc:sldMk cId="2343488884" sldId="420"/>
            <ac:picMk id="6" creationId="{14BFC3A4-CCE5-4D41-84CF-BF9C9878791D}"/>
          </ac:picMkLst>
        </pc:picChg>
        <pc:picChg chg="add mod">
          <ac:chgData name="Stefanie Gagnon" userId="f874ef52da13a6b2" providerId="LiveId" clId="{F777C335-4339-49C5-8275-414B08422B2B}" dt="2022-04-29T21:10:28.769" v="2424" actId="1076"/>
          <ac:picMkLst>
            <pc:docMk/>
            <pc:sldMk cId="2343488884" sldId="420"/>
            <ac:picMk id="6" creationId="{98E4CC82-7614-4489-B49D-5362A38E5919}"/>
          </ac:picMkLst>
        </pc:picChg>
        <pc:picChg chg="add del mod">
          <ac:chgData name="Stefanie Gagnon" userId="f874ef52da13a6b2" providerId="LiveId" clId="{F777C335-4339-49C5-8275-414B08422B2B}" dt="2022-04-29T02:38:57.745" v="991" actId="478"/>
          <ac:picMkLst>
            <pc:docMk/>
            <pc:sldMk cId="2343488884" sldId="420"/>
            <ac:picMk id="6" creationId="{AC5D30B0-EEC3-4628-9229-D03161CA9883}"/>
          </ac:picMkLst>
        </pc:picChg>
        <pc:picChg chg="add del mod">
          <ac:chgData name="Stefanie Gagnon" userId="f874ef52da13a6b2" providerId="LiveId" clId="{F777C335-4339-49C5-8275-414B08422B2B}" dt="2022-04-29T02:06:14.237" v="175" actId="478"/>
          <ac:picMkLst>
            <pc:docMk/>
            <pc:sldMk cId="2343488884" sldId="420"/>
            <ac:picMk id="8" creationId="{444758B7-F282-4887-8FD5-B40706939F2D}"/>
          </ac:picMkLst>
        </pc:picChg>
        <pc:picChg chg="add del mod">
          <ac:chgData name="Stefanie Gagnon" userId="f874ef52da13a6b2" providerId="LiveId" clId="{F777C335-4339-49C5-8275-414B08422B2B}" dt="2022-04-29T21:09:10.726" v="2407" actId="478"/>
          <ac:picMkLst>
            <pc:docMk/>
            <pc:sldMk cId="2343488884" sldId="420"/>
            <ac:picMk id="8" creationId="{A5F86858-BA19-476A-AEF4-F1E23D9FD315}"/>
          </ac:picMkLst>
        </pc:picChg>
        <pc:picChg chg="add mod">
          <ac:chgData name="Stefanie Gagnon" userId="f874ef52da13a6b2" providerId="LiveId" clId="{F777C335-4339-49C5-8275-414B08422B2B}" dt="2022-04-29T21:10:45.068" v="2427" actId="14100"/>
          <ac:picMkLst>
            <pc:docMk/>
            <pc:sldMk cId="2343488884" sldId="420"/>
            <ac:picMk id="9" creationId="{AC571B51-1E2E-45DC-88D8-60C4591B949E}"/>
          </ac:picMkLst>
        </pc:picChg>
        <pc:picChg chg="add del mod">
          <ac:chgData name="Stefanie Gagnon" userId="f874ef52da13a6b2" providerId="LiveId" clId="{F777C335-4339-49C5-8275-414B08422B2B}" dt="2022-04-29T02:06:14.237" v="175" actId="478"/>
          <ac:picMkLst>
            <pc:docMk/>
            <pc:sldMk cId="2343488884" sldId="420"/>
            <ac:picMk id="10" creationId="{C7E035D3-1125-4B89-8187-DCA9D16960EC}"/>
          </ac:picMkLst>
        </pc:picChg>
        <pc:picChg chg="add del mod">
          <ac:chgData name="Stefanie Gagnon" userId="f874ef52da13a6b2" providerId="LiveId" clId="{F777C335-4339-49C5-8275-414B08422B2B}" dt="2022-04-29T21:09:13.682" v="2408" actId="478"/>
          <ac:picMkLst>
            <pc:docMk/>
            <pc:sldMk cId="2343488884" sldId="420"/>
            <ac:picMk id="15" creationId="{C3F3B601-E2A3-4661-A469-5B27C82054E1}"/>
          </ac:picMkLst>
        </pc:picChg>
        <pc:picChg chg="del mod">
          <ac:chgData name="Stefanie Gagnon" userId="f874ef52da13a6b2" providerId="LiveId" clId="{F777C335-4339-49C5-8275-414B08422B2B}" dt="2022-04-29T02:39:35.981" v="1001" actId="478"/>
          <ac:picMkLst>
            <pc:docMk/>
            <pc:sldMk cId="2343488884" sldId="420"/>
            <ac:picMk id="18" creationId="{1072F47B-3FA0-44D5-AFDA-18D1EC9C737A}"/>
          </ac:picMkLst>
        </pc:picChg>
      </pc:sldChg>
      <pc:sldChg chg="del">
        <pc:chgData name="Stefanie Gagnon" userId="f874ef52da13a6b2" providerId="LiveId" clId="{F777C335-4339-49C5-8275-414B08422B2B}" dt="2022-04-28T23:12:06.969" v="62" actId="47"/>
        <pc:sldMkLst>
          <pc:docMk/>
          <pc:sldMk cId="3425695329" sldId="421"/>
        </pc:sldMkLst>
      </pc:sldChg>
      <pc:sldChg chg="addSp delSp modSp mod modNotesTx">
        <pc:chgData name="Stefanie Gagnon" userId="f874ef52da13a6b2" providerId="LiveId" clId="{F777C335-4339-49C5-8275-414B08422B2B}" dt="2022-04-30T00:21:49.832" v="2522" actId="20577"/>
        <pc:sldMkLst>
          <pc:docMk/>
          <pc:sldMk cId="236167648" sldId="422"/>
        </pc:sldMkLst>
        <pc:spChg chg="mod">
          <ac:chgData name="Stefanie Gagnon" userId="f874ef52da13a6b2" providerId="LiveId" clId="{F777C335-4339-49C5-8275-414B08422B2B}" dt="2022-04-30T00:20:38.086" v="2513" actId="20577"/>
          <ac:spMkLst>
            <pc:docMk/>
            <pc:sldMk cId="236167648" sldId="422"/>
            <ac:spMk id="2" creationId="{6CFECE77-7A17-4D27-8F36-82EC388F8C9D}"/>
          </ac:spMkLst>
        </pc:spChg>
        <pc:spChg chg="add mod">
          <ac:chgData name="Stefanie Gagnon" userId="f874ef52da13a6b2" providerId="LiveId" clId="{F777C335-4339-49C5-8275-414B08422B2B}" dt="2022-04-30T00:21:49.832" v="2522" actId="20577"/>
          <ac:spMkLst>
            <pc:docMk/>
            <pc:sldMk cId="236167648" sldId="422"/>
            <ac:spMk id="3" creationId="{3A174422-E1A6-41C2-9ECF-72D890863E1D}"/>
          </ac:spMkLst>
        </pc:spChg>
        <pc:spChg chg="mod">
          <ac:chgData name="Stefanie Gagnon" userId="f874ef52da13a6b2" providerId="LiveId" clId="{F777C335-4339-49C5-8275-414B08422B2B}" dt="2022-04-29T16:30:22.487" v="2228" actId="20577"/>
          <ac:spMkLst>
            <pc:docMk/>
            <pc:sldMk cId="236167648" sldId="422"/>
            <ac:spMk id="4" creationId="{F4E12042-95BD-43FA-AC29-449B3AEDB4E3}"/>
          </ac:spMkLst>
        </pc:spChg>
        <pc:spChg chg="mod">
          <ac:chgData name="Stefanie Gagnon" userId="f874ef52da13a6b2" providerId="LiveId" clId="{F777C335-4339-49C5-8275-414B08422B2B}" dt="2022-04-29T16:30:36.852" v="2248" actId="20577"/>
          <ac:spMkLst>
            <pc:docMk/>
            <pc:sldMk cId="236167648" sldId="422"/>
            <ac:spMk id="5" creationId="{E45EACE6-95E1-43CA-BF8E-3C66DA81B333}"/>
          </ac:spMkLst>
        </pc:spChg>
        <pc:spChg chg="add del mod">
          <ac:chgData name="Stefanie Gagnon" userId="f874ef52da13a6b2" providerId="LiveId" clId="{F777C335-4339-49C5-8275-414B08422B2B}" dt="2022-04-30T00:17:18.207" v="2482" actId="478"/>
          <ac:spMkLst>
            <pc:docMk/>
            <pc:sldMk cId="236167648" sldId="422"/>
            <ac:spMk id="11" creationId="{AE338F79-4840-41F5-A797-C98A2867ED12}"/>
          </ac:spMkLst>
        </pc:spChg>
        <pc:picChg chg="del mod">
          <ac:chgData name="Stefanie Gagnon" userId="f874ef52da13a6b2" providerId="LiveId" clId="{F777C335-4339-49C5-8275-414B08422B2B}" dt="2022-04-30T00:16:58.910" v="2478" actId="478"/>
          <ac:picMkLst>
            <pc:docMk/>
            <pc:sldMk cId="236167648" sldId="422"/>
            <ac:picMk id="8" creationId="{F36DB7C0-55F9-41F8-940B-5A9B39305B00}"/>
          </ac:picMkLst>
        </pc:picChg>
        <pc:picChg chg="add del mod">
          <ac:chgData name="Stefanie Gagnon" userId="f874ef52da13a6b2" providerId="LiveId" clId="{F777C335-4339-49C5-8275-414B08422B2B}" dt="2022-04-30T00:19:20.365" v="2490" actId="478"/>
          <ac:picMkLst>
            <pc:docMk/>
            <pc:sldMk cId="236167648" sldId="422"/>
            <ac:picMk id="9" creationId="{A688F6D2-3FFA-45C2-8A81-F29C6A94D3A1}"/>
          </ac:picMkLst>
        </pc:picChg>
        <pc:picChg chg="add del mod">
          <ac:chgData name="Stefanie Gagnon" userId="f874ef52da13a6b2" providerId="LiveId" clId="{F777C335-4339-49C5-8275-414B08422B2B}" dt="2022-04-30T00:21:13.531" v="2517" actId="478"/>
          <ac:picMkLst>
            <pc:docMk/>
            <pc:sldMk cId="236167648" sldId="422"/>
            <ac:picMk id="13" creationId="{6277F644-545A-44E3-9314-F9ACABD52EEC}"/>
          </ac:picMkLst>
        </pc:picChg>
        <pc:picChg chg="add mod">
          <ac:chgData name="Stefanie Gagnon" userId="f874ef52da13a6b2" providerId="LiveId" clId="{F777C335-4339-49C5-8275-414B08422B2B}" dt="2022-04-30T00:21:30.122" v="2521" actId="1076"/>
          <ac:picMkLst>
            <pc:docMk/>
            <pc:sldMk cId="236167648" sldId="422"/>
            <ac:picMk id="15" creationId="{C44EE9DE-3694-4B88-B92E-2DB4BE502B2F}"/>
          </ac:picMkLst>
        </pc:picChg>
      </pc:sldChg>
      <pc:sldChg chg="addSp delSp modSp mod modNotesTx">
        <pc:chgData name="Stefanie Gagnon" userId="f874ef52da13a6b2" providerId="LiveId" clId="{F777C335-4339-49C5-8275-414B08422B2B}" dt="2022-04-30T01:04:30.412" v="2525"/>
        <pc:sldMkLst>
          <pc:docMk/>
          <pc:sldMk cId="3353992094" sldId="423"/>
        </pc:sldMkLst>
        <pc:spChg chg="mod">
          <ac:chgData name="Stefanie Gagnon" userId="f874ef52da13a6b2" providerId="LiveId" clId="{F777C335-4339-49C5-8275-414B08422B2B}" dt="2022-04-29T21:33:16.525" v="2442" actId="20577"/>
          <ac:spMkLst>
            <pc:docMk/>
            <pc:sldMk cId="3353992094" sldId="423"/>
            <ac:spMk id="2" creationId="{D4B255F5-13B3-4A6C-8581-86C5D552B2FF}"/>
          </ac:spMkLst>
        </pc:spChg>
        <pc:spChg chg="mod">
          <ac:chgData name="Stefanie Gagnon" userId="f874ef52da13a6b2" providerId="LiveId" clId="{F777C335-4339-49C5-8275-414B08422B2B}" dt="2022-04-29T21:35:56.148" v="2467" actId="20577"/>
          <ac:spMkLst>
            <pc:docMk/>
            <pc:sldMk cId="3353992094" sldId="423"/>
            <ac:spMk id="4" creationId="{EE988254-A015-4C5E-8BE1-C9680C0A698E}"/>
          </ac:spMkLst>
        </pc:spChg>
        <pc:spChg chg="mod">
          <ac:chgData name="Stefanie Gagnon" userId="f874ef52da13a6b2" providerId="LiveId" clId="{F777C335-4339-49C5-8275-414B08422B2B}" dt="2022-04-29T21:35:47.755" v="2458" actId="20577"/>
          <ac:spMkLst>
            <pc:docMk/>
            <pc:sldMk cId="3353992094" sldId="423"/>
            <ac:spMk id="5" creationId="{866EA2EE-A18A-4723-9D58-BD8F79EC4E8E}"/>
          </ac:spMkLst>
        </pc:spChg>
        <pc:spChg chg="add del mod">
          <ac:chgData name="Stefanie Gagnon" userId="f874ef52da13a6b2" providerId="LiveId" clId="{F777C335-4339-49C5-8275-414B08422B2B}" dt="2022-04-29T21:34:39.193" v="2443" actId="931"/>
          <ac:spMkLst>
            <pc:docMk/>
            <pc:sldMk cId="3353992094" sldId="423"/>
            <ac:spMk id="7" creationId="{8CE30166-70D6-4623-AC23-702DB499C76B}"/>
          </ac:spMkLst>
        </pc:spChg>
        <pc:spChg chg="add del mod">
          <ac:chgData name="Stefanie Gagnon" userId="f874ef52da13a6b2" providerId="LiveId" clId="{F777C335-4339-49C5-8275-414B08422B2B}" dt="2022-04-29T21:35:28.897" v="2447" actId="931"/>
          <ac:spMkLst>
            <pc:docMk/>
            <pc:sldMk cId="3353992094" sldId="423"/>
            <ac:spMk id="12" creationId="{1502CD5F-2FC3-4EBB-88C3-CDB5CFA824E7}"/>
          </ac:spMkLst>
        </pc:spChg>
        <pc:picChg chg="del mod">
          <ac:chgData name="Stefanie Gagnon" userId="f874ef52da13a6b2" providerId="LiveId" clId="{F777C335-4339-49C5-8275-414B08422B2B}" dt="2022-04-29T21:33:11.831" v="2436" actId="478"/>
          <ac:picMkLst>
            <pc:docMk/>
            <pc:sldMk cId="3353992094" sldId="423"/>
            <ac:picMk id="8" creationId="{F4549F85-11D5-400F-97CD-EDDFFFFC21EA}"/>
          </ac:picMkLst>
        </pc:picChg>
        <pc:picChg chg="add del mod">
          <ac:chgData name="Stefanie Gagnon" userId="f874ef52da13a6b2" providerId="LiveId" clId="{F777C335-4339-49C5-8275-414B08422B2B}" dt="2022-04-29T21:34:43.553" v="2446" actId="478"/>
          <ac:picMkLst>
            <pc:docMk/>
            <pc:sldMk cId="3353992094" sldId="423"/>
            <ac:picMk id="10" creationId="{55B66246-B521-49C1-A4A3-F068AEE21E20}"/>
          </ac:picMkLst>
        </pc:picChg>
        <pc:picChg chg="add mod">
          <ac:chgData name="Stefanie Gagnon" userId="f874ef52da13a6b2" providerId="LiveId" clId="{F777C335-4339-49C5-8275-414B08422B2B}" dt="2022-04-29T21:36:21.378" v="2472" actId="14100"/>
          <ac:picMkLst>
            <pc:docMk/>
            <pc:sldMk cId="3353992094" sldId="423"/>
            <ac:picMk id="14" creationId="{8D0B37B9-6030-444E-94CF-6CD4907A8D10}"/>
          </ac:picMkLst>
        </pc:picChg>
      </pc:sldChg>
      <pc:sldChg chg="modSp mod">
        <pc:chgData name="Stefanie Gagnon" userId="f874ef52da13a6b2" providerId="LiveId" clId="{F777C335-4339-49C5-8275-414B08422B2B}" dt="2022-04-29T16:21:28.011" v="1756" actId="20577"/>
        <pc:sldMkLst>
          <pc:docMk/>
          <pc:sldMk cId="898263839" sldId="424"/>
        </pc:sldMkLst>
        <pc:spChg chg="mod">
          <ac:chgData name="Stefanie Gagnon" userId="f874ef52da13a6b2" providerId="LiveId" clId="{F777C335-4339-49C5-8275-414B08422B2B}" dt="2022-04-28T23:12:36.256" v="63" actId="20577"/>
          <ac:spMkLst>
            <pc:docMk/>
            <pc:sldMk cId="898263839" sldId="424"/>
            <ac:spMk id="2" creationId="{6D602820-7F02-4F5F-8933-C0B61CFA2E08}"/>
          </ac:spMkLst>
        </pc:spChg>
        <pc:spChg chg="mod">
          <ac:chgData name="Stefanie Gagnon" userId="f874ef52da13a6b2" providerId="LiveId" clId="{F777C335-4339-49C5-8275-414B08422B2B}" dt="2022-04-29T16:21:28.011" v="1756" actId="20577"/>
          <ac:spMkLst>
            <pc:docMk/>
            <pc:sldMk cId="898263839" sldId="424"/>
            <ac:spMk id="4" creationId="{523A727A-BD22-42EE-9500-BBEF455DA5DE}"/>
          </ac:spMkLst>
        </pc:spChg>
        <pc:spChg chg="mod">
          <ac:chgData name="Stefanie Gagnon" userId="f874ef52da13a6b2" providerId="LiveId" clId="{F777C335-4339-49C5-8275-414B08422B2B}" dt="2022-04-29T16:21:09.973" v="1746" actId="20577"/>
          <ac:spMkLst>
            <pc:docMk/>
            <pc:sldMk cId="898263839" sldId="424"/>
            <ac:spMk id="5" creationId="{D00329E9-36A4-4FA9-9FBD-412BCEF20954}"/>
          </ac:spMkLst>
        </pc:spChg>
      </pc:sldChg>
      <pc:sldChg chg="modSp new mod">
        <pc:chgData name="Stefanie Gagnon" userId="f874ef52da13a6b2" providerId="LiveId" clId="{F777C335-4339-49C5-8275-414B08422B2B}" dt="2022-04-29T14:30:55.157" v="1132" actId="20577"/>
        <pc:sldMkLst>
          <pc:docMk/>
          <pc:sldMk cId="3226823812" sldId="425"/>
        </pc:sldMkLst>
        <pc:spChg chg="mod">
          <ac:chgData name="Stefanie Gagnon" userId="f874ef52da13a6b2" providerId="LiveId" clId="{F777C335-4339-49C5-8275-414B08422B2B}" dt="2022-04-29T02:42:25.220" v="1032" actId="20577"/>
          <ac:spMkLst>
            <pc:docMk/>
            <pc:sldMk cId="3226823812" sldId="425"/>
            <ac:spMk id="2" creationId="{46AE6450-8AE8-4593-B5DB-84C61561E0AD}"/>
          </ac:spMkLst>
        </pc:spChg>
        <pc:spChg chg="mod">
          <ac:chgData name="Stefanie Gagnon" userId="f874ef52da13a6b2" providerId="LiveId" clId="{F777C335-4339-49C5-8275-414B08422B2B}" dt="2022-04-29T14:30:55.157" v="1132" actId="20577"/>
          <ac:spMkLst>
            <pc:docMk/>
            <pc:sldMk cId="3226823812" sldId="425"/>
            <ac:spMk id="3" creationId="{625AF70B-2B23-485A-B11E-4B4CBD2F07E7}"/>
          </ac:spMkLst>
        </pc:spChg>
      </pc:sldChg>
      <pc:sldChg chg="addSp delSp modSp new mod modClrScheme chgLayout">
        <pc:chgData name="Stefanie Gagnon" userId="f874ef52da13a6b2" providerId="LiveId" clId="{F777C335-4339-49C5-8275-414B08422B2B}" dt="2022-04-29T18:26:28.569" v="2319" actId="1076"/>
        <pc:sldMkLst>
          <pc:docMk/>
          <pc:sldMk cId="1571354348" sldId="426"/>
        </pc:sldMkLst>
        <pc:spChg chg="del mod ord">
          <ac:chgData name="Stefanie Gagnon" userId="f874ef52da13a6b2" providerId="LiveId" clId="{F777C335-4339-49C5-8275-414B08422B2B}" dt="2022-04-29T15:10:26.373" v="1194" actId="700"/>
          <ac:spMkLst>
            <pc:docMk/>
            <pc:sldMk cId="1571354348" sldId="426"/>
            <ac:spMk id="2" creationId="{A67CC79E-A4EE-4275-952C-9CA4290B8A12}"/>
          </ac:spMkLst>
        </pc:spChg>
        <pc:spChg chg="del mod ord">
          <ac:chgData name="Stefanie Gagnon" userId="f874ef52da13a6b2" providerId="LiveId" clId="{F777C335-4339-49C5-8275-414B08422B2B}" dt="2022-04-29T15:10:26.373" v="1194" actId="700"/>
          <ac:spMkLst>
            <pc:docMk/>
            <pc:sldMk cId="1571354348" sldId="426"/>
            <ac:spMk id="3" creationId="{A099B2EB-0B53-4FB4-881A-377E64D443C5}"/>
          </ac:spMkLst>
        </pc:spChg>
        <pc:spChg chg="del mod ord">
          <ac:chgData name="Stefanie Gagnon" userId="f874ef52da13a6b2" providerId="LiveId" clId="{F777C335-4339-49C5-8275-414B08422B2B}" dt="2022-04-29T15:10:26.373" v="1194" actId="700"/>
          <ac:spMkLst>
            <pc:docMk/>
            <pc:sldMk cId="1571354348" sldId="426"/>
            <ac:spMk id="4" creationId="{69BDE87B-71E4-43B1-A253-68260F2F8692}"/>
          </ac:spMkLst>
        </pc:spChg>
        <pc:spChg chg="del mod">
          <ac:chgData name="Stefanie Gagnon" userId="f874ef52da13a6b2" providerId="LiveId" clId="{F777C335-4339-49C5-8275-414B08422B2B}" dt="2022-04-29T15:09:53.896" v="1193" actId="478"/>
          <ac:spMkLst>
            <pc:docMk/>
            <pc:sldMk cId="1571354348" sldId="426"/>
            <ac:spMk id="5" creationId="{F265D779-7144-4861-8BB3-C17C6FCF5FE3}"/>
          </ac:spMkLst>
        </pc:spChg>
        <pc:spChg chg="add del mod ord">
          <ac:chgData name="Stefanie Gagnon" userId="f874ef52da13a6b2" providerId="LiveId" clId="{F777C335-4339-49C5-8275-414B08422B2B}" dt="2022-04-29T15:10:36.994" v="1195" actId="26606"/>
          <ac:spMkLst>
            <pc:docMk/>
            <pc:sldMk cId="1571354348" sldId="426"/>
            <ac:spMk id="8" creationId="{C5D1DA31-0D00-434F-B929-E449131F7CBE}"/>
          </ac:spMkLst>
        </pc:spChg>
        <pc:spChg chg="add del mod ord">
          <ac:chgData name="Stefanie Gagnon" userId="f874ef52da13a6b2" providerId="LiveId" clId="{F777C335-4339-49C5-8275-414B08422B2B}" dt="2022-04-29T15:10:36.994" v="1195" actId="26606"/>
          <ac:spMkLst>
            <pc:docMk/>
            <pc:sldMk cId="1571354348" sldId="426"/>
            <ac:spMk id="9" creationId="{98D21678-B695-4AC7-8EF9-3741A0B75D2B}"/>
          </ac:spMkLst>
        </pc:spChg>
        <pc:spChg chg="add del mod ord">
          <ac:chgData name="Stefanie Gagnon" userId="f874ef52da13a6b2" providerId="LiveId" clId="{F777C335-4339-49C5-8275-414B08422B2B}" dt="2022-04-29T15:10:36.994" v="1195" actId="26606"/>
          <ac:spMkLst>
            <pc:docMk/>
            <pc:sldMk cId="1571354348" sldId="426"/>
            <ac:spMk id="10" creationId="{876D263F-D0EE-4411-BFCB-0F64C70E318B}"/>
          </ac:spMkLst>
        </pc:spChg>
        <pc:spChg chg="add mod">
          <ac:chgData name="Stefanie Gagnon" userId="f874ef52da13a6b2" providerId="LiveId" clId="{F777C335-4339-49C5-8275-414B08422B2B}" dt="2022-04-29T18:25:49.996" v="2316" actId="1076"/>
          <ac:spMkLst>
            <pc:docMk/>
            <pc:sldMk cId="1571354348" sldId="426"/>
            <ac:spMk id="15" creationId="{87A0A042-FEA8-3A41-EFB5-69EBF531FDE5}"/>
          </ac:spMkLst>
        </pc:spChg>
        <pc:spChg chg="add mod">
          <ac:chgData name="Stefanie Gagnon" userId="f874ef52da13a6b2" providerId="LiveId" clId="{F777C335-4339-49C5-8275-414B08422B2B}" dt="2022-04-29T15:13:13.193" v="1336" actId="20577"/>
          <ac:spMkLst>
            <pc:docMk/>
            <pc:sldMk cId="1571354348" sldId="426"/>
            <ac:spMk id="17" creationId="{5B56281B-EC47-3351-3BF6-1528E2DB5DE0}"/>
          </ac:spMkLst>
        </pc:spChg>
        <pc:spChg chg="add del mod">
          <ac:chgData name="Stefanie Gagnon" userId="f874ef52da13a6b2" providerId="LiveId" clId="{F777C335-4339-49C5-8275-414B08422B2B}" dt="2022-04-29T18:25:39.360" v="2314" actId="478"/>
          <ac:spMkLst>
            <pc:docMk/>
            <pc:sldMk cId="1571354348" sldId="426"/>
            <ac:spMk id="19" creationId="{99E76F9A-64BA-0776-9E18-53A1C38E15D8}"/>
          </ac:spMkLst>
        </pc:spChg>
        <pc:spChg chg="add">
          <ac:chgData name="Stefanie Gagnon" userId="f874ef52da13a6b2" providerId="LiveId" clId="{F777C335-4339-49C5-8275-414B08422B2B}" dt="2022-04-29T15:10:36.994" v="1195" actId="26606"/>
          <ac:spMkLst>
            <pc:docMk/>
            <pc:sldMk cId="1571354348" sldId="426"/>
            <ac:spMk id="21" creationId="{C6DF1FFF-F579-985C-AD10-0C47010A08C6}"/>
          </ac:spMkLst>
        </pc:spChg>
        <pc:picChg chg="add mod">
          <ac:chgData name="Stefanie Gagnon" userId="f874ef52da13a6b2" providerId="LiveId" clId="{F777C335-4339-49C5-8275-414B08422B2B}" dt="2022-04-29T18:26:22.351" v="2318" actId="1076"/>
          <ac:picMkLst>
            <pc:docMk/>
            <pc:sldMk cId="1571354348" sldId="426"/>
            <ac:picMk id="3" creationId="{9F745537-E55D-4819-AF96-FF4CCADB8203}"/>
          </ac:picMkLst>
        </pc:picChg>
        <pc:picChg chg="add mod">
          <ac:chgData name="Stefanie Gagnon" userId="f874ef52da13a6b2" providerId="LiveId" clId="{F777C335-4339-49C5-8275-414B08422B2B}" dt="2022-04-29T18:26:28.569" v="2319" actId="1076"/>
          <ac:picMkLst>
            <pc:docMk/>
            <pc:sldMk cId="1571354348" sldId="426"/>
            <ac:picMk id="5" creationId="{0782A463-3984-4364-AA1B-1E7191386C2D}"/>
          </ac:picMkLst>
        </pc:picChg>
        <pc:picChg chg="add del mod">
          <ac:chgData name="Stefanie Gagnon" userId="f874ef52da13a6b2" providerId="LiveId" clId="{F777C335-4339-49C5-8275-414B08422B2B}" dt="2022-04-29T18:23:08.922" v="2294" actId="478"/>
          <ac:picMkLst>
            <pc:docMk/>
            <pc:sldMk cId="1571354348" sldId="426"/>
            <ac:picMk id="6" creationId="{A9E9B182-3741-43BB-A142-74EE2FF97891}"/>
          </ac:picMkLst>
        </pc:picChg>
        <pc:picChg chg="add del mod">
          <ac:chgData name="Stefanie Gagnon" userId="f874ef52da13a6b2" providerId="LiveId" clId="{F777C335-4339-49C5-8275-414B08422B2B}" dt="2022-04-29T18:23:07.091" v="2293" actId="478"/>
          <ac:picMkLst>
            <pc:docMk/>
            <pc:sldMk cId="1571354348" sldId="426"/>
            <ac:picMk id="7" creationId="{0F7AD724-8038-4CBF-9B55-8B9500562E90}"/>
          </ac:picMkLst>
        </pc:picChg>
      </pc:sldChg>
      <pc:sldChg chg="modSp mod ord modNotesTx">
        <pc:chgData name="Stefanie Gagnon" userId="f874ef52da13a6b2" providerId="LiveId" clId="{F777C335-4339-49C5-8275-414B08422B2B}" dt="2022-04-30T01:12:55.519" v="2558" actId="27636"/>
        <pc:sldMkLst>
          <pc:docMk/>
          <pc:sldMk cId="2284775098" sldId="427"/>
        </pc:sldMkLst>
        <pc:spChg chg="mod">
          <ac:chgData name="Stefanie Gagnon" userId="f874ef52da13a6b2" providerId="LiveId" clId="{F777C335-4339-49C5-8275-414B08422B2B}" dt="2022-04-29T16:11:16.043" v="1606" actId="20577"/>
          <ac:spMkLst>
            <pc:docMk/>
            <pc:sldMk cId="2284775098" sldId="427"/>
            <ac:spMk id="2" creationId="{6CFECE77-7A17-4D27-8F36-82EC388F8C9D}"/>
          </ac:spMkLst>
        </pc:spChg>
        <pc:spChg chg="mod">
          <ac:chgData name="Stefanie Gagnon" userId="f874ef52da13a6b2" providerId="LiveId" clId="{F777C335-4339-49C5-8275-414B08422B2B}" dt="2022-04-29T16:48:33.825" v="2275" actId="20577"/>
          <ac:spMkLst>
            <pc:docMk/>
            <pc:sldMk cId="2284775098" sldId="427"/>
            <ac:spMk id="4" creationId="{F4E12042-95BD-43FA-AC29-449B3AEDB4E3}"/>
          </ac:spMkLst>
        </pc:spChg>
        <pc:spChg chg="mod">
          <ac:chgData name="Stefanie Gagnon" userId="f874ef52da13a6b2" providerId="LiveId" clId="{F777C335-4339-49C5-8275-414B08422B2B}" dt="2022-04-29T16:48:25.007" v="2266" actId="20577"/>
          <ac:spMkLst>
            <pc:docMk/>
            <pc:sldMk cId="2284775098" sldId="427"/>
            <ac:spMk id="5" creationId="{E45EACE6-95E1-43CA-BF8E-3C66DA81B333}"/>
          </ac:spMkLst>
        </pc:spChg>
        <pc:spChg chg="mod">
          <ac:chgData name="Stefanie Gagnon" userId="f874ef52da13a6b2" providerId="LiveId" clId="{F777C335-4339-49C5-8275-414B08422B2B}" dt="2022-04-30T01:12:55.519" v="2558" actId="27636"/>
          <ac:spMkLst>
            <pc:docMk/>
            <pc:sldMk cId="2284775098" sldId="427"/>
            <ac:spMk id="7" creationId="{57A8AF85-E3DB-4752-9A82-60FA201BA9C5}"/>
          </ac:spMkLst>
        </pc:spChg>
      </pc:sldChg>
      <pc:sldChg chg="del">
        <pc:chgData name="Stefanie Gagnon" userId="f874ef52da13a6b2" providerId="LiveId" clId="{F777C335-4339-49C5-8275-414B08422B2B}" dt="2022-04-29T16:25:54.495" v="2002" actId="47"/>
        <pc:sldMkLst>
          <pc:docMk/>
          <pc:sldMk cId="311096978" sldId="428"/>
        </pc:sldMkLst>
      </pc:sldChg>
      <pc:sldChg chg="addSp delSp modSp add mod">
        <pc:chgData name="Stefanie Gagnon" userId="f874ef52da13a6b2" providerId="LiveId" clId="{F777C335-4339-49C5-8275-414B08422B2B}" dt="2022-04-29T21:20:59.675" v="2435" actId="20577"/>
        <pc:sldMkLst>
          <pc:docMk/>
          <pc:sldMk cId="3004099782" sldId="428"/>
        </pc:sldMkLst>
        <pc:spChg chg="mod">
          <ac:chgData name="Stefanie Gagnon" userId="f874ef52da13a6b2" providerId="LiveId" clId="{F777C335-4339-49C5-8275-414B08422B2B}" dt="2022-04-29T19:37:22.669" v="2368" actId="20577"/>
          <ac:spMkLst>
            <pc:docMk/>
            <pc:sldMk cId="3004099782" sldId="428"/>
            <ac:spMk id="2" creationId="{6D602820-7F02-4F5F-8933-C0B61CFA2E08}"/>
          </ac:spMkLst>
        </pc:spChg>
        <pc:spChg chg="del">
          <ac:chgData name="Stefanie Gagnon" userId="f874ef52da13a6b2" providerId="LiveId" clId="{F777C335-4339-49C5-8275-414B08422B2B}" dt="2022-04-29T19:36:35.508" v="2331" actId="931"/>
          <ac:spMkLst>
            <pc:docMk/>
            <pc:sldMk cId="3004099782" sldId="428"/>
            <ac:spMk id="6" creationId="{4A40EFB5-4CC7-40AB-A124-4A85A2850200}"/>
          </ac:spMkLst>
        </pc:spChg>
        <pc:spChg chg="add del mod">
          <ac:chgData name="Stefanie Gagnon" userId="f874ef52da13a6b2" providerId="LiveId" clId="{F777C335-4339-49C5-8275-414B08422B2B}" dt="2022-04-29T20:49:05.670" v="2386" actId="931"/>
          <ac:spMkLst>
            <pc:docMk/>
            <pc:sldMk cId="3004099782" sldId="428"/>
            <ac:spMk id="6" creationId="{C012A26A-0146-4517-99B3-F4A73A74EA71}"/>
          </ac:spMkLst>
        </pc:spChg>
        <pc:spChg chg="add del mod">
          <ac:chgData name="Stefanie Gagnon" userId="f874ef52da13a6b2" providerId="LiveId" clId="{F777C335-4339-49C5-8275-414B08422B2B}" dt="2022-04-29T19:37:29.879" v="2370" actId="478"/>
          <ac:spMkLst>
            <pc:docMk/>
            <pc:sldMk cId="3004099782" sldId="428"/>
            <ac:spMk id="10" creationId="{D38B60DE-531B-4F31-B62B-F1863DB04662}"/>
          </ac:spMkLst>
        </pc:spChg>
        <pc:spChg chg="add del mod">
          <ac:chgData name="Stefanie Gagnon" userId="f874ef52da13a6b2" providerId="LiveId" clId="{F777C335-4339-49C5-8275-414B08422B2B}" dt="2022-04-29T20:50:17.375" v="2395" actId="931"/>
          <ac:spMkLst>
            <pc:docMk/>
            <pc:sldMk cId="3004099782" sldId="428"/>
            <ac:spMk id="12" creationId="{8CF5E0A2-1C89-4769-B48B-6C04246861DF}"/>
          </ac:spMkLst>
        </pc:spChg>
        <pc:spChg chg="del mod">
          <ac:chgData name="Stefanie Gagnon" userId="f874ef52da13a6b2" providerId="LiveId" clId="{F777C335-4339-49C5-8275-414B08422B2B}" dt="2022-04-29T19:36:52.820" v="2337" actId="478"/>
          <ac:spMkLst>
            <pc:docMk/>
            <pc:sldMk cId="3004099782" sldId="428"/>
            <ac:spMk id="46" creationId="{E35F34B1-55CF-2AA3-8AC6-949E3396103C}"/>
          </ac:spMkLst>
        </pc:spChg>
        <pc:spChg chg="mod">
          <ac:chgData name="Stefanie Gagnon" userId="f874ef52da13a6b2" providerId="LiveId" clId="{F777C335-4339-49C5-8275-414B08422B2B}" dt="2022-04-29T21:20:59.675" v="2435" actId="20577"/>
          <ac:spMkLst>
            <pc:docMk/>
            <pc:sldMk cId="3004099782" sldId="428"/>
            <ac:spMk id="48" creationId="{5776AB68-59B6-875F-6C60-0C2D9EB6B761}"/>
          </ac:spMkLst>
        </pc:spChg>
        <pc:picChg chg="add del mod">
          <ac:chgData name="Stefanie Gagnon" userId="f874ef52da13a6b2" providerId="LiveId" clId="{F777C335-4339-49C5-8275-414B08422B2B}" dt="2022-04-29T20:50:06.592" v="2394" actId="478"/>
          <ac:picMkLst>
            <pc:docMk/>
            <pc:sldMk cId="3004099782" sldId="428"/>
            <ac:picMk id="8" creationId="{F5CAD9D7-2AF4-4896-8734-D5931071F72C}"/>
          </ac:picMkLst>
        </pc:picChg>
        <pc:picChg chg="add mod">
          <ac:chgData name="Stefanie Gagnon" userId="f874ef52da13a6b2" providerId="LiveId" clId="{F777C335-4339-49C5-8275-414B08422B2B}" dt="2022-04-29T20:51:18.593" v="2404" actId="1076"/>
          <ac:picMkLst>
            <pc:docMk/>
            <pc:sldMk cId="3004099782" sldId="428"/>
            <ac:picMk id="10" creationId="{21B9037F-D93C-4866-809C-5694B68BD091}"/>
          </ac:picMkLst>
        </pc:picChg>
        <pc:picChg chg="del mod">
          <ac:chgData name="Stefanie Gagnon" userId="f874ef52da13a6b2" providerId="LiveId" clId="{F777C335-4339-49C5-8275-414B08422B2B}" dt="2022-04-29T19:36:06.732" v="2330" actId="478"/>
          <ac:picMkLst>
            <pc:docMk/>
            <pc:sldMk cId="3004099782" sldId="428"/>
            <ac:picMk id="12" creationId="{DC0EF69A-C604-445E-9E7C-CA47FF16BC75}"/>
          </ac:picMkLst>
        </pc:picChg>
        <pc:picChg chg="add mod">
          <ac:chgData name="Stefanie Gagnon" userId="f874ef52da13a6b2" providerId="LiveId" clId="{F777C335-4339-49C5-8275-414B08422B2B}" dt="2022-04-29T20:50:39.168" v="2401" actId="1076"/>
          <ac:picMkLst>
            <pc:docMk/>
            <pc:sldMk cId="3004099782" sldId="428"/>
            <ac:picMk id="14" creationId="{CB83D6F1-EB3D-4B1B-B675-C84B3882FC23}"/>
          </ac:picMkLst>
        </pc:picChg>
        <pc:picChg chg="del mod">
          <ac:chgData name="Stefanie Gagnon" userId="f874ef52da13a6b2" providerId="LiveId" clId="{F777C335-4339-49C5-8275-414B08422B2B}" dt="2022-04-29T20:48:51.653" v="2385" actId="478"/>
          <ac:picMkLst>
            <pc:docMk/>
            <pc:sldMk cId="3004099782" sldId="428"/>
            <ac:picMk id="41" creationId="{D67CA551-B856-4FBC-9D20-BD732A0DDDE5}"/>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D67ED0-6EEA-48F6-A9C1-BE754AABC76A}" type="doc">
      <dgm:prSet loTypeId="urn:microsoft.com/office/officeart/2017/3/layout/HorizontalPathTimeline#2" loCatId="other" qsTypeId="urn:microsoft.com/office/officeart/2005/8/quickstyle/simple1" qsCatId="simple" csTypeId="urn:microsoft.com/office/officeart/2005/8/colors/accent1_2" csCatId="accent1" phldr="1"/>
      <dgm:spPr/>
      <dgm:t>
        <a:bodyPr/>
        <a:lstStyle/>
        <a:p>
          <a:endParaRPr lang="en-US"/>
        </a:p>
      </dgm:t>
    </dgm:pt>
    <dgm:pt modelId="{AE62509E-8FD5-4BC0-8484-49407DA07B2D}">
      <dgm:prSet phldrT="[Text]" custT="1"/>
      <dgm:spPr/>
      <dgm:t>
        <a:bodyPr/>
        <a:lstStyle/>
        <a:p>
          <a:r>
            <a:rPr lang="en-US" sz="1800" dirty="0"/>
            <a:t>Step 1</a:t>
          </a:r>
          <a:endParaRPr lang="en-US" sz="2000" dirty="0"/>
        </a:p>
      </dgm:t>
    </dgm:pt>
    <dgm:pt modelId="{8F2C679D-77AF-46F9-9ACE-1E1D440B1883}" type="parTrans" cxnId="{B681E0E7-0B3A-4DB8-BF19-F9AE0E1C787B}">
      <dgm:prSet/>
      <dgm:spPr/>
      <dgm:t>
        <a:bodyPr/>
        <a:lstStyle/>
        <a:p>
          <a:endParaRPr lang="en-US"/>
        </a:p>
      </dgm:t>
    </dgm:pt>
    <dgm:pt modelId="{5C2CB4AF-F88D-4FBE-A40E-0CC048A23B9E}" type="sibTrans" cxnId="{B681E0E7-0B3A-4DB8-BF19-F9AE0E1C787B}">
      <dgm:prSet/>
      <dgm:spPr/>
      <dgm:t>
        <a:bodyPr/>
        <a:lstStyle/>
        <a:p>
          <a:endParaRPr lang="en-US"/>
        </a:p>
      </dgm:t>
    </dgm:pt>
    <dgm:pt modelId="{54A260F9-80FA-4E2A-BE87-2C0670B83857}">
      <dgm:prSet phldrT="[Text]" custT="1"/>
      <dgm:spPr/>
      <dgm:t>
        <a:bodyPr/>
        <a:lstStyle/>
        <a:p>
          <a:r>
            <a:rPr lang="en-US" sz="1200" b="0" i="0" u="none" dirty="0"/>
            <a:t>	Importing Datasets</a:t>
          </a:r>
          <a:endParaRPr lang="en-US" sz="1200" dirty="0"/>
        </a:p>
      </dgm:t>
    </dgm:pt>
    <dgm:pt modelId="{3E4E3177-8F1B-40ED-B20A-6A6F0041E180}" type="parTrans" cxnId="{0D49E980-DE7B-46C8-A240-0AF3E38E1055}">
      <dgm:prSet/>
      <dgm:spPr/>
      <dgm:t>
        <a:bodyPr/>
        <a:lstStyle/>
        <a:p>
          <a:endParaRPr lang="en-US"/>
        </a:p>
      </dgm:t>
    </dgm:pt>
    <dgm:pt modelId="{BA9E60E0-CF2E-4096-A9F4-556713DB9AE4}" type="sibTrans" cxnId="{0D49E980-DE7B-46C8-A240-0AF3E38E1055}">
      <dgm:prSet/>
      <dgm:spPr/>
      <dgm:t>
        <a:bodyPr/>
        <a:lstStyle/>
        <a:p>
          <a:endParaRPr lang="en-US"/>
        </a:p>
      </dgm:t>
    </dgm:pt>
    <dgm:pt modelId="{20928AAA-F457-4A09-8AAC-A82210983FBE}">
      <dgm:prSet phldrT="[Text]" custT="1"/>
      <dgm:spPr/>
      <dgm:t>
        <a:bodyPr/>
        <a:lstStyle/>
        <a:p>
          <a:r>
            <a:rPr lang="en-US" sz="1800" dirty="0"/>
            <a:t>Step 2</a:t>
          </a:r>
          <a:endParaRPr lang="en-US" sz="2000" dirty="0"/>
        </a:p>
      </dgm:t>
    </dgm:pt>
    <dgm:pt modelId="{915085CE-2C78-4B64-8FF4-E48DB7BD55D2}" type="parTrans" cxnId="{BA476174-221B-4A3D-B4E2-5FCC084B59D3}">
      <dgm:prSet/>
      <dgm:spPr/>
      <dgm:t>
        <a:bodyPr/>
        <a:lstStyle/>
        <a:p>
          <a:endParaRPr lang="en-US"/>
        </a:p>
      </dgm:t>
    </dgm:pt>
    <dgm:pt modelId="{EB5D5454-A5E9-4E37-B514-DFC5324A66C0}" type="sibTrans" cxnId="{BA476174-221B-4A3D-B4E2-5FCC084B59D3}">
      <dgm:prSet/>
      <dgm:spPr/>
      <dgm:t>
        <a:bodyPr/>
        <a:lstStyle/>
        <a:p>
          <a:endParaRPr lang="en-US"/>
        </a:p>
      </dgm:t>
    </dgm:pt>
    <dgm:pt modelId="{9C6534A9-4C27-4998-80A5-DF23882CAE25}">
      <dgm:prSet phldrT="[Text]" custT="1"/>
      <dgm:spPr/>
      <dgm:t>
        <a:bodyPr/>
        <a:lstStyle/>
        <a:p>
          <a:r>
            <a:rPr lang="en-US" sz="1200" b="0" i="0" u="none" dirty="0"/>
            <a:t>	Loading Datasets</a:t>
          </a:r>
          <a:endParaRPr lang="en-US" sz="1200" dirty="0"/>
        </a:p>
      </dgm:t>
    </dgm:pt>
    <dgm:pt modelId="{0AA7231B-9394-4732-A7BE-3EB3CF2F8D70}" type="parTrans" cxnId="{82290D4D-2346-4E6C-B254-B9EAA4D01A23}">
      <dgm:prSet/>
      <dgm:spPr/>
      <dgm:t>
        <a:bodyPr/>
        <a:lstStyle/>
        <a:p>
          <a:endParaRPr lang="en-US"/>
        </a:p>
      </dgm:t>
    </dgm:pt>
    <dgm:pt modelId="{83B69D46-737C-4589-B359-6BD9DD58BC91}" type="sibTrans" cxnId="{82290D4D-2346-4E6C-B254-B9EAA4D01A23}">
      <dgm:prSet/>
      <dgm:spPr/>
      <dgm:t>
        <a:bodyPr/>
        <a:lstStyle/>
        <a:p>
          <a:endParaRPr lang="en-US"/>
        </a:p>
      </dgm:t>
    </dgm:pt>
    <dgm:pt modelId="{03738E35-4243-4E7D-A93F-C07DA3901E78}">
      <dgm:prSet phldrT="[Text]" custT="1"/>
      <dgm:spPr/>
      <dgm:t>
        <a:bodyPr/>
        <a:lstStyle/>
        <a:p>
          <a:r>
            <a:rPr lang="en-US" sz="1800" dirty="0"/>
            <a:t>Step 3</a:t>
          </a:r>
          <a:endParaRPr lang="en-US" sz="2400" dirty="0"/>
        </a:p>
      </dgm:t>
    </dgm:pt>
    <dgm:pt modelId="{DABBAF6C-D1C9-42E1-B928-5ACDE3D21AB0}" type="parTrans" cxnId="{E41AD5BE-76F3-4A9E-8059-7FC968661703}">
      <dgm:prSet/>
      <dgm:spPr/>
      <dgm:t>
        <a:bodyPr/>
        <a:lstStyle/>
        <a:p>
          <a:endParaRPr lang="en-US"/>
        </a:p>
      </dgm:t>
    </dgm:pt>
    <dgm:pt modelId="{6BF5896A-A334-45B0-B451-09159F55B184}" type="sibTrans" cxnId="{E41AD5BE-76F3-4A9E-8059-7FC968661703}">
      <dgm:prSet/>
      <dgm:spPr/>
      <dgm:t>
        <a:bodyPr/>
        <a:lstStyle/>
        <a:p>
          <a:endParaRPr lang="en-US"/>
        </a:p>
      </dgm:t>
    </dgm:pt>
    <dgm:pt modelId="{34C8CD19-04E2-4488-965F-DC841C470D45}">
      <dgm:prSet phldrT="[Text]" custT="1"/>
      <dgm:spPr/>
      <dgm:t>
        <a:bodyPr/>
        <a:lstStyle/>
        <a:p>
          <a:r>
            <a:rPr lang="en-US" sz="1200" b="0" i="0" u="none" dirty="0"/>
            <a:t>	Data Overview</a:t>
          </a:r>
          <a:endParaRPr lang="en-US" sz="1200" dirty="0"/>
        </a:p>
      </dgm:t>
    </dgm:pt>
    <dgm:pt modelId="{CD5F7DE2-2AD1-4CE8-AAC7-AD9C8E180CEA}" type="parTrans" cxnId="{07030C4E-4D62-4240-B10F-E41B801C763E}">
      <dgm:prSet/>
      <dgm:spPr/>
      <dgm:t>
        <a:bodyPr/>
        <a:lstStyle/>
        <a:p>
          <a:endParaRPr lang="en-US"/>
        </a:p>
      </dgm:t>
    </dgm:pt>
    <dgm:pt modelId="{7CE5955C-EC28-4D1B-9459-0C5458B1797D}" type="sibTrans" cxnId="{07030C4E-4D62-4240-B10F-E41B801C763E}">
      <dgm:prSet/>
      <dgm:spPr/>
      <dgm:t>
        <a:bodyPr/>
        <a:lstStyle/>
        <a:p>
          <a:endParaRPr lang="en-US"/>
        </a:p>
      </dgm:t>
    </dgm:pt>
    <dgm:pt modelId="{06FDC3BC-D033-45AB-9EB6-A7C45BCB6B38}">
      <dgm:prSet phldrT="[Text]" custT="1"/>
      <dgm:spPr/>
      <dgm:t>
        <a:bodyPr/>
        <a:lstStyle/>
        <a:p>
          <a:r>
            <a:rPr lang="en-US" sz="1800" dirty="0"/>
            <a:t>Step 4</a:t>
          </a:r>
        </a:p>
      </dgm:t>
    </dgm:pt>
    <dgm:pt modelId="{AE8D3FC7-A2EC-4411-8FC9-32D2EBC1DCFC}" type="parTrans" cxnId="{7F17C71C-B893-439D-9C19-726E87643D18}">
      <dgm:prSet/>
      <dgm:spPr/>
      <dgm:t>
        <a:bodyPr/>
        <a:lstStyle/>
        <a:p>
          <a:endParaRPr lang="en-US"/>
        </a:p>
      </dgm:t>
    </dgm:pt>
    <dgm:pt modelId="{E7E54C53-26D6-4B3A-9FFA-C1495F5EDD1A}" type="sibTrans" cxnId="{7F17C71C-B893-439D-9C19-726E87643D18}">
      <dgm:prSet/>
      <dgm:spPr/>
      <dgm:t>
        <a:bodyPr/>
        <a:lstStyle/>
        <a:p>
          <a:endParaRPr lang="en-US"/>
        </a:p>
      </dgm:t>
    </dgm:pt>
    <dgm:pt modelId="{500431A8-10F8-49D1-8B45-612B3E1A8B7E}">
      <dgm:prSet phldrT="[Text]" custT="1"/>
      <dgm:spPr/>
      <dgm:t>
        <a:bodyPr/>
        <a:lstStyle/>
        <a:p>
          <a:r>
            <a:rPr lang="en-US" sz="1200" b="0" i="0" u="none" dirty="0"/>
            <a:t>	Data Cleaning</a:t>
          </a:r>
          <a:endParaRPr lang="en-US" sz="1200" dirty="0"/>
        </a:p>
      </dgm:t>
    </dgm:pt>
    <dgm:pt modelId="{33E2C2DF-4043-4CA4-8F5A-F17A730BDAB3}" type="parTrans" cxnId="{2AF48965-6D29-4263-8627-0C1546F9BFFD}">
      <dgm:prSet/>
      <dgm:spPr/>
      <dgm:t>
        <a:bodyPr/>
        <a:lstStyle/>
        <a:p>
          <a:endParaRPr lang="en-US"/>
        </a:p>
      </dgm:t>
    </dgm:pt>
    <dgm:pt modelId="{F667323A-E1D9-4CF4-B17B-1A42B16A0835}" type="sibTrans" cxnId="{2AF48965-6D29-4263-8627-0C1546F9BFFD}">
      <dgm:prSet/>
      <dgm:spPr/>
      <dgm:t>
        <a:bodyPr/>
        <a:lstStyle/>
        <a:p>
          <a:endParaRPr lang="en-US"/>
        </a:p>
      </dgm:t>
    </dgm:pt>
    <dgm:pt modelId="{9EDAF963-6421-41D1-B581-2F79B34A655B}">
      <dgm:prSet phldrT="[Text]" custT="1"/>
      <dgm:spPr/>
      <dgm:t>
        <a:bodyPr/>
        <a:lstStyle/>
        <a:p>
          <a:r>
            <a:rPr lang="en-US" sz="1800" dirty="0"/>
            <a:t>Step 5</a:t>
          </a:r>
        </a:p>
      </dgm:t>
    </dgm:pt>
    <dgm:pt modelId="{622CE2A2-A586-4B7A-9096-2D0710E9A95A}" type="parTrans" cxnId="{7655CF1A-0F75-4A56-8065-A100AF38F2BA}">
      <dgm:prSet/>
      <dgm:spPr/>
      <dgm:t>
        <a:bodyPr/>
        <a:lstStyle/>
        <a:p>
          <a:endParaRPr lang="en-US"/>
        </a:p>
      </dgm:t>
    </dgm:pt>
    <dgm:pt modelId="{A07D7702-21FC-45E4-B398-903A40DD9BC8}" type="sibTrans" cxnId="{7655CF1A-0F75-4A56-8065-A100AF38F2BA}">
      <dgm:prSet/>
      <dgm:spPr/>
      <dgm:t>
        <a:bodyPr/>
        <a:lstStyle/>
        <a:p>
          <a:endParaRPr lang="en-US"/>
        </a:p>
      </dgm:t>
    </dgm:pt>
    <dgm:pt modelId="{A35B6065-1624-4504-8183-35EBAF5B32C7}">
      <dgm:prSet custT="1"/>
      <dgm:spPr/>
      <dgm:t>
        <a:bodyPr/>
        <a:lstStyle/>
        <a:p>
          <a:r>
            <a:rPr lang="en-US" sz="1200" dirty="0"/>
            <a:t>Exploratory Data Analysis and Visualization</a:t>
          </a:r>
        </a:p>
      </dgm:t>
    </dgm:pt>
    <dgm:pt modelId="{58663D7E-37B2-4D0E-9CAC-43E35AD81FFE}" type="parTrans" cxnId="{1026F4ED-44C6-4CD3-8FB3-A4584BF8D120}">
      <dgm:prSet/>
      <dgm:spPr/>
      <dgm:t>
        <a:bodyPr/>
        <a:lstStyle/>
        <a:p>
          <a:endParaRPr lang="en-US"/>
        </a:p>
      </dgm:t>
    </dgm:pt>
    <dgm:pt modelId="{DC52FD48-DA2D-4E05-8EAC-F1B603486682}" type="sibTrans" cxnId="{1026F4ED-44C6-4CD3-8FB3-A4584BF8D120}">
      <dgm:prSet/>
      <dgm:spPr/>
      <dgm:t>
        <a:bodyPr/>
        <a:lstStyle/>
        <a:p>
          <a:endParaRPr lang="en-US"/>
        </a:p>
      </dgm:t>
    </dgm:pt>
    <dgm:pt modelId="{626FF58C-4DD6-4A74-B7DA-EC9D32B00C78}">
      <dgm:prSet phldrT="[Text]" custT="1"/>
      <dgm:spPr/>
      <dgm:t>
        <a:bodyPr/>
        <a:lstStyle/>
        <a:p>
          <a:r>
            <a:rPr lang="en-US" sz="1800" dirty="0"/>
            <a:t>Step 6</a:t>
          </a:r>
        </a:p>
      </dgm:t>
    </dgm:pt>
    <dgm:pt modelId="{B4DFBC5A-5DC8-4CD5-835C-C83335A75F96}" type="parTrans" cxnId="{E86762C4-F3D9-4CEC-BBB0-5343D5215398}">
      <dgm:prSet/>
      <dgm:spPr/>
      <dgm:t>
        <a:bodyPr/>
        <a:lstStyle/>
        <a:p>
          <a:endParaRPr lang="en-US"/>
        </a:p>
      </dgm:t>
    </dgm:pt>
    <dgm:pt modelId="{E1E6E1A7-BE0C-456E-9502-A40F293CC0D2}" type="sibTrans" cxnId="{E86762C4-F3D9-4CEC-BBB0-5343D5215398}">
      <dgm:prSet/>
      <dgm:spPr/>
      <dgm:t>
        <a:bodyPr/>
        <a:lstStyle/>
        <a:p>
          <a:endParaRPr lang="en-US"/>
        </a:p>
      </dgm:t>
    </dgm:pt>
    <dgm:pt modelId="{A7E3C88A-5A73-456C-91CD-0F0DCEBC0F1D}">
      <dgm:prSet phldrT="[Text]" custT="1"/>
      <dgm:spPr/>
      <dgm:t>
        <a:bodyPr/>
        <a:lstStyle/>
        <a:p>
          <a:r>
            <a:rPr lang="en-US" sz="1200" dirty="0"/>
            <a:t>	Conclusion</a:t>
          </a:r>
        </a:p>
      </dgm:t>
    </dgm:pt>
    <dgm:pt modelId="{F7332B99-8DB6-46F8-80DB-C127ECA99DCF}" type="parTrans" cxnId="{AAEF7C39-A57A-4D7E-B2C6-7A47D9C3B606}">
      <dgm:prSet/>
      <dgm:spPr/>
      <dgm:t>
        <a:bodyPr/>
        <a:lstStyle/>
        <a:p>
          <a:endParaRPr lang="en-US"/>
        </a:p>
      </dgm:t>
    </dgm:pt>
    <dgm:pt modelId="{DB50943A-3179-4D53-8B75-B59EA3B44DE7}" type="sibTrans" cxnId="{AAEF7C39-A57A-4D7E-B2C6-7A47D9C3B606}">
      <dgm:prSet/>
      <dgm:spPr/>
      <dgm:t>
        <a:bodyPr/>
        <a:lstStyle/>
        <a:p>
          <a:endParaRPr lang="en-US"/>
        </a:p>
      </dgm:t>
    </dgm:pt>
    <dgm:pt modelId="{93C358AC-5BA0-4CB6-B22F-1B95FA53D0F3}" type="pres">
      <dgm:prSet presAssocID="{44D67ED0-6EEA-48F6-A9C1-BE754AABC76A}" presName="root" presStyleCnt="0">
        <dgm:presLayoutVars>
          <dgm:chMax/>
          <dgm:chPref/>
          <dgm:dir/>
          <dgm:animLvl val="lvl"/>
        </dgm:presLayoutVars>
      </dgm:prSet>
      <dgm:spPr/>
    </dgm:pt>
    <dgm:pt modelId="{9F83E70B-EE6D-407B-8E1F-FE26817B3B1D}" type="pres">
      <dgm:prSet presAssocID="{44D67ED0-6EEA-48F6-A9C1-BE754AABC76A}" presName="divider" presStyleLbl="asst0" presStyleIdx="0" presStyleCnt="1"/>
      <dgm:spPr/>
    </dgm:pt>
    <dgm:pt modelId="{EE6F6E1A-AC88-44BD-8034-0C2734A7943C}" type="pres">
      <dgm:prSet presAssocID="{44D67ED0-6EEA-48F6-A9C1-BE754AABC76A}" presName="nodes" presStyleCnt="0">
        <dgm:presLayoutVars>
          <dgm:chMax/>
          <dgm:chPref/>
          <dgm:animLvl val="lvl"/>
        </dgm:presLayoutVars>
      </dgm:prSet>
      <dgm:spPr/>
    </dgm:pt>
    <dgm:pt modelId="{27CC3FEA-4989-4FE6-A03A-48D0F90DB146}" type="pres">
      <dgm:prSet presAssocID="{AE62509E-8FD5-4BC0-8484-49407DA07B2D}" presName="composite" presStyleCnt="0"/>
      <dgm:spPr/>
    </dgm:pt>
    <dgm:pt modelId="{B3AC6DBE-85B6-4AF3-BADF-7E1E82B735CC}" type="pres">
      <dgm:prSet presAssocID="{AE62509E-8FD5-4BC0-8484-49407DA07B2D}" presName="ConnectorPoint" presStyleLbl="fgAcc1" presStyleIdx="0" presStyleCnt="6"/>
      <dgm:spPr/>
    </dgm:pt>
    <dgm:pt modelId="{EAA550E8-D286-40B4-9B20-40DE0FCA02CE}" type="pres">
      <dgm:prSet presAssocID="{AE62509E-8FD5-4BC0-8484-49407DA07B2D}" presName="ConnectLine" presStyleLbl="alignNode1" presStyleIdx="0" presStyleCnt="6"/>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13B6FF8E-261C-4941-9C10-4D13C6F1D5E7}" type="pres">
      <dgm:prSet presAssocID="{AE62509E-8FD5-4BC0-8484-49407DA07B2D}" presName="FlexibleEmptyPlaceHolder" presStyleCnt="0"/>
      <dgm:spPr/>
    </dgm:pt>
    <dgm:pt modelId="{408DCC00-CC60-4F76-9C61-F00E7DBFC778}" type="pres">
      <dgm:prSet presAssocID="{AE62509E-8FD5-4BC0-8484-49407DA07B2D}" presName="L2TextContainer" presStyleLbl="bgAcc1" presStyleIdx="0" presStyleCnt="6" custScaleX="110000" custScaleY="110000">
        <dgm:presLayoutVars>
          <dgm:chMax val="0"/>
          <dgm:chPref val="0"/>
          <dgm:bulletEnabled val="1"/>
        </dgm:presLayoutVars>
      </dgm:prSet>
      <dgm:spPr/>
    </dgm:pt>
    <dgm:pt modelId="{5C96A5F5-16B2-4AEA-9591-B66C220F4A65}" type="pres">
      <dgm:prSet presAssocID="{AE62509E-8FD5-4BC0-8484-49407DA07B2D}" presName="L1TextContainer" presStyleLbl="revTx" presStyleIdx="0" presStyleCnt="6">
        <dgm:presLayoutVars>
          <dgm:chMax val="1"/>
          <dgm:chPref val="1"/>
          <dgm:bulletEnabled val="1"/>
        </dgm:presLayoutVars>
      </dgm:prSet>
      <dgm:spPr/>
    </dgm:pt>
    <dgm:pt modelId="{22931EBF-FF0E-4476-B965-7C4CFFC57D5D}" type="pres">
      <dgm:prSet presAssocID="{AE62509E-8FD5-4BC0-8484-49407DA07B2D}" presName="EmptyPlaceHolder" presStyleCnt="0"/>
      <dgm:spPr/>
    </dgm:pt>
    <dgm:pt modelId="{E3B24336-549D-49F0-9359-D66050EB5874}" type="pres">
      <dgm:prSet presAssocID="{5C2CB4AF-F88D-4FBE-A40E-0CC048A23B9E}" presName="spaceBetweenRectangles" presStyleCnt="0"/>
      <dgm:spPr/>
    </dgm:pt>
    <dgm:pt modelId="{8BD40F87-7EF8-4BE4-972F-FA3FE5A18736}" type="pres">
      <dgm:prSet presAssocID="{20928AAA-F457-4A09-8AAC-A82210983FBE}" presName="composite" presStyleCnt="0"/>
      <dgm:spPr/>
    </dgm:pt>
    <dgm:pt modelId="{F34C40A7-6131-4EF1-9887-E7EEA86D1562}" type="pres">
      <dgm:prSet presAssocID="{20928AAA-F457-4A09-8AAC-A82210983FBE}" presName="ConnectorPoint" presStyleLbl="fgAcc1" presStyleIdx="1" presStyleCnt="6"/>
      <dgm:spPr/>
    </dgm:pt>
    <dgm:pt modelId="{14186A17-7B9F-4674-AD57-FF0C87A3CB32}" type="pres">
      <dgm:prSet presAssocID="{20928AAA-F457-4A09-8AAC-A82210983FBE}" presName="ConnectLine" presStyleLbl="alignNode1" presStyleIdx="1" presStyleCnt="6"/>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975F3CEC-6BAC-4EFC-B44F-278583CEC78C}" type="pres">
      <dgm:prSet presAssocID="{20928AAA-F457-4A09-8AAC-A82210983FBE}" presName="FlexibleEmptyPlaceHolder" presStyleCnt="0"/>
      <dgm:spPr/>
    </dgm:pt>
    <dgm:pt modelId="{3A73CBFE-397D-467A-A65B-E19FAB2953BB}" type="pres">
      <dgm:prSet presAssocID="{20928AAA-F457-4A09-8AAC-A82210983FBE}" presName="L2TextContainer" presStyleLbl="bgAcc1" presStyleIdx="1" presStyleCnt="6" custScaleX="110000" custScaleY="110000" custLinFactNeighborX="-23830">
        <dgm:presLayoutVars>
          <dgm:chMax val="0"/>
          <dgm:chPref val="0"/>
          <dgm:bulletEnabled val="1"/>
        </dgm:presLayoutVars>
      </dgm:prSet>
      <dgm:spPr/>
    </dgm:pt>
    <dgm:pt modelId="{730471FC-8FAF-49B2-8F42-63D391F759BE}" type="pres">
      <dgm:prSet presAssocID="{20928AAA-F457-4A09-8AAC-A82210983FBE}" presName="L1TextContainer" presStyleLbl="revTx" presStyleIdx="1" presStyleCnt="6" custLinFactNeighborX="-28686">
        <dgm:presLayoutVars>
          <dgm:chMax val="1"/>
          <dgm:chPref val="1"/>
          <dgm:bulletEnabled val="1"/>
        </dgm:presLayoutVars>
      </dgm:prSet>
      <dgm:spPr/>
    </dgm:pt>
    <dgm:pt modelId="{E5B7BEAE-1C65-4A3E-9D69-CA6F92F97FF3}" type="pres">
      <dgm:prSet presAssocID="{20928AAA-F457-4A09-8AAC-A82210983FBE}" presName="EmptyPlaceHolder" presStyleCnt="0"/>
      <dgm:spPr/>
    </dgm:pt>
    <dgm:pt modelId="{1BC83304-6330-4FF6-994A-D02AC933FCB6}" type="pres">
      <dgm:prSet presAssocID="{EB5D5454-A5E9-4E37-B514-DFC5324A66C0}" presName="spaceBetweenRectangles" presStyleCnt="0"/>
      <dgm:spPr/>
    </dgm:pt>
    <dgm:pt modelId="{8D6C0F72-35C7-4FDF-BDAC-4FF565A33A17}" type="pres">
      <dgm:prSet presAssocID="{03738E35-4243-4E7D-A93F-C07DA3901E78}" presName="composite" presStyleCnt="0"/>
      <dgm:spPr/>
    </dgm:pt>
    <dgm:pt modelId="{79B0CEDC-0005-4ACE-AB25-DB9533DC85C2}" type="pres">
      <dgm:prSet presAssocID="{03738E35-4243-4E7D-A93F-C07DA3901E78}" presName="ConnectorPoint" presStyleLbl="fgAcc1" presStyleIdx="2" presStyleCnt="6"/>
      <dgm:spPr/>
    </dgm:pt>
    <dgm:pt modelId="{F1C3FD7B-71E0-4012-B7CE-2C80433ED975}" type="pres">
      <dgm:prSet presAssocID="{03738E35-4243-4E7D-A93F-C07DA3901E78}" presName="ConnectLine" presStyleLbl="alignNode1" presStyleIdx="2" presStyleCnt="6"/>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8D7DE9DA-72BE-42E6-8909-E3D0EB4CA475}" type="pres">
      <dgm:prSet presAssocID="{03738E35-4243-4E7D-A93F-C07DA3901E78}" presName="FlexibleEmptyPlaceHolder" presStyleCnt="0"/>
      <dgm:spPr/>
    </dgm:pt>
    <dgm:pt modelId="{2467EBEC-ACAC-4EF4-B856-39067B4D928B}" type="pres">
      <dgm:prSet presAssocID="{03738E35-4243-4E7D-A93F-C07DA3901E78}" presName="L2TextContainer" presStyleLbl="bgAcc1" presStyleIdx="2" presStyleCnt="6" custScaleX="106106" custScaleY="110000" custLinFactNeighborX="-900">
        <dgm:presLayoutVars>
          <dgm:chMax val="0"/>
          <dgm:chPref val="0"/>
          <dgm:bulletEnabled val="1"/>
        </dgm:presLayoutVars>
      </dgm:prSet>
      <dgm:spPr/>
    </dgm:pt>
    <dgm:pt modelId="{7605329C-2B32-4CD7-9B69-1B3DAB88562E}" type="pres">
      <dgm:prSet presAssocID="{03738E35-4243-4E7D-A93F-C07DA3901E78}" presName="L1TextContainer" presStyleLbl="revTx" presStyleIdx="2" presStyleCnt="6" custLinFactNeighborX="-13360">
        <dgm:presLayoutVars>
          <dgm:chMax val="1"/>
          <dgm:chPref val="1"/>
          <dgm:bulletEnabled val="1"/>
        </dgm:presLayoutVars>
      </dgm:prSet>
      <dgm:spPr/>
    </dgm:pt>
    <dgm:pt modelId="{E4D18DE3-4D68-4CCA-A662-044FD68AA3B7}" type="pres">
      <dgm:prSet presAssocID="{03738E35-4243-4E7D-A93F-C07DA3901E78}" presName="EmptyPlaceHolder" presStyleCnt="0"/>
      <dgm:spPr/>
    </dgm:pt>
    <dgm:pt modelId="{E17860F2-27FB-497F-B5FF-0D9A9A3F8F3C}" type="pres">
      <dgm:prSet presAssocID="{6BF5896A-A334-45B0-B451-09159F55B184}" presName="spaceBetweenRectangles" presStyleCnt="0"/>
      <dgm:spPr/>
    </dgm:pt>
    <dgm:pt modelId="{6DBCD425-4B34-4A04-996A-F488EA345CEB}" type="pres">
      <dgm:prSet presAssocID="{06FDC3BC-D033-45AB-9EB6-A7C45BCB6B38}" presName="composite" presStyleCnt="0"/>
      <dgm:spPr/>
    </dgm:pt>
    <dgm:pt modelId="{3FE75B81-9D06-4F9F-BD87-C2A832B06693}" type="pres">
      <dgm:prSet presAssocID="{06FDC3BC-D033-45AB-9EB6-A7C45BCB6B38}" presName="ConnectorPoint" presStyleLbl="fgAcc1" presStyleIdx="3" presStyleCnt="6"/>
      <dgm:spPr/>
    </dgm:pt>
    <dgm:pt modelId="{49B749E6-BF6B-43D3-BC78-61C4A55E8F98}" type="pres">
      <dgm:prSet presAssocID="{06FDC3BC-D033-45AB-9EB6-A7C45BCB6B38}" presName="ConnectLine" presStyleLbl="alignNode1" presStyleIdx="3" presStyleCnt="6"/>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1CD873BC-76D9-419E-8474-A0A73E62C271}" type="pres">
      <dgm:prSet presAssocID="{06FDC3BC-D033-45AB-9EB6-A7C45BCB6B38}" presName="FlexibleEmptyPlaceHolder" presStyleCnt="0"/>
      <dgm:spPr/>
    </dgm:pt>
    <dgm:pt modelId="{98D787F2-3566-4B4B-934F-5C8EBFBD3E56}" type="pres">
      <dgm:prSet presAssocID="{06FDC3BC-D033-45AB-9EB6-A7C45BCB6B38}" presName="L2TextContainer" presStyleLbl="bgAcc1" presStyleIdx="3" presStyleCnt="6" custScaleX="110000" custScaleY="110000" custLinFactNeighborX="-18896">
        <dgm:presLayoutVars>
          <dgm:chMax val="0"/>
          <dgm:chPref val="0"/>
          <dgm:bulletEnabled val="1"/>
        </dgm:presLayoutVars>
      </dgm:prSet>
      <dgm:spPr/>
    </dgm:pt>
    <dgm:pt modelId="{4C592FDC-E0AC-4F61-ACEF-1C00BD20E463}" type="pres">
      <dgm:prSet presAssocID="{06FDC3BC-D033-45AB-9EB6-A7C45BCB6B38}" presName="L1TextContainer" presStyleLbl="revTx" presStyleIdx="3" presStyleCnt="6" custLinFactNeighborX="-9405">
        <dgm:presLayoutVars>
          <dgm:chMax val="1"/>
          <dgm:chPref val="1"/>
          <dgm:bulletEnabled val="1"/>
        </dgm:presLayoutVars>
      </dgm:prSet>
      <dgm:spPr/>
    </dgm:pt>
    <dgm:pt modelId="{36256BC0-1AE2-4345-A906-E5061A4DB427}" type="pres">
      <dgm:prSet presAssocID="{06FDC3BC-D033-45AB-9EB6-A7C45BCB6B38}" presName="EmptyPlaceHolder" presStyleCnt="0"/>
      <dgm:spPr/>
    </dgm:pt>
    <dgm:pt modelId="{3692401C-5BC2-4EFB-8617-4BA7EEEA3BA8}" type="pres">
      <dgm:prSet presAssocID="{E7E54C53-26D6-4B3A-9FFA-C1495F5EDD1A}" presName="spaceBetweenRectangles" presStyleCnt="0"/>
      <dgm:spPr/>
    </dgm:pt>
    <dgm:pt modelId="{E4F95361-E3A6-4C17-B7E8-D7E8059058E1}" type="pres">
      <dgm:prSet presAssocID="{9EDAF963-6421-41D1-B581-2F79B34A655B}" presName="composite" presStyleCnt="0"/>
      <dgm:spPr/>
    </dgm:pt>
    <dgm:pt modelId="{7C951B90-1017-4E6B-808F-061A18AC976C}" type="pres">
      <dgm:prSet presAssocID="{9EDAF963-6421-41D1-B581-2F79B34A655B}" presName="ConnectorPoint" presStyleLbl="fgAcc1" presStyleIdx="4" presStyleCnt="6"/>
      <dgm:spPr/>
    </dgm:pt>
    <dgm:pt modelId="{DE3E8A8B-9693-4833-9262-AF7EC983C5C1}" type="pres">
      <dgm:prSet presAssocID="{9EDAF963-6421-41D1-B581-2F79B34A655B}" presName="ConnectLine" presStyleLbl="alignNode1" presStyleIdx="4" presStyleCnt="6"/>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A46E7037-222C-45A0-A0DF-8C6B5DD443BF}" type="pres">
      <dgm:prSet presAssocID="{9EDAF963-6421-41D1-B581-2F79B34A655B}" presName="FlexibleEmptyPlaceHolder" presStyleCnt="0"/>
      <dgm:spPr/>
    </dgm:pt>
    <dgm:pt modelId="{3FE1CF47-3984-4A03-8FA5-32EF57C9F592}" type="pres">
      <dgm:prSet presAssocID="{9EDAF963-6421-41D1-B581-2F79B34A655B}" presName="L2TextContainer" presStyleLbl="bgAcc1" presStyleIdx="4" presStyleCnt="6">
        <dgm:presLayoutVars>
          <dgm:chMax val="0"/>
          <dgm:chPref val="0"/>
          <dgm:bulletEnabled val="1"/>
        </dgm:presLayoutVars>
      </dgm:prSet>
      <dgm:spPr/>
    </dgm:pt>
    <dgm:pt modelId="{85B18390-D674-4D1A-A88C-77F65C5E0FA0}" type="pres">
      <dgm:prSet presAssocID="{9EDAF963-6421-41D1-B581-2F79B34A655B}" presName="L1TextContainer" presStyleLbl="revTx" presStyleIdx="4" presStyleCnt="6">
        <dgm:presLayoutVars>
          <dgm:chMax val="1"/>
          <dgm:chPref val="1"/>
          <dgm:bulletEnabled val="1"/>
        </dgm:presLayoutVars>
      </dgm:prSet>
      <dgm:spPr/>
    </dgm:pt>
    <dgm:pt modelId="{A722EF93-B85C-4140-B98F-F5D492BD70D3}" type="pres">
      <dgm:prSet presAssocID="{9EDAF963-6421-41D1-B581-2F79B34A655B}" presName="EmptyPlaceHolder" presStyleCnt="0"/>
      <dgm:spPr/>
    </dgm:pt>
    <dgm:pt modelId="{1BA30F84-4A04-4353-896D-49F33111936C}" type="pres">
      <dgm:prSet presAssocID="{A07D7702-21FC-45E4-B398-903A40DD9BC8}" presName="spaceBetweenRectangles" presStyleCnt="0"/>
      <dgm:spPr/>
    </dgm:pt>
    <dgm:pt modelId="{0F18D750-D491-4500-9C19-29AFDD21E3A7}" type="pres">
      <dgm:prSet presAssocID="{626FF58C-4DD6-4A74-B7DA-EC9D32B00C78}" presName="composite" presStyleCnt="0"/>
      <dgm:spPr/>
    </dgm:pt>
    <dgm:pt modelId="{513A31F5-3A40-4625-B064-BC61E0B402D8}" type="pres">
      <dgm:prSet presAssocID="{626FF58C-4DD6-4A74-B7DA-EC9D32B00C78}" presName="ConnectorPoint" presStyleLbl="fgAcc1" presStyleIdx="5" presStyleCnt="6"/>
      <dgm:spPr/>
    </dgm:pt>
    <dgm:pt modelId="{6D33F772-FBDB-44B5-844E-C460CB7F5CDA}" type="pres">
      <dgm:prSet presAssocID="{626FF58C-4DD6-4A74-B7DA-EC9D32B00C78}" presName="ConnectLine" presStyleLbl="alignNode1" presStyleIdx="5" presStyleCnt="6"/>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C0D0D14C-DA55-4DE0-849D-CD14F60E7E52}" type="pres">
      <dgm:prSet presAssocID="{626FF58C-4DD6-4A74-B7DA-EC9D32B00C78}" presName="FlexibleEmptyPlaceHolder" presStyleCnt="0"/>
      <dgm:spPr/>
    </dgm:pt>
    <dgm:pt modelId="{8C6CF5CE-1EF0-476A-AE99-549E4DB7EBED}" type="pres">
      <dgm:prSet presAssocID="{626FF58C-4DD6-4A74-B7DA-EC9D32B00C78}" presName="L2TextContainer" presStyleLbl="bgAcc1" presStyleIdx="5" presStyleCnt="6">
        <dgm:presLayoutVars>
          <dgm:chMax val="0"/>
          <dgm:chPref val="0"/>
          <dgm:bulletEnabled val="1"/>
        </dgm:presLayoutVars>
      </dgm:prSet>
      <dgm:spPr/>
    </dgm:pt>
    <dgm:pt modelId="{54DC18AF-8E35-4489-8AFE-7BDEE4BE0B38}" type="pres">
      <dgm:prSet presAssocID="{626FF58C-4DD6-4A74-B7DA-EC9D32B00C78}" presName="L1TextContainer" presStyleLbl="revTx" presStyleIdx="5" presStyleCnt="6" custScaleX="110000" custScaleY="110000" custLinFactNeighborX="-18896">
        <dgm:presLayoutVars>
          <dgm:chMax val="1"/>
          <dgm:chPref val="1"/>
          <dgm:bulletEnabled val="1"/>
        </dgm:presLayoutVars>
      </dgm:prSet>
      <dgm:spPr/>
    </dgm:pt>
    <dgm:pt modelId="{4B7556C2-EAF5-420A-A78B-2613C463B042}" type="pres">
      <dgm:prSet presAssocID="{626FF58C-4DD6-4A74-B7DA-EC9D32B00C78}" presName="EmptyPlaceHolder" presStyleCnt="0"/>
      <dgm:spPr/>
    </dgm:pt>
  </dgm:ptLst>
  <dgm:cxnLst>
    <dgm:cxn modelId="{1A1A5602-9CFD-454D-B81F-1F25DEBDBB35}" type="presOf" srcId="{34C8CD19-04E2-4488-965F-DC841C470D45}" destId="{2467EBEC-ACAC-4EF4-B856-39067B4D928B}" srcOrd="0" destOrd="0" presId="urn:microsoft.com/office/officeart/2017/3/layout/HorizontalPathTimeline#2"/>
    <dgm:cxn modelId="{3ABC0605-C2F4-4E5C-9F25-72CC3043C8F2}" type="presOf" srcId="{9EDAF963-6421-41D1-B581-2F79B34A655B}" destId="{85B18390-D674-4D1A-A88C-77F65C5E0FA0}" srcOrd="0" destOrd="0" presId="urn:microsoft.com/office/officeart/2017/3/layout/HorizontalPathTimeline#2"/>
    <dgm:cxn modelId="{6AEBAF17-8066-4544-8662-5EF4C3DFD47C}" type="presOf" srcId="{A35B6065-1624-4504-8183-35EBAF5B32C7}" destId="{3FE1CF47-3984-4A03-8FA5-32EF57C9F592}" srcOrd="0" destOrd="0" presId="urn:microsoft.com/office/officeart/2017/3/layout/HorizontalPathTimeline#2"/>
    <dgm:cxn modelId="{7655CF1A-0F75-4A56-8065-A100AF38F2BA}" srcId="{44D67ED0-6EEA-48F6-A9C1-BE754AABC76A}" destId="{9EDAF963-6421-41D1-B581-2F79B34A655B}" srcOrd="4" destOrd="0" parTransId="{622CE2A2-A586-4B7A-9096-2D0710E9A95A}" sibTransId="{A07D7702-21FC-45E4-B398-903A40DD9BC8}"/>
    <dgm:cxn modelId="{7F17C71C-B893-439D-9C19-726E87643D18}" srcId="{44D67ED0-6EEA-48F6-A9C1-BE754AABC76A}" destId="{06FDC3BC-D033-45AB-9EB6-A7C45BCB6B38}" srcOrd="3" destOrd="0" parTransId="{AE8D3FC7-A2EC-4411-8FC9-32D2EBC1DCFC}" sibTransId="{E7E54C53-26D6-4B3A-9FFA-C1495F5EDD1A}"/>
    <dgm:cxn modelId="{ABC35420-2881-483F-B687-1FB2F346360F}" type="presOf" srcId="{44D67ED0-6EEA-48F6-A9C1-BE754AABC76A}" destId="{93C358AC-5BA0-4CB6-B22F-1B95FA53D0F3}" srcOrd="0" destOrd="0" presId="urn:microsoft.com/office/officeart/2017/3/layout/HorizontalPathTimeline#2"/>
    <dgm:cxn modelId="{AAEF7C39-A57A-4D7E-B2C6-7A47D9C3B606}" srcId="{626FF58C-4DD6-4A74-B7DA-EC9D32B00C78}" destId="{A7E3C88A-5A73-456C-91CD-0F0DCEBC0F1D}" srcOrd="0" destOrd="0" parTransId="{F7332B99-8DB6-46F8-80DB-C127ECA99DCF}" sibTransId="{DB50943A-3179-4D53-8B75-B59EA3B44DE7}"/>
    <dgm:cxn modelId="{892D9639-44C7-4CB0-9328-A856DAF67BF3}" type="presOf" srcId="{06FDC3BC-D033-45AB-9EB6-A7C45BCB6B38}" destId="{4C592FDC-E0AC-4F61-ACEF-1C00BD20E463}" srcOrd="0" destOrd="0" presId="urn:microsoft.com/office/officeart/2017/3/layout/HorizontalPathTimeline#2"/>
    <dgm:cxn modelId="{2AF48965-6D29-4263-8627-0C1546F9BFFD}" srcId="{06FDC3BC-D033-45AB-9EB6-A7C45BCB6B38}" destId="{500431A8-10F8-49D1-8B45-612B3E1A8B7E}" srcOrd="0" destOrd="0" parTransId="{33E2C2DF-4043-4CA4-8F5A-F17A730BDAB3}" sibTransId="{F667323A-E1D9-4CF4-B17B-1A42B16A0835}"/>
    <dgm:cxn modelId="{82290D4D-2346-4E6C-B254-B9EAA4D01A23}" srcId="{20928AAA-F457-4A09-8AAC-A82210983FBE}" destId="{9C6534A9-4C27-4998-80A5-DF23882CAE25}" srcOrd="0" destOrd="0" parTransId="{0AA7231B-9394-4732-A7BE-3EB3CF2F8D70}" sibTransId="{83B69D46-737C-4589-B359-6BD9DD58BC91}"/>
    <dgm:cxn modelId="{07030C4E-4D62-4240-B10F-E41B801C763E}" srcId="{03738E35-4243-4E7D-A93F-C07DA3901E78}" destId="{34C8CD19-04E2-4488-965F-DC841C470D45}" srcOrd="0" destOrd="0" parTransId="{CD5F7DE2-2AD1-4CE8-AAC7-AD9C8E180CEA}" sibTransId="{7CE5955C-EC28-4D1B-9459-0C5458B1797D}"/>
    <dgm:cxn modelId="{BA476174-221B-4A3D-B4E2-5FCC084B59D3}" srcId="{44D67ED0-6EEA-48F6-A9C1-BE754AABC76A}" destId="{20928AAA-F457-4A09-8AAC-A82210983FBE}" srcOrd="1" destOrd="0" parTransId="{915085CE-2C78-4B64-8FF4-E48DB7BD55D2}" sibTransId="{EB5D5454-A5E9-4E37-B514-DFC5324A66C0}"/>
    <dgm:cxn modelId="{6D78A77D-E8C3-44F7-BA7A-2EB94AAF655C}" type="presOf" srcId="{9C6534A9-4C27-4998-80A5-DF23882CAE25}" destId="{3A73CBFE-397D-467A-A65B-E19FAB2953BB}" srcOrd="0" destOrd="0" presId="urn:microsoft.com/office/officeart/2017/3/layout/HorizontalPathTimeline#2"/>
    <dgm:cxn modelId="{0D49E980-DE7B-46C8-A240-0AF3E38E1055}" srcId="{AE62509E-8FD5-4BC0-8484-49407DA07B2D}" destId="{54A260F9-80FA-4E2A-BE87-2C0670B83857}" srcOrd="0" destOrd="0" parTransId="{3E4E3177-8F1B-40ED-B20A-6A6F0041E180}" sibTransId="{BA9E60E0-CF2E-4096-A9F4-556713DB9AE4}"/>
    <dgm:cxn modelId="{49DE89AD-5437-4AE3-8FAC-665850AB5273}" type="presOf" srcId="{626FF58C-4DD6-4A74-B7DA-EC9D32B00C78}" destId="{54DC18AF-8E35-4489-8AFE-7BDEE4BE0B38}" srcOrd="0" destOrd="0" presId="urn:microsoft.com/office/officeart/2017/3/layout/HorizontalPathTimeline#2"/>
    <dgm:cxn modelId="{4746DDBA-39D9-4779-AA84-9E67056DD78D}" type="presOf" srcId="{20928AAA-F457-4A09-8AAC-A82210983FBE}" destId="{730471FC-8FAF-49B2-8F42-63D391F759BE}" srcOrd="0" destOrd="0" presId="urn:microsoft.com/office/officeart/2017/3/layout/HorizontalPathTimeline#2"/>
    <dgm:cxn modelId="{E41AD5BE-76F3-4A9E-8059-7FC968661703}" srcId="{44D67ED0-6EEA-48F6-A9C1-BE754AABC76A}" destId="{03738E35-4243-4E7D-A93F-C07DA3901E78}" srcOrd="2" destOrd="0" parTransId="{DABBAF6C-D1C9-42E1-B928-5ACDE3D21AB0}" sibTransId="{6BF5896A-A334-45B0-B451-09159F55B184}"/>
    <dgm:cxn modelId="{8E29C2C0-0274-4EA3-9FF2-BC466EA71A55}" type="presOf" srcId="{54A260F9-80FA-4E2A-BE87-2C0670B83857}" destId="{408DCC00-CC60-4F76-9C61-F00E7DBFC778}" srcOrd="0" destOrd="0" presId="urn:microsoft.com/office/officeart/2017/3/layout/HorizontalPathTimeline#2"/>
    <dgm:cxn modelId="{F02F5BC1-ADCB-49B8-8B9B-A880FE3F3007}" type="presOf" srcId="{03738E35-4243-4E7D-A93F-C07DA3901E78}" destId="{7605329C-2B32-4CD7-9B69-1B3DAB88562E}" srcOrd="0" destOrd="0" presId="urn:microsoft.com/office/officeart/2017/3/layout/HorizontalPathTimeline#2"/>
    <dgm:cxn modelId="{E86762C4-F3D9-4CEC-BBB0-5343D5215398}" srcId="{44D67ED0-6EEA-48F6-A9C1-BE754AABC76A}" destId="{626FF58C-4DD6-4A74-B7DA-EC9D32B00C78}" srcOrd="5" destOrd="0" parTransId="{B4DFBC5A-5DC8-4CD5-835C-C83335A75F96}" sibTransId="{E1E6E1A7-BE0C-456E-9502-A40F293CC0D2}"/>
    <dgm:cxn modelId="{8B22CAC4-50C4-49FF-9FBB-3928257695F0}" type="presOf" srcId="{500431A8-10F8-49D1-8B45-612B3E1A8B7E}" destId="{98D787F2-3566-4B4B-934F-5C8EBFBD3E56}" srcOrd="0" destOrd="0" presId="urn:microsoft.com/office/officeart/2017/3/layout/HorizontalPathTimeline#2"/>
    <dgm:cxn modelId="{FB22A1C5-F573-4FC4-BF5E-BFBDF858D131}" type="presOf" srcId="{AE62509E-8FD5-4BC0-8484-49407DA07B2D}" destId="{5C96A5F5-16B2-4AEA-9591-B66C220F4A65}" srcOrd="0" destOrd="0" presId="urn:microsoft.com/office/officeart/2017/3/layout/HorizontalPathTimeline#2"/>
    <dgm:cxn modelId="{B681E0E7-0B3A-4DB8-BF19-F9AE0E1C787B}" srcId="{44D67ED0-6EEA-48F6-A9C1-BE754AABC76A}" destId="{AE62509E-8FD5-4BC0-8484-49407DA07B2D}" srcOrd="0" destOrd="0" parTransId="{8F2C679D-77AF-46F9-9ACE-1E1D440B1883}" sibTransId="{5C2CB4AF-F88D-4FBE-A40E-0CC048A23B9E}"/>
    <dgm:cxn modelId="{1026F4ED-44C6-4CD3-8FB3-A4584BF8D120}" srcId="{9EDAF963-6421-41D1-B581-2F79B34A655B}" destId="{A35B6065-1624-4504-8183-35EBAF5B32C7}" srcOrd="0" destOrd="0" parTransId="{58663D7E-37B2-4D0E-9CAC-43E35AD81FFE}" sibTransId="{DC52FD48-DA2D-4E05-8EAC-F1B603486682}"/>
    <dgm:cxn modelId="{EDCB6AFE-E815-476C-AC48-3B37934E0599}" type="presOf" srcId="{A7E3C88A-5A73-456C-91CD-0F0DCEBC0F1D}" destId="{8C6CF5CE-1EF0-476A-AE99-549E4DB7EBED}" srcOrd="0" destOrd="0" presId="urn:microsoft.com/office/officeart/2017/3/layout/HorizontalPathTimeline#2"/>
    <dgm:cxn modelId="{149B274D-97B1-4D7D-8606-A060E69D9396}" type="presParOf" srcId="{93C358AC-5BA0-4CB6-B22F-1B95FA53D0F3}" destId="{9F83E70B-EE6D-407B-8E1F-FE26817B3B1D}" srcOrd="0" destOrd="0" presId="urn:microsoft.com/office/officeart/2017/3/layout/HorizontalPathTimeline#2"/>
    <dgm:cxn modelId="{9C64AB4C-6C50-4B98-94C3-1FB3A10037C8}" type="presParOf" srcId="{93C358AC-5BA0-4CB6-B22F-1B95FA53D0F3}" destId="{EE6F6E1A-AC88-44BD-8034-0C2734A7943C}" srcOrd="1" destOrd="0" presId="urn:microsoft.com/office/officeart/2017/3/layout/HorizontalPathTimeline#2"/>
    <dgm:cxn modelId="{1FD49278-35FB-4A87-8037-150A03088969}" type="presParOf" srcId="{EE6F6E1A-AC88-44BD-8034-0C2734A7943C}" destId="{27CC3FEA-4989-4FE6-A03A-48D0F90DB146}" srcOrd="0" destOrd="0" presId="urn:microsoft.com/office/officeart/2017/3/layout/HorizontalPathTimeline#2"/>
    <dgm:cxn modelId="{0FDCEE2C-9049-4A7D-A4AD-A3FAB2668504}" type="presParOf" srcId="{27CC3FEA-4989-4FE6-A03A-48D0F90DB146}" destId="{B3AC6DBE-85B6-4AF3-BADF-7E1E82B735CC}" srcOrd="0" destOrd="0" presId="urn:microsoft.com/office/officeart/2017/3/layout/HorizontalPathTimeline#2"/>
    <dgm:cxn modelId="{BD07AC6A-3A2F-47FE-9350-7DA4A29DB905}" type="presParOf" srcId="{27CC3FEA-4989-4FE6-A03A-48D0F90DB146}" destId="{EAA550E8-D286-40B4-9B20-40DE0FCA02CE}" srcOrd="1" destOrd="0" presId="urn:microsoft.com/office/officeart/2017/3/layout/HorizontalPathTimeline#2"/>
    <dgm:cxn modelId="{4EF19140-CE0B-4443-9D3C-912EE4A13BBB}" type="presParOf" srcId="{27CC3FEA-4989-4FE6-A03A-48D0F90DB146}" destId="{13B6FF8E-261C-4941-9C10-4D13C6F1D5E7}" srcOrd="2" destOrd="0" presId="urn:microsoft.com/office/officeart/2017/3/layout/HorizontalPathTimeline#2"/>
    <dgm:cxn modelId="{BF1AB424-047D-439E-A52A-C93F108309A7}" type="presParOf" srcId="{27CC3FEA-4989-4FE6-A03A-48D0F90DB146}" destId="{408DCC00-CC60-4F76-9C61-F00E7DBFC778}" srcOrd="3" destOrd="0" presId="urn:microsoft.com/office/officeart/2017/3/layout/HorizontalPathTimeline#2"/>
    <dgm:cxn modelId="{27C26064-6724-421D-AD07-4F8CD8E80135}" type="presParOf" srcId="{27CC3FEA-4989-4FE6-A03A-48D0F90DB146}" destId="{5C96A5F5-16B2-4AEA-9591-B66C220F4A65}" srcOrd="4" destOrd="0" presId="urn:microsoft.com/office/officeart/2017/3/layout/HorizontalPathTimeline#2"/>
    <dgm:cxn modelId="{292F4599-0304-4E05-BAB2-EE49D095460E}" type="presParOf" srcId="{27CC3FEA-4989-4FE6-A03A-48D0F90DB146}" destId="{22931EBF-FF0E-4476-B965-7C4CFFC57D5D}" srcOrd="5" destOrd="0" presId="urn:microsoft.com/office/officeart/2017/3/layout/HorizontalPathTimeline#2"/>
    <dgm:cxn modelId="{8392B015-2B04-43E7-9510-B7789EEB7846}" type="presParOf" srcId="{EE6F6E1A-AC88-44BD-8034-0C2734A7943C}" destId="{E3B24336-549D-49F0-9359-D66050EB5874}" srcOrd="1" destOrd="0" presId="urn:microsoft.com/office/officeart/2017/3/layout/HorizontalPathTimeline#2"/>
    <dgm:cxn modelId="{B4F8EBC0-FB8F-4814-B17C-8A8160450CE9}" type="presParOf" srcId="{EE6F6E1A-AC88-44BD-8034-0C2734A7943C}" destId="{8BD40F87-7EF8-4BE4-972F-FA3FE5A18736}" srcOrd="2" destOrd="0" presId="urn:microsoft.com/office/officeart/2017/3/layout/HorizontalPathTimeline#2"/>
    <dgm:cxn modelId="{BDBA57D5-9585-44EE-8137-B662DD0CCB3D}" type="presParOf" srcId="{8BD40F87-7EF8-4BE4-972F-FA3FE5A18736}" destId="{F34C40A7-6131-4EF1-9887-E7EEA86D1562}" srcOrd="0" destOrd="0" presId="urn:microsoft.com/office/officeart/2017/3/layout/HorizontalPathTimeline#2"/>
    <dgm:cxn modelId="{A58D608F-ECC9-4F53-924C-CA1FA9876CB6}" type="presParOf" srcId="{8BD40F87-7EF8-4BE4-972F-FA3FE5A18736}" destId="{14186A17-7B9F-4674-AD57-FF0C87A3CB32}" srcOrd="1" destOrd="0" presId="urn:microsoft.com/office/officeart/2017/3/layout/HorizontalPathTimeline#2"/>
    <dgm:cxn modelId="{35DB642F-8986-4C8A-8727-43F26FC8D8C5}" type="presParOf" srcId="{8BD40F87-7EF8-4BE4-972F-FA3FE5A18736}" destId="{975F3CEC-6BAC-4EFC-B44F-278583CEC78C}" srcOrd="2" destOrd="0" presId="urn:microsoft.com/office/officeart/2017/3/layout/HorizontalPathTimeline#2"/>
    <dgm:cxn modelId="{5F763E16-0EC2-45FD-9E65-98D18623BFAC}" type="presParOf" srcId="{8BD40F87-7EF8-4BE4-972F-FA3FE5A18736}" destId="{3A73CBFE-397D-467A-A65B-E19FAB2953BB}" srcOrd="3" destOrd="0" presId="urn:microsoft.com/office/officeart/2017/3/layout/HorizontalPathTimeline#2"/>
    <dgm:cxn modelId="{756051C9-E47D-483A-A215-FDD1F893B06F}" type="presParOf" srcId="{8BD40F87-7EF8-4BE4-972F-FA3FE5A18736}" destId="{730471FC-8FAF-49B2-8F42-63D391F759BE}" srcOrd="4" destOrd="0" presId="urn:microsoft.com/office/officeart/2017/3/layout/HorizontalPathTimeline#2"/>
    <dgm:cxn modelId="{5BE04A7E-2CB3-4EBF-92EC-859AF2F0516B}" type="presParOf" srcId="{8BD40F87-7EF8-4BE4-972F-FA3FE5A18736}" destId="{E5B7BEAE-1C65-4A3E-9D69-CA6F92F97FF3}" srcOrd="5" destOrd="0" presId="urn:microsoft.com/office/officeart/2017/3/layout/HorizontalPathTimeline#2"/>
    <dgm:cxn modelId="{DA44D99E-95F4-455B-924A-281175A3046A}" type="presParOf" srcId="{EE6F6E1A-AC88-44BD-8034-0C2734A7943C}" destId="{1BC83304-6330-4FF6-994A-D02AC933FCB6}" srcOrd="3" destOrd="0" presId="urn:microsoft.com/office/officeart/2017/3/layout/HorizontalPathTimeline#2"/>
    <dgm:cxn modelId="{DDACE856-1745-4149-B5B3-4C4B7FF09D1D}" type="presParOf" srcId="{EE6F6E1A-AC88-44BD-8034-0C2734A7943C}" destId="{8D6C0F72-35C7-4FDF-BDAC-4FF565A33A17}" srcOrd="4" destOrd="0" presId="urn:microsoft.com/office/officeart/2017/3/layout/HorizontalPathTimeline#2"/>
    <dgm:cxn modelId="{A02D9B70-41D7-496D-956C-A57245DB7C97}" type="presParOf" srcId="{8D6C0F72-35C7-4FDF-BDAC-4FF565A33A17}" destId="{79B0CEDC-0005-4ACE-AB25-DB9533DC85C2}" srcOrd="0" destOrd="0" presId="urn:microsoft.com/office/officeart/2017/3/layout/HorizontalPathTimeline#2"/>
    <dgm:cxn modelId="{A40BF6BD-D76C-49F7-AFD2-3BBED3A0034D}" type="presParOf" srcId="{8D6C0F72-35C7-4FDF-BDAC-4FF565A33A17}" destId="{F1C3FD7B-71E0-4012-B7CE-2C80433ED975}" srcOrd="1" destOrd="0" presId="urn:microsoft.com/office/officeart/2017/3/layout/HorizontalPathTimeline#2"/>
    <dgm:cxn modelId="{FD0F136A-2C48-4E26-B042-74A913D58944}" type="presParOf" srcId="{8D6C0F72-35C7-4FDF-BDAC-4FF565A33A17}" destId="{8D7DE9DA-72BE-42E6-8909-E3D0EB4CA475}" srcOrd="2" destOrd="0" presId="urn:microsoft.com/office/officeart/2017/3/layout/HorizontalPathTimeline#2"/>
    <dgm:cxn modelId="{C87FB66A-D457-4ABE-9A01-18B0288F7603}" type="presParOf" srcId="{8D6C0F72-35C7-4FDF-BDAC-4FF565A33A17}" destId="{2467EBEC-ACAC-4EF4-B856-39067B4D928B}" srcOrd="3" destOrd="0" presId="urn:microsoft.com/office/officeart/2017/3/layout/HorizontalPathTimeline#2"/>
    <dgm:cxn modelId="{FC2E878F-005A-4C2D-BDCB-A15D56AFD437}" type="presParOf" srcId="{8D6C0F72-35C7-4FDF-BDAC-4FF565A33A17}" destId="{7605329C-2B32-4CD7-9B69-1B3DAB88562E}" srcOrd="4" destOrd="0" presId="urn:microsoft.com/office/officeart/2017/3/layout/HorizontalPathTimeline#2"/>
    <dgm:cxn modelId="{91A72D46-162A-44DF-8333-8CF3D7F18806}" type="presParOf" srcId="{8D6C0F72-35C7-4FDF-BDAC-4FF565A33A17}" destId="{E4D18DE3-4D68-4CCA-A662-044FD68AA3B7}" srcOrd="5" destOrd="0" presId="urn:microsoft.com/office/officeart/2017/3/layout/HorizontalPathTimeline#2"/>
    <dgm:cxn modelId="{55D4590A-17B1-4D23-BD2A-0A917ED41DF8}" type="presParOf" srcId="{EE6F6E1A-AC88-44BD-8034-0C2734A7943C}" destId="{E17860F2-27FB-497F-B5FF-0D9A9A3F8F3C}" srcOrd="5" destOrd="0" presId="urn:microsoft.com/office/officeart/2017/3/layout/HorizontalPathTimeline#2"/>
    <dgm:cxn modelId="{C060EC36-2D52-4E74-B2FF-D6AEDCEA39CF}" type="presParOf" srcId="{EE6F6E1A-AC88-44BD-8034-0C2734A7943C}" destId="{6DBCD425-4B34-4A04-996A-F488EA345CEB}" srcOrd="6" destOrd="0" presId="urn:microsoft.com/office/officeart/2017/3/layout/HorizontalPathTimeline#2"/>
    <dgm:cxn modelId="{5B8FAFCD-0337-481A-A515-5E2208BAA43B}" type="presParOf" srcId="{6DBCD425-4B34-4A04-996A-F488EA345CEB}" destId="{3FE75B81-9D06-4F9F-BD87-C2A832B06693}" srcOrd="0" destOrd="0" presId="urn:microsoft.com/office/officeart/2017/3/layout/HorizontalPathTimeline#2"/>
    <dgm:cxn modelId="{CABF254E-8788-4460-820B-64E7C7068892}" type="presParOf" srcId="{6DBCD425-4B34-4A04-996A-F488EA345CEB}" destId="{49B749E6-BF6B-43D3-BC78-61C4A55E8F98}" srcOrd="1" destOrd="0" presId="urn:microsoft.com/office/officeart/2017/3/layout/HorizontalPathTimeline#2"/>
    <dgm:cxn modelId="{37E6E349-A2CC-4416-A736-033A307C692A}" type="presParOf" srcId="{6DBCD425-4B34-4A04-996A-F488EA345CEB}" destId="{1CD873BC-76D9-419E-8474-A0A73E62C271}" srcOrd="2" destOrd="0" presId="urn:microsoft.com/office/officeart/2017/3/layout/HorizontalPathTimeline#2"/>
    <dgm:cxn modelId="{2783BF52-F308-4311-8977-D73E36FDECBE}" type="presParOf" srcId="{6DBCD425-4B34-4A04-996A-F488EA345CEB}" destId="{98D787F2-3566-4B4B-934F-5C8EBFBD3E56}" srcOrd="3" destOrd="0" presId="urn:microsoft.com/office/officeart/2017/3/layout/HorizontalPathTimeline#2"/>
    <dgm:cxn modelId="{1A7CD4CD-D354-40D6-9BF7-EDDFC38776E3}" type="presParOf" srcId="{6DBCD425-4B34-4A04-996A-F488EA345CEB}" destId="{4C592FDC-E0AC-4F61-ACEF-1C00BD20E463}" srcOrd="4" destOrd="0" presId="urn:microsoft.com/office/officeart/2017/3/layout/HorizontalPathTimeline#2"/>
    <dgm:cxn modelId="{8BD74D04-C976-436D-A1FC-1AF4BD999F92}" type="presParOf" srcId="{6DBCD425-4B34-4A04-996A-F488EA345CEB}" destId="{36256BC0-1AE2-4345-A906-E5061A4DB427}" srcOrd="5" destOrd="0" presId="urn:microsoft.com/office/officeart/2017/3/layout/HorizontalPathTimeline#2"/>
    <dgm:cxn modelId="{FBDC4D6F-B0E6-4ADF-96F2-8BCE7E426D7F}" type="presParOf" srcId="{EE6F6E1A-AC88-44BD-8034-0C2734A7943C}" destId="{3692401C-5BC2-4EFB-8617-4BA7EEEA3BA8}" srcOrd="7" destOrd="0" presId="urn:microsoft.com/office/officeart/2017/3/layout/HorizontalPathTimeline#2"/>
    <dgm:cxn modelId="{E61E6255-6640-4A2D-851E-FD5F56E3F981}" type="presParOf" srcId="{EE6F6E1A-AC88-44BD-8034-0C2734A7943C}" destId="{E4F95361-E3A6-4C17-B7E8-D7E8059058E1}" srcOrd="8" destOrd="0" presId="urn:microsoft.com/office/officeart/2017/3/layout/HorizontalPathTimeline#2"/>
    <dgm:cxn modelId="{DA6B659C-126E-403E-AF8C-00475CED2E99}" type="presParOf" srcId="{E4F95361-E3A6-4C17-B7E8-D7E8059058E1}" destId="{7C951B90-1017-4E6B-808F-061A18AC976C}" srcOrd="0" destOrd="0" presId="urn:microsoft.com/office/officeart/2017/3/layout/HorizontalPathTimeline#2"/>
    <dgm:cxn modelId="{873B5496-8CB4-4627-B2A3-D545C912336C}" type="presParOf" srcId="{E4F95361-E3A6-4C17-B7E8-D7E8059058E1}" destId="{DE3E8A8B-9693-4833-9262-AF7EC983C5C1}" srcOrd="1" destOrd="0" presId="urn:microsoft.com/office/officeart/2017/3/layout/HorizontalPathTimeline#2"/>
    <dgm:cxn modelId="{4F62F065-CE32-4D6B-8205-8257A5939B65}" type="presParOf" srcId="{E4F95361-E3A6-4C17-B7E8-D7E8059058E1}" destId="{A46E7037-222C-45A0-A0DF-8C6B5DD443BF}" srcOrd="2" destOrd="0" presId="urn:microsoft.com/office/officeart/2017/3/layout/HorizontalPathTimeline#2"/>
    <dgm:cxn modelId="{27AB7A67-2379-411F-8D91-773913F1B3C5}" type="presParOf" srcId="{E4F95361-E3A6-4C17-B7E8-D7E8059058E1}" destId="{3FE1CF47-3984-4A03-8FA5-32EF57C9F592}" srcOrd="3" destOrd="0" presId="urn:microsoft.com/office/officeart/2017/3/layout/HorizontalPathTimeline#2"/>
    <dgm:cxn modelId="{8D2A91AE-8E0E-486B-8990-4E0C0780260D}" type="presParOf" srcId="{E4F95361-E3A6-4C17-B7E8-D7E8059058E1}" destId="{85B18390-D674-4D1A-A88C-77F65C5E0FA0}" srcOrd="4" destOrd="0" presId="urn:microsoft.com/office/officeart/2017/3/layout/HorizontalPathTimeline#2"/>
    <dgm:cxn modelId="{EBFDD04A-3EC6-47AB-ABC9-C50AE2529D89}" type="presParOf" srcId="{E4F95361-E3A6-4C17-B7E8-D7E8059058E1}" destId="{A722EF93-B85C-4140-B98F-F5D492BD70D3}" srcOrd="5" destOrd="0" presId="urn:microsoft.com/office/officeart/2017/3/layout/HorizontalPathTimeline#2"/>
    <dgm:cxn modelId="{0C2F15E0-A9B3-48DE-80EA-7795A232BF54}" type="presParOf" srcId="{EE6F6E1A-AC88-44BD-8034-0C2734A7943C}" destId="{1BA30F84-4A04-4353-896D-49F33111936C}" srcOrd="9" destOrd="0" presId="urn:microsoft.com/office/officeart/2017/3/layout/HorizontalPathTimeline#2"/>
    <dgm:cxn modelId="{03CD0B5D-C0D5-4FF1-805C-5C1DD7322899}" type="presParOf" srcId="{EE6F6E1A-AC88-44BD-8034-0C2734A7943C}" destId="{0F18D750-D491-4500-9C19-29AFDD21E3A7}" srcOrd="10" destOrd="0" presId="urn:microsoft.com/office/officeart/2017/3/layout/HorizontalPathTimeline#2"/>
    <dgm:cxn modelId="{ACE899AD-62B5-4E89-9D60-4D8461509AE4}" type="presParOf" srcId="{0F18D750-D491-4500-9C19-29AFDD21E3A7}" destId="{513A31F5-3A40-4625-B064-BC61E0B402D8}" srcOrd="0" destOrd="0" presId="urn:microsoft.com/office/officeart/2017/3/layout/HorizontalPathTimeline#2"/>
    <dgm:cxn modelId="{0BEC9729-93A4-4DBE-BC94-5FA426410F5D}" type="presParOf" srcId="{0F18D750-D491-4500-9C19-29AFDD21E3A7}" destId="{6D33F772-FBDB-44B5-844E-C460CB7F5CDA}" srcOrd="1" destOrd="0" presId="urn:microsoft.com/office/officeart/2017/3/layout/HorizontalPathTimeline#2"/>
    <dgm:cxn modelId="{B6A9AD9F-A6F0-470E-945C-8441ACC809CD}" type="presParOf" srcId="{0F18D750-D491-4500-9C19-29AFDD21E3A7}" destId="{C0D0D14C-DA55-4DE0-849D-CD14F60E7E52}" srcOrd="2" destOrd="0" presId="urn:microsoft.com/office/officeart/2017/3/layout/HorizontalPathTimeline#2"/>
    <dgm:cxn modelId="{C201DB19-A330-48C3-8CFA-7F3C2C9AF088}" type="presParOf" srcId="{0F18D750-D491-4500-9C19-29AFDD21E3A7}" destId="{8C6CF5CE-1EF0-476A-AE99-549E4DB7EBED}" srcOrd="3" destOrd="0" presId="urn:microsoft.com/office/officeart/2017/3/layout/HorizontalPathTimeline#2"/>
    <dgm:cxn modelId="{45ED7CA0-D49A-4077-A114-B4250AE2BE9E}" type="presParOf" srcId="{0F18D750-D491-4500-9C19-29AFDD21E3A7}" destId="{54DC18AF-8E35-4489-8AFE-7BDEE4BE0B38}" srcOrd="4" destOrd="0" presId="urn:microsoft.com/office/officeart/2017/3/layout/HorizontalPathTimeline#2"/>
    <dgm:cxn modelId="{5F166B0E-0861-4AE5-8D7B-35CE749F1DC1}" type="presParOf" srcId="{0F18D750-D491-4500-9C19-29AFDD21E3A7}" destId="{4B7556C2-EAF5-420A-A78B-2613C463B042}" srcOrd="5" destOrd="0" presId="urn:microsoft.com/office/officeart/2017/3/layout/HorizontalPathTimelin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83E70B-EE6D-407B-8E1F-FE26817B3B1D}">
      <dsp:nvSpPr>
        <dsp:cNvPr id="0" name=""/>
        <dsp:cNvSpPr/>
      </dsp:nvSpPr>
      <dsp:spPr>
        <a:xfrm>
          <a:off x="0" y="1641530"/>
          <a:ext cx="10058399" cy="1367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A550E8-D286-40B4-9B20-40DE0FCA02CE}">
      <dsp:nvSpPr>
        <dsp:cNvPr id="0" name=""/>
        <dsp:cNvSpPr/>
      </dsp:nvSpPr>
      <dsp:spPr>
        <a:xfrm>
          <a:off x="1437791" y="1027666"/>
          <a:ext cx="0" cy="714749"/>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408DCC00-CC60-4F76-9C61-F00E7DBFC778}">
      <dsp:nvSpPr>
        <dsp:cNvPr id="0" name=""/>
        <dsp:cNvSpPr/>
      </dsp:nvSpPr>
      <dsp:spPr>
        <a:xfrm>
          <a:off x="47197" y="521528"/>
          <a:ext cx="2781186" cy="56427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872" tIns="30764" rIns="124872" bIns="30764" numCol="1" spcCol="1270" anchor="ctr" anchorCtr="0">
          <a:noAutofit/>
        </a:bodyPr>
        <a:lstStyle/>
        <a:p>
          <a:pPr marL="0" lvl="0" indent="0" algn="l" defTabSz="533400">
            <a:lnSpc>
              <a:spcPct val="90000"/>
            </a:lnSpc>
            <a:spcBef>
              <a:spcPct val="0"/>
            </a:spcBef>
            <a:spcAft>
              <a:spcPct val="35000"/>
            </a:spcAft>
            <a:buNone/>
          </a:pPr>
          <a:r>
            <a:rPr lang="en-US" sz="1200" b="0" i="0" u="none" kern="1200" dirty="0"/>
            <a:t>	Importing Datasets</a:t>
          </a:r>
          <a:endParaRPr lang="en-US" sz="1200" kern="1200" dirty="0"/>
        </a:p>
      </dsp:txBody>
      <dsp:txXfrm>
        <a:off x="47197" y="521528"/>
        <a:ext cx="2781186" cy="564276"/>
      </dsp:txXfrm>
    </dsp:sp>
    <dsp:sp modelId="{5C96A5F5-16B2-4AEA-9591-B66C220F4A65}">
      <dsp:nvSpPr>
        <dsp:cNvPr id="0" name=""/>
        <dsp:cNvSpPr/>
      </dsp:nvSpPr>
      <dsp:spPr>
        <a:xfrm>
          <a:off x="288540" y="1836462"/>
          <a:ext cx="2298501" cy="38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pPr>
          <a:r>
            <a:rPr lang="en-US" sz="1800" kern="1200" dirty="0"/>
            <a:t>Step 1</a:t>
          </a:r>
          <a:endParaRPr lang="en-US" sz="2000" kern="1200" dirty="0"/>
        </a:p>
      </dsp:txBody>
      <dsp:txXfrm>
        <a:off x="288540" y="1836462"/>
        <a:ext cx="2298501" cy="386443"/>
      </dsp:txXfrm>
    </dsp:sp>
    <dsp:sp modelId="{B3AC6DBE-85B6-4AF3-BADF-7E1E82B735CC}">
      <dsp:nvSpPr>
        <dsp:cNvPr id="0" name=""/>
        <dsp:cNvSpPr/>
      </dsp:nvSpPr>
      <dsp:spPr>
        <a:xfrm>
          <a:off x="1390768" y="1662904"/>
          <a:ext cx="94046" cy="9404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186A17-7B9F-4674-AD57-FF0C87A3CB32}">
      <dsp:nvSpPr>
        <dsp:cNvPr id="0" name=""/>
        <dsp:cNvSpPr/>
      </dsp:nvSpPr>
      <dsp:spPr>
        <a:xfrm>
          <a:off x="2271848" y="1677439"/>
          <a:ext cx="0" cy="714749"/>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3A73CBFE-397D-467A-A65B-E19FAB2953BB}">
      <dsp:nvSpPr>
        <dsp:cNvPr id="0" name=""/>
        <dsp:cNvSpPr/>
      </dsp:nvSpPr>
      <dsp:spPr>
        <a:xfrm>
          <a:off x="881255" y="2334051"/>
          <a:ext cx="2781186" cy="56427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872" tIns="30764" rIns="124872" bIns="30764" numCol="1" spcCol="1270" anchor="ctr" anchorCtr="0">
          <a:noAutofit/>
        </a:bodyPr>
        <a:lstStyle/>
        <a:p>
          <a:pPr marL="0" lvl="0" indent="0" algn="l" defTabSz="533400">
            <a:lnSpc>
              <a:spcPct val="90000"/>
            </a:lnSpc>
            <a:spcBef>
              <a:spcPct val="0"/>
            </a:spcBef>
            <a:spcAft>
              <a:spcPct val="35000"/>
            </a:spcAft>
            <a:buNone/>
          </a:pPr>
          <a:r>
            <a:rPr lang="en-US" sz="1200" b="0" i="0" u="none" kern="1200" dirty="0"/>
            <a:t>	Loading Datasets</a:t>
          </a:r>
          <a:endParaRPr lang="en-US" sz="1200" kern="1200" dirty="0"/>
        </a:p>
      </dsp:txBody>
      <dsp:txXfrm>
        <a:off x="881255" y="2334051"/>
        <a:ext cx="2781186" cy="564276"/>
      </dsp:txXfrm>
    </dsp:sp>
    <dsp:sp modelId="{730471FC-8FAF-49B2-8F42-63D391F759BE}">
      <dsp:nvSpPr>
        <dsp:cNvPr id="0" name=""/>
        <dsp:cNvSpPr/>
      </dsp:nvSpPr>
      <dsp:spPr>
        <a:xfrm>
          <a:off x="1065755" y="1196949"/>
          <a:ext cx="2298501" cy="38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ct val="35000"/>
            </a:spcAft>
            <a:buNone/>
          </a:pPr>
          <a:r>
            <a:rPr lang="en-US" sz="1800" kern="1200" dirty="0"/>
            <a:t>Step 2</a:t>
          </a:r>
          <a:endParaRPr lang="en-US" sz="2000" kern="1200" dirty="0"/>
        </a:p>
      </dsp:txBody>
      <dsp:txXfrm>
        <a:off x="1065755" y="1196949"/>
        <a:ext cx="2298501" cy="386443"/>
      </dsp:txXfrm>
    </dsp:sp>
    <dsp:sp modelId="{F34C40A7-6131-4EF1-9887-E7EEA86D1562}">
      <dsp:nvSpPr>
        <dsp:cNvPr id="0" name=""/>
        <dsp:cNvSpPr/>
      </dsp:nvSpPr>
      <dsp:spPr>
        <a:xfrm>
          <a:off x="2224825" y="1662904"/>
          <a:ext cx="94046" cy="9404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C3FD7B-71E0-4012-B7CE-2C80433ED975}">
      <dsp:nvSpPr>
        <dsp:cNvPr id="0" name=""/>
        <dsp:cNvSpPr/>
      </dsp:nvSpPr>
      <dsp:spPr>
        <a:xfrm>
          <a:off x="4288163" y="1027666"/>
          <a:ext cx="0" cy="714749"/>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467EBEC-ACAC-4EF4-B856-39067B4D928B}">
      <dsp:nvSpPr>
        <dsp:cNvPr id="0" name=""/>
        <dsp:cNvSpPr/>
      </dsp:nvSpPr>
      <dsp:spPr>
        <a:xfrm>
          <a:off x="2946796" y="521528"/>
          <a:ext cx="2682732" cy="56427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872" tIns="30764" rIns="124872" bIns="30764" numCol="1" spcCol="1270" anchor="ctr" anchorCtr="0">
          <a:noAutofit/>
        </a:bodyPr>
        <a:lstStyle/>
        <a:p>
          <a:pPr marL="0" lvl="0" indent="0" algn="l" defTabSz="533400">
            <a:lnSpc>
              <a:spcPct val="90000"/>
            </a:lnSpc>
            <a:spcBef>
              <a:spcPct val="0"/>
            </a:spcBef>
            <a:spcAft>
              <a:spcPct val="35000"/>
            </a:spcAft>
            <a:buNone/>
          </a:pPr>
          <a:r>
            <a:rPr lang="en-US" sz="1200" b="0" i="0" u="none" kern="1200" dirty="0"/>
            <a:t>	Data Overview</a:t>
          </a:r>
          <a:endParaRPr lang="en-US" sz="1200" kern="1200" dirty="0"/>
        </a:p>
      </dsp:txBody>
      <dsp:txXfrm>
        <a:off x="2946796" y="521528"/>
        <a:ext cx="2682732" cy="564276"/>
      </dsp:txXfrm>
    </dsp:sp>
    <dsp:sp modelId="{7605329C-2B32-4CD7-9B69-1B3DAB88562E}">
      <dsp:nvSpPr>
        <dsp:cNvPr id="0" name=""/>
        <dsp:cNvSpPr/>
      </dsp:nvSpPr>
      <dsp:spPr>
        <a:xfrm>
          <a:off x="2854587" y="1836462"/>
          <a:ext cx="2298501" cy="38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pPr>
          <a:r>
            <a:rPr lang="en-US" sz="1800" kern="1200" dirty="0"/>
            <a:t>Step 3</a:t>
          </a:r>
          <a:endParaRPr lang="en-US" sz="2400" kern="1200" dirty="0"/>
        </a:p>
      </dsp:txBody>
      <dsp:txXfrm>
        <a:off x="2854587" y="1836462"/>
        <a:ext cx="2298501" cy="386443"/>
      </dsp:txXfrm>
    </dsp:sp>
    <dsp:sp modelId="{79B0CEDC-0005-4ACE-AB25-DB9533DC85C2}">
      <dsp:nvSpPr>
        <dsp:cNvPr id="0" name=""/>
        <dsp:cNvSpPr/>
      </dsp:nvSpPr>
      <dsp:spPr>
        <a:xfrm>
          <a:off x="4242804" y="1662904"/>
          <a:ext cx="90716" cy="9404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9B749E6-BF6B-43D3-BC78-61C4A55E8F98}">
      <dsp:nvSpPr>
        <dsp:cNvPr id="0" name=""/>
        <dsp:cNvSpPr/>
      </dsp:nvSpPr>
      <dsp:spPr>
        <a:xfrm>
          <a:off x="5269724" y="1677439"/>
          <a:ext cx="0" cy="714749"/>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98D787F2-3566-4B4B-934F-5C8EBFBD3E56}">
      <dsp:nvSpPr>
        <dsp:cNvPr id="0" name=""/>
        <dsp:cNvSpPr/>
      </dsp:nvSpPr>
      <dsp:spPr>
        <a:xfrm>
          <a:off x="3879130" y="2334051"/>
          <a:ext cx="2781186" cy="56427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872" tIns="30764" rIns="124872" bIns="30764" numCol="1" spcCol="1270" anchor="ctr" anchorCtr="0">
          <a:noAutofit/>
        </a:bodyPr>
        <a:lstStyle/>
        <a:p>
          <a:pPr marL="0" lvl="0" indent="0" algn="l" defTabSz="533400">
            <a:lnSpc>
              <a:spcPct val="90000"/>
            </a:lnSpc>
            <a:spcBef>
              <a:spcPct val="0"/>
            </a:spcBef>
            <a:spcAft>
              <a:spcPct val="35000"/>
            </a:spcAft>
            <a:buNone/>
          </a:pPr>
          <a:r>
            <a:rPr lang="en-US" sz="1200" b="0" i="0" u="none" kern="1200" dirty="0"/>
            <a:t>	Data Cleaning</a:t>
          </a:r>
          <a:endParaRPr lang="en-US" sz="1200" kern="1200" dirty="0"/>
        </a:p>
      </dsp:txBody>
      <dsp:txXfrm>
        <a:off x="3879130" y="2334051"/>
        <a:ext cx="2781186" cy="564276"/>
      </dsp:txXfrm>
    </dsp:sp>
    <dsp:sp modelId="{4C592FDC-E0AC-4F61-ACEF-1C00BD20E463}">
      <dsp:nvSpPr>
        <dsp:cNvPr id="0" name=""/>
        <dsp:cNvSpPr/>
      </dsp:nvSpPr>
      <dsp:spPr>
        <a:xfrm>
          <a:off x="4382056" y="1196949"/>
          <a:ext cx="2298501" cy="38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ct val="35000"/>
            </a:spcAft>
            <a:buNone/>
          </a:pPr>
          <a:r>
            <a:rPr lang="en-US" sz="1800" kern="1200" dirty="0"/>
            <a:t>Step 4</a:t>
          </a:r>
        </a:p>
      </dsp:txBody>
      <dsp:txXfrm>
        <a:off x="4382056" y="1196949"/>
        <a:ext cx="2298501" cy="386443"/>
      </dsp:txXfrm>
    </dsp:sp>
    <dsp:sp modelId="{3FE75B81-9D06-4F9F-BD87-C2A832B06693}">
      <dsp:nvSpPr>
        <dsp:cNvPr id="0" name=""/>
        <dsp:cNvSpPr/>
      </dsp:nvSpPr>
      <dsp:spPr>
        <a:xfrm>
          <a:off x="5222701" y="1662904"/>
          <a:ext cx="94046" cy="9404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E3E8A8B-9693-4833-9262-AF7EC983C5C1}">
      <dsp:nvSpPr>
        <dsp:cNvPr id="0" name=""/>
        <dsp:cNvSpPr/>
      </dsp:nvSpPr>
      <dsp:spPr>
        <a:xfrm>
          <a:off x="7184045" y="1060155"/>
          <a:ext cx="0" cy="649772"/>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3FE1CF47-3984-4A03-8FA5-32EF57C9F592}">
      <dsp:nvSpPr>
        <dsp:cNvPr id="0" name=""/>
        <dsp:cNvSpPr/>
      </dsp:nvSpPr>
      <dsp:spPr>
        <a:xfrm>
          <a:off x="5919869" y="547176"/>
          <a:ext cx="2528351" cy="51297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872" tIns="30764" rIns="124872" bIns="30764" numCol="1" spcCol="1270" anchor="ctr" anchorCtr="0">
          <a:noAutofit/>
        </a:bodyPr>
        <a:lstStyle/>
        <a:p>
          <a:pPr marL="0" lvl="0" indent="0" algn="l" defTabSz="533400">
            <a:lnSpc>
              <a:spcPct val="90000"/>
            </a:lnSpc>
            <a:spcBef>
              <a:spcPct val="0"/>
            </a:spcBef>
            <a:spcAft>
              <a:spcPct val="35000"/>
            </a:spcAft>
            <a:buNone/>
          </a:pPr>
          <a:r>
            <a:rPr lang="en-US" sz="1200" kern="1200" dirty="0"/>
            <a:t>Exploratory Data Analysis and Visualization</a:t>
          </a:r>
        </a:p>
      </dsp:txBody>
      <dsp:txXfrm>
        <a:off x="5919869" y="547176"/>
        <a:ext cx="2528351" cy="512978"/>
      </dsp:txXfrm>
    </dsp:sp>
    <dsp:sp modelId="{85B18390-D674-4D1A-A88C-77F65C5E0FA0}">
      <dsp:nvSpPr>
        <dsp:cNvPr id="0" name=""/>
        <dsp:cNvSpPr/>
      </dsp:nvSpPr>
      <dsp:spPr>
        <a:xfrm>
          <a:off x="6034794" y="1836462"/>
          <a:ext cx="2298501" cy="38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pPr>
          <a:r>
            <a:rPr lang="en-US" sz="1800" kern="1200" dirty="0"/>
            <a:t>Step 5</a:t>
          </a:r>
        </a:p>
      </dsp:txBody>
      <dsp:txXfrm>
        <a:off x="6034794" y="1836462"/>
        <a:ext cx="2298501" cy="386443"/>
      </dsp:txXfrm>
    </dsp:sp>
    <dsp:sp modelId="{7C951B90-1017-4E6B-808F-061A18AC976C}">
      <dsp:nvSpPr>
        <dsp:cNvPr id="0" name=""/>
        <dsp:cNvSpPr/>
      </dsp:nvSpPr>
      <dsp:spPr>
        <a:xfrm>
          <a:off x="7141297" y="1667179"/>
          <a:ext cx="85496" cy="8549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33F772-FBDB-44B5-844E-C460CB7F5CDA}">
      <dsp:nvSpPr>
        <dsp:cNvPr id="0" name=""/>
        <dsp:cNvSpPr/>
      </dsp:nvSpPr>
      <dsp:spPr>
        <a:xfrm>
          <a:off x="8620608" y="1709928"/>
          <a:ext cx="0" cy="649772"/>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8C6CF5CE-1EF0-476A-AE99-549E4DB7EBED}">
      <dsp:nvSpPr>
        <dsp:cNvPr id="0" name=""/>
        <dsp:cNvSpPr/>
      </dsp:nvSpPr>
      <dsp:spPr>
        <a:xfrm>
          <a:off x="7356432" y="2359700"/>
          <a:ext cx="2528351" cy="51297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872" tIns="30764" rIns="124872" bIns="30764" numCol="1" spcCol="1270" anchor="ctr" anchorCtr="0">
          <a:noAutofit/>
        </a:bodyPr>
        <a:lstStyle/>
        <a:p>
          <a:pPr marL="0" lvl="0" indent="0" algn="l" defTabSz="533400">
            <a:lnSpc>
              <a:spcPct val="90000"/>
            </a:lnSpc>
            <a:spcBef>
              <a:spcPct val="0"/>
            </a:spcBef>
            <a:spcAft>
              <a:spcPct val="35000"/>
            </a:spcAft>
            <a:buNone/>
          </a:pPr>
          <a:r>
            <a:rPr lang="en-US" sz="1200" kern="1200" dirty="0"/>
            <a:t>	Conclusion</a:t>
          </a:r>
        </a:p>
      </dsp:txBody>
      <dsp:txXfrm>
        <a:off x="7356432" y="2359700"/>
        <a:ext cx="2528351" cy="512978"/>
      </dsp:txXfrm>
    </dsp:sp>
    <dsp:sp modelId="{54DC18AF-8E35-4489-8AFE-7BDEE4BE0B38}">
      <dsp:nvSpPr>
        <dsp:cNvPr id="0" name=""/>
        <dsp:cNvSpPr/>
      </dsp:nvSpPr>
      <dsp:spPr>
        <a:xfrm>
          <a:off x="6922107" y="1177627"/>
          <a:ext cx="2528351" cy="425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ct val="35000"/>
            </a:spcAft>
            <a:buNone/>
          </a:pPr>
          <a:r>
            <a:rPr lang="en-US" sz="1800" kern="1200" dirty="0"/>
            <a:t>Step 6</a:t>
          </a:r>
        </a:p>
      </dsp:txBody>
      <dsp:txXfrm>
        <a:off x="6922107" y="1177627"/>
        <a:ext cx="2528351" cy="425088"/>
      </dsp:txXfrm>
    </dsp:sp>
    <dsp:sp modelId="{513A31F5-3A40-4625-B064-BC61E0B402D8}">
      <dsp:nvSpPr>
        <dsp:cNvPr id="0" name=""/>
        <dsp:cNvSpPr/>
      </dsp:nvSpPr>
      <dsp:spPr>
        <a:xfrm>
          <a:off x="8577860" y="1667179"/>
          <a:ext cx="85496" cy="8549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7/3/layout/HorizontalPathTimeline#2">
  <dgm:title val="Horizontal Path Timeline"/>
  <dgm:desc val="Use to show a list of events in chronological order. The rectangular shape contains the description while the date is shown near the circular dot. It’s the perfect SmartArt for displaying large amount of text with a short date format."/>
  <dgm:catLst>
    <dgm:cat type="timeline" pri="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dir/>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asst0">
      <dgm:alg type="sp"/>
      <dgm:shape xmlns:r="http://schemas.openxmlformats.org/officeDocument/2006/relationships" type="rect" r:blip="">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6"/>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2TextContainer" refType="w" fact="0.88"/>
                <dgm:constr type="h" for="ch" forName="L2TextContainer" refType="h" fact="0.15"/>
                <dgm:constr type="h" for="ch" forName="L2TextContainer" refType="h" op="lte" fact="0.31"/>
                <dgm:constr type="b" for="ch" forName="L2TextContainer" refType="h" fact="0.31"/>
                <dgm:constr type="l" for="ch" forName="L2TextContainer" refType="w" fact="0.06"/>
                <dgm:constr type="w" for="ch" forName="ConnectLine"/>
                <dgm:constr type="l" for="ch" forName="ConnectLine" refType="w" fact="0.5"/>
                <dgm:constr type="h" for="ch" forName="ConnectLine" refType="h" fact="0.19"/>
                <dgm:constr type="t" for="ch" forName="ConnectLine" refType="h" fact="0.31"/>
                <dgm:constr type="w" for="ch" forName="FlexibleEmptyPlaceHolder" refType="w"/>
                <dgm:constr type="h" for="ch" forName="FlexibleEmptyPlaceHolder" refType="h" fact="0.16"/>
                <dgm:constr type="h" for="ch" forName="FlexibleEmptyPlaceHolder" refType="h" op="gte" fact="0.005"/>
                <dgm:constr type="t" for="ch" forName="FlexibleEmptyPlaceHolder" refType="h" fact="0"/>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L1TextContainer" refType="w" fact="0.8"/>
                <dgm:constr type="l" for="ch" forName="L1TextContainer" refType="w" fact="0.1"/>
                <dgm:constr type="t" for="ch" forName="L1TextContainer" refType="h" fact="0.537"/>
                <dgm:constr type="h" for="ch" forName="L1TextContainer" refType="h" fact="0.113"/>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EmptyPlaceHolder" refType="w"/>
                <dgm:constr type="h" for="ch" forName="EmptyPlaceHolder" refType="h" fact="0.35"/>
                <dgm:constr type="t" for="ch" forName="EmptyPlaceHolder" refType="h" fact="0"/>
                <dgm:constr type="w" for="ch" forName="FlexibleEmptyPlaceHolder" refType="w"/>
                <dgm:constr type="h" for="ch" forName="FlexibleEmptyPlaceHolder" refType="h" fact="0.16"/>
                <dgm:constr type="h" for="ch" forName="FlexibleEmptyPlaceHolder" refType="h" op="gte" fact="0.005"/>
                <dgm:constr type="b" for="ch" forName="FlexibleEmptyPlaceHolder" refType="h"/>
                <dgm:constr type="w" for="ch" forName="L1TextContainer" refType="w" fact="0.8"/>
                <dgm:constr type="l" for="ch" forName="L1TextContainer" refType="w" fact="0.1"/>
                <dgm:constr type="t" for="ch" forName="L1TextContainer" refType="h" fact="0.35"/>
                <dgm:constr type="h" for="ch" forName="L1TextContainer" refType="h" fact="0.113"/>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ConnectLine"/>
                <dgm:constr type="l" for="ch" forName="ConnectLine" refType="w" fact="0.5"/>
                <dgm:constr type="h" for="ch" forName="ConnectLine" refType="h" fact="0.19"/>
                <dgm:constr type="t" for="ch" forName="ConnectLine" refType="h" fact="0.5"/>
                <dgm:constr type="w" for="ch" forName="L2TextContainer" refType="w" fact="0.88"/>
                <dgm:constr type="h" for="ch" forName="L2TextContainer" refType="h" fact="0.15"/>
                <dgm:constr type="h" for="ch" forName="L2TextContainer" refType="h" op="lte" fact="0.31"/>
                <dgm:constr type="t" for="ch" forName="L2TextContainer" refType="h" fact="0.69"/>
                <dgm:constr type="l" for="ch" forName="L2TextContainer" refType="w" fact="0.06"/>
              </dgm:constrLst>
            </dgm:else>
          </dgm:choose>
          <dgm:layoutNode name="ConnectorPoint" styleLbl="fgAcc1" moveWith="L2TextContainer">
            <dgm:alg type="sp"/>
            <dgm:shape xmlns:r="http://schemas.openxmlformats.org/officeDocument/2006/relationships" type="ellipse" r:blip="" zOrderOff="10">
              <dgm:adjLst/>
            </dgm:shape>
            <dgm:presOf/>
            <dgm:constrLst/>
          </dgm:layoutNode>
          <dgm:layoutNode name="ConnectLine" styleLbl="alignNode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FlexibleEmptyPlaceHolder">
            <dgm:alg type="sp"/>
            <dgm:shape xmlns:r="http://schemas.openxmlformats.org/officeDocument/2006/relationships" r:blip="">
              <dgm:adjLst/>
            </dgm:shape>
            <dgm:presOf/>
            <dgm:constrLst/>
          </dgm:layoutNode>
          <dgm:layoutNode name="L2TextContainer" styleLbl="bgAcc1">
            <dgm:varLst>
              <dgm:chMax val="0"/>
              <dgm:chPref val="0"/>
              <dgm:bulletEnabled val="1"/>
            </dgm:varLst>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w" fact="0.14"/>
              <dgm:constr type="rMarg" refType="w" fact="0.14"/>
              <dgm:constr type="tMarg" refType="h" fact="0.17"/>
              <dgm:constr type="bMarg" refType="h" fact="0.17"/>
            </dgm:constrLst>
            <dgm:ruleLst>
              <dgm:rule type="h" val="INF" fact="NaN" max="NaN"/>
              <dgm:rule type="primFontSz" val="11" fact="NaN" max="NaN"/>
            </dgm:ruleLst>
          </dgm:layoutNod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RTLAlign" val="ctr"/>
                  <dgm:param type="parTxRTLAlign" val="ctr"/>
                </dgm:alg>
              </dgm:if>
              <dgm:else name="Name89">
                <dgm:alg type="tx">
                  <dgm:param type="txAnchorHorz" val="ctr"/>
                  <dgm:param type="txAnchorVert" val="b"/>
                  <dgm:param type="parTxRTL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60B616-BCB2-4E7C-BAA6-B90DF21B9EDF}" type="datetimeFigureOut">
              <a:rPr lang="en-US" smtClean="0"/>
              <a:t>4/29/2022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0EDF81-139F-488C-872B-4720FBA6BF98}" type="slidenum">
              <a:rPr lang="en-US" smtClean="0"/>
              <a:t>‹#›</a:t>
            </a:fld>
            <a:endParaRPr lang="en-US" dirty="0"/>
          </a:p>
        </p:txBody>
      </p:sp>
    </p:spTree>
    <p:extLst>
      <p:ext uri="{BB962C8B-B14F-4D97-AF65-F5344CB8AC3E}">
        <p14:creationId xmlns:p14="http://schemas.microsoft.com/office/powerpoint/2010/main" val="3464707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1" dirty="0">
                <a:solidFill>
                  <a:srgbClr val="1D1C1D"/>
                </a:solidFill>
                <a:effectLst/>
                <a:latin typeface="Slack-Lato"/>
              </a:rPr>
              <a:t> What are all the current genres offered?* Which type of genres have the largest titles</a:t>
            </a:r>
          </a:p>
          <a:p>
            <a:r>
              <a:rPr lang="en-US" b="0" i="1" dirty="0">
                <a:solidFill>
                  <a:srgbClr val="1D1C1D"/>
                </a:solidFill>
                <a:effectLst/>
                <a:latin typeface="Slack-Lato"/>
              </a:rPr>
              <a:t>How many countries have productions on Netflix? Which country is the largest content production on the Netflix</a:t>
            </a:r>
          </a:p>
          <a:p>
            <a:r>
              <a:rPr lang="en-US" b="0" i="1" dirty="0">
                <a:solidFill>
                  <a:srgbClr val="1D1C1D"/>
                </a:solidFill>
                <a:effectLst/>
                <a:latin typeface="Slack-Lato"/>
              </a:rPr>
              <a:t>Is there any correlation between run time and </a:t>
            </a:r>
            <a:r>
              <a:rPr lang="en-US" b="0" i="1" dirty="0" err="1">
                <a:solidFill>
                  <a:srgbClr val="1D1C1D"/>
                </a:solidFill>
                <a:effectLst/>
                <a:latin typeface="Slack-Lato"/>
              </a:rPr>
              <a:t>Imdb</a:t>
            </a:r>
            <a:r>
              <a:rPr lang="en-US" b="0" i="1" dirty="0">
                <a:solidFill>
                  <a:srgbClr val="1D1C1D"/>
                </a:solidFill>
                <a:effectLst/>
                <a:latin typeface="Slack-Lato"/>
              </a:rPr>
              <a:t> scores?</a:t>
            </a:r>
          </a:p>
          <a:p>
            <a:r>
              <a:rPr lang="en-US" b="0" i="1" dirty="0">
                <a:solidFill>
                  <a:srgbClr val="1D1C1D"/>
                </a:solidFill>
                <a:effectLst/>
                <a:latin typeface="Slack-Lato"/>
              </a:rPr>
              <a:t>How long (duration) are they?* How s average run time?</a:t>
            </a:r>
            <a:endParaRPr lang="en-US" dirty="0"/>
          </a:p>
        </p:txBody>
      </p:sp>
      <p:sp>
        <p:nvSpPr>
          <p:cNvPr id="4" name="Slide Number Placeholder 3"/>
          <p:cNvSpPr>
            <a:spLocks noGrp="1"/>
          </p:cNvSpPr>
          <p:nvPr>
            <p:ph type="sldNum" sz="quarter" idx="5"/>
          </p:nvPr>
        </p:nvSpPr>
        <p:spPr/>
        <p:txBody>
          <a:bodyPr/>
          <a:lstStyle/>
          <a:p>
            <a:fld id="{0D0EDF81-139F-488C-872B-4720FBA6BF98}" type="slidenum">
              <a:rPr lang="en-US" smtClean="0"/>
              <a:t>5</a:t>
            </a:fld>
            <a:endParaRPr lang="en-US" dirty="0"/>
          </a:p>
        </p:txBody>
      </p:sp>
    </p:spTree>
    <p:extLst>
      <p:ext uri="{BB962C8B-B14F-4D97-AF65-F5344CB8AC3E}">
        <p14:creationId xmlns:p14="http://schemas.microsoft.com/office/powerpoint/2010/main" val="1481082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csv files for creating the 2005 and 2021 Netflix </a:t>
            </a:r>
            <a:r>
              <a:rPr lang="en-US" dirty="0" err="1"/>
              <a:t>dataframes</a:t>
            </a:r>
            <a:endParaRPr lang="en-US" dirty="0"/>
          </a:p>
          <a:p>
            <a:r>
              <a:rPr lang="en-US" dirty="0"/>
              <a:t>We removed any rows that had null or missing values</a:t>
            </a:r>
          </a:p>
          <a:p>
            <a:r>
              <a:rPr lang="en-US" dirty="0"/>
              <a:t>Also removed columns that were not useful or relevant </a:t>
            </a:r>
          </a:p>
          <a:p>
            <a:r>
              <a:rPr lang="en-US" dirty="0"/>
              <a:t>List out the columns</a:t>
            </a:r>
          </a:p>
          <a:p>
            <a:r>
              <a:rPr lang="en-US" dirty="0"/>
              <a:t>(We can use a screen shot of </a:t>
            </a:r>
            <a:r>
              <a:rPr lang="en-US" dirty="0" err="1"/>
              <a:t>na</a:t>
            </a:r>
            <a:r>
              <a:rPr lang="en-US" dirty="0"/>
              <a:t> values) (summary)</a:t>
            </a:r>
          </a:p>
          <a:p>
            <a:r>
              <a:rPr lang="en-US" dirty="0"/>
              <a:t>Show the 2 pie graphs of the before and after comparing how many tv shows to movies</a:t>
            </a:r>
          </a:p>
          <a:p>
            <a:r>
              <a:rPr lang="en-US" dirty="0"/>
              <a:t>(Sources at the end)</a:t>
            </a:r>
          </a:p>
        </p:txBody>
      </p:sp>
      <p:sp>
        <p:nvSpPr>
          <p:cNvPr id="4" name="Slide Number Placeholder 3"/>
          <p:cNvSpPr>
            <a:spLocks noGrp="1"/>
          </p:cNvSpPr>
          <p:nvPr>
            <p:ph type="sldNum" sz="quarter" idx="5"/>
          </p:nvPr>
        </p:nvSpPr>
        <p:spPr/>
        <p:txBody>
          <a:bodyPr/>
          <a:lstStyle/>
          <a:p>
            <a:fld id="{0D0EDF81-139F-488C-872B-4720FBA6BF98}" type="slidenum">
              <a:rPr lang="en-US" smtClean="0"/>
              <a:t>7</a:t>
            </a:fld>
            <a:endParaRPr lang="en-US" dirty="0"/>
          </a:p>
        </p:txBody>
      </p:sp>
    </p:spTree>
    <p:extLst>
      <p:ext uri="{BB962C8B-B14F-4D97-AF65-F5344CB8AC3E}">
        <p14:creationId xmlns:p14="http://schemas.microsoft.com/office/powerpoint/2010/main" val="2569679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0EDF81-139F-488C-872B-4720FBA6BF98}" type="slidenum">
              <a:rPr lang="en-US" smtClean="0"/>
              <a:t>8</a:t>
            </a:fld>
            <a:endParaRPr lang="en-US" dirty="0"/>
          </a:p>
        </p:txBody>
      </p:sp>
    </p:spTree>
    <p:extLst>
      <p:ext uri="{BB962C8B-B14F-4D97-AF65-F5344CB8AC3E}">
        <p14:creationId xmlns:p14="http://schemas.microsoft.com/office/powerpoint/2010/main" val="663659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may want to take out TV ratings, anything in the Rating types pie chart with TV in front of the rating</a:t>
            </a:r>
          </a:p>
        </p:txBody>
      </p:sp>
      <p:sp>
        <p:nvSpPr>
          <p:cNvPr id="4" name="Slide Number Placeholder 3"/>
          <p:cNvSpPr>
            <a:spLocks noGrp="1"/>
          </p:cNvSpPr>
          <p:nvPr>
            <p:ph type="sldNum" sz="quarter" idx="5"/>
          </p:nvPr>
        </p:nvSpPr>
        <p:spPr/>
        <p:txBody>
          <a:bodyPr/>
          <a:lstStyle/>
          <a:p>
            <a:fld id="{0D0EDF81-139F-488C-872B-4720FBA6BF98}" type="slidenum">
              <a:rPr lang="en-US" smtClean="0"/>
              <a:t>10</a:t>
            </a:fld>
            <a:endParaRPr lang="en-US" dirty="0"/>
          </a:p>
        </p:txBody>
      </p:sp>
    </p:spTree>
    <p:extLst>
      <p:ext uri="{BB962C8B-B14F-4D97-AF65-F5344CB8AC3E}">
        <p14:creationId xmlns:p14="http://schemas.microsoft.com/office/powerpoint/2010/main" val="689395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b="0" i="1" dirty="0">
                <a:solidFill>
                  <a:srgbClr val="1D1C1D"/>
                </a:solidFill>
                <a:effectLst/>
                <a:latin typeface="Slack-Lato"/>
              </a:rPr>
              <a:t>How many countries have productions on Netflix? Which country is the largest content production on the Netflix</a:t>
            </a:r>
            <a:endParaRPr lang="en-US" dirty="0"/>
          </a:p>
          <a:p>
            <a:r>
              <a:rPr lang="en-US" dirty="0"/>
              <a:t>**change out the graph (screen shot of new one)</a:t>
            </a:r>
          </a:p>
          <a:p>
            <a:r>
              <a:rPr lang="en-US" dirty="0"/>
              <a:t>Which countries produce the most number of movies</a:t>
            </a:r>
          </a:p>
        </p:txBody>
      </p:sp>
      <p:sp>
        <p:nvSpPr>
          <p:cNvPr id="4" name="Slide Number Placeholder 3"/>
          <p:cNvSpPr>
            <a:spLocks noGrp="1"/>
          </p:cNvSpPr>
          <p:nvPr>
            <p:ph type="sldNum" sz="quarter" idx="5"/>
          </p:nvPr>
        </p:nvSpPr>
        <p:spPr/>
        <p:txBody>
          <a:bodyPr/>
          <a:lstStyle/>
          <a:p>
            <a:fld id="{0D0EDF81-139F-488C-872B-4720FBA6BF98}" type="slidenum">
              <a:rPr lang="en-US" smtClean="0"/>
              <a:t>13</a:t>
            </a:fld>
            <a:endParaRPr lang="en-US" dirty="0"/>
          </a:p>
        </p:txBody>
      </p:sp>
    </p:spTree>
    <p:extLst>
      <p:ext uri="{BB962C8B-B14F-4D97-AF65-F5344CB8AC3E}">
        <p14:creationId xmlns:p14="http://schemas.microsoft.com/office/powerpoint/2010/main" val="15774903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2005 data and 2021 data </a:t>
            </a:r>
          </a:p>
          <a:p>
            <a:r>
              <a:rPr lang="en-US" dirty="0"/>
              <a:t>Comparing trends, looking at the regression line </a:t>
            </a:r>
          </a:p>
          <a:p>
            <a:r>
              <a:rPr lang="en-US" dirty="0"/>
              <a:t>Noting how they’re the same</a:t>
            </a:r>
          </a:p>
        </p:txBody>
      </p:sp>
      <p:sp>
        <p:nvSpPr>
          <p:cNvPr id="4" name="Slide Number Placeholder 3"/>
          <p:cNvSpPr>
            <a:spLocks noGrp="1"/>
          </p:cNvSpPr>
          <p:nvPr>
            <p:ph type="sldNum" sz="quarter" idx="5"/>
          </p:nvPr>
        </p:nvSpPr>
        <p:spPr/>
        <p:txBody>
          <a:bodyPr/>
          <a:lstStyle/>
          <a:p>
            <a:fld id="{0D0EDF81-139F-488C-872B-4720FBA6BF98}" type="slidenum">
              <a:rPr lang="en-US" smtClean="0"/>
              <a:t>15</a:t>
            </a:fld>
            <a:endParaRPr lang="en-US" dirty="0"/>
          </a:p>
        </p:txBody>
      </p:sp>
    </p:spTree>
    <p:extLst>
      <p:ext uri="{BB962C8B-B14F-4D97-AF65-F5344CB8AC3E}">
        <p14:creationId xmlns:p14="http://schemas.microsoft.com/office/powerpoint/2010/main" val="340386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runtime nears 100 mins, avg is about 100 mins, there are more datapoints</a:t>
            </a:r>
          </a:p>
          <a:p>
            <a:r>
              <a:rPr lang="en-US" dirty="0"/>
              <a:t>We can see that with the cluster of data in the center</a:t>
            </a:r>
          </a:p>
          <a:p>
            <a:r>
              <a:rPr lang="en-US" dirty="0"/>
              <a:t>Look into finding the average (mean) runtime and also the mode</a:t>
            </a:r>
          </a:p>
        </p:txBody>
      </p:sp>
      <p:sp>
        <p:nvSpPr>
          <p:cNvPr id="4" name="Slide Number Placeholder 3"/>
          <p:cNvSpPr>
            <a:spLocks noGrp="1"/>
          </p:cNvSpPr>
          <p:nvPr>
            <p:ph type="sldNum" sz="quarter" idx="5"/>
          </p:nvPr>
        </p:nvSpPr>
        <p:spPr/>
        <p:txBody>
          <a:bodyPr/>
          <a:lstStyle/>
          <a:p>
            <a:fld id="{0D0EDF81-139F-488C-872B-4720FBA6BF98}" type="slidenum">
              <a:rPr lang="en-US" smtClean="0"/>
              <a:t>16</a:t>
            </a:fld>
            <a:endParaRPr lang="en-US" dirty="0"/>
          </a:p>
        </p:txBody>
      </p:sp>
    </p:spTree>
    <p:extLst>
      <p:ext uri="{BB962C8B-B14F-4D97-AF65-F5344CB8AC3E}">
        <p14:creationId xmlns:p14="http://schemas.microsoft.com/office/powerpoint/2010/main" val="9076530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 for movie ratings (Most frequently occurring movie rating, mode)</a:t>
            </a:r>
          </a:p>
          <a:p>
            <a:r>
              <a:rPr lang="en-US" dirty="0"/>
              <a:t>Average (mean) runtime for movie</a:t>
            </a:r>
          </a:p>
        </p:txBody>
      </p:sp>
      <p:sp>
        <p:nvSpPr>
          <p:cNvPr id="4" name="Slide Number Placeholder 3"/>
          <p:cNvSpPr>
            <a:spLocks noGrp="1"/>
          </p:cNvSpPr>
          <p:nvPr>
            <p:ph type="sldNum" sz="quarter" idx="5"/>
          </p:nvPr>
        </p:nvSpPr>
        <p:spPr/>
        <p:txBody>
          <a:bodyPr/>
          <a:lstStyle/>
          <a:p>
            <a:fld id="{0D0EDF81-139F-488C-872B-4720FBA6BF98}" type="slidenum">
              <a:rPr lang="en-US" smtClean="0"/>
              <a:t>18</a:t>
            </a:fld>
            <a:endParaRPr lang="en-US" dirty="0"/>
          </a:p>
        </p:txBody>
      </p:sp>
    </p:spTree>
    <p:extLst>
      <p:ext uri="{BB962C8B-B14F-4D97-AF65-F5344CB8AC3E}">
        <p14:creationId xmlns:p14="http://schemas.microsoft.com/office/powerpoint/2010/main" val="612770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715158DF-2C56-472E-AC48-47E20552FA19}"/>
              </a:ext>
            </a:extLst>
          </p:cNvPr>
          <p:cNvSpPr/>
          <p:nvPr userDrawn="1"/>
        </p:nvSpPr>
        <p:spPr>
          <a:xfrm>
            <a:off x="-1" y="0"/>
            <a:ext cx="7824084" cy="6858000"/>
          </a:xfrm>
          <a:custGeom>
            <a:avLst/>
            <a:gdLst>
              <a:gd name="connsiteX0" fmla="*/ 0 w 7534656"/>
              <a:gd name="connsiteY0" fmla="*/ 0 h 6858000"/>
              <a:gd name="connsiteX1" fmla="*/ 234679 w 7534656"/>
              <a:gd name="connsiteY1" fmla="*/ 0 h 6858000"/>
              <a:gd name="connsiteX2" fmla="*/ 2022952 w 7534656"/>
              <a:gd name="connsiteY2" fmla="*/ 0 h 6858000"/>
              <a:gd name="connsiteX3" fmla="*/ 2238233 w 7534656"/>
              <a:gd name="connsiteY3" fmla="*/ 0 h 6858000"/>
              <a:gd name="connsiteX4" fmla="*/ 3114003 w 7534656"/>
              <a:gd name="connsiteY4" fmla="*/ 0 h 6858000"/>
              <a:gd name="connsiteX5" fmla="*/ 6526057 w 7534656"/>
              <a:gd name="connsiteY5" fmla="*/ 0 h 6858000"/>
              <a:gd name="connsiteX6" fmla="*/ 6223681 w 7534656"/>
              <a:gd name="connsiteY6" fmla="*/ 110269 h 6858000"/>
              <a:gd name="connsiteX7" fmla="*/ 6267294 w 7534656"/>
              <a:gd name="connsiteY7" fmla="*/ 135168 h 6858000"/>
              <a:gd name="connsiteX8" fmla="*/ 6528964 w 7534656"/>
              <a:gd name="connsiteY8" fmla="*/ 71141 h 6858000"/>
              <a:gd name="connsiteX9" fmla="*/ 6581298 w 7534656"/>
              <a:gd name="connsiteY9" fmla="*/ 88927 h 6858000"/>
              <a:gd name="connsiteX10" fmla="*/ 6555131 w 7534656"/>
              <a:gd name="connsiteY10" fmla="*/ 163625 h 6858000"/>
              <a:gd name="connsiteX11" fmla="*/ 6441741 w 7534656"/>
              <a:gd name="connsiteY11" fmla="*/ 192082 h 6858000"/>
              <a:gd name="connsiteX12" fmla="*/ 6264386 w 7534656"/>
              <a:gd name="connsiteY12" fmla="*/ 373491 h 6858000"/>
              <a:gd name="connsiteX13" fmla="*/ 6531872 w 7534656"/>
              <a:gd name="connsiteY13" fmla="*/ 352148 h 6858000"/>
              <a:gd name="connsiteX14" fmla="*/ 6578391 w 7534656"/>
              <a:gd name="connsiteY14" fmla="*/ 394834 h 6858000"/>
              <a:gd name="connsiteX15" fmla="*/ 6595836 w 7534656"/>
              <a:gd name="connsiteY15" fmla="*/ 451747 h 6858000"/>
              <a:gd name="connsiteX16" fmla="*/ 6674337 w 7534656"/>
              <a:gd name="connsiteY16" fmla="*/ 359262 h 6858000"/>
              <a:gd name="connsiteX17" fmla="*/ 6741209 w 7534656"/>
              <a:gd name="connsiteY17" fmla="*/ 334364 h 6858000"/>
              <a:gd name="connsiteX18" fmla="*/ 6761561 w 7534656"/>
              <a:gd name="connsiteY18" fmla="*/ 416176 h 6858000"/>
              <a:gd name="connsiteX19" fmla="*/ 6700505 w 7534656"/>
              <a:gd name="connsiteY19" fmla="*/ 505101 h 6858000"/>
              <a:gd name="connsiteX20" fmla="*/ 6537687 w 7534656"/>
              <a:gd name="connsiteY20" fmla="*/ 558458 h 6858000"/>
              <a:gd name="connsiteX21" fmla="*/ 6712134 w 7534656"/>
              <a:gd name="connsiteY21" fmla="*/ 558458 h 6858000"/>
              <a:gd name="connsiteX22" fmla="*/ 6912748 w 7534656"/>
              <a:gd name="connsiteY22" fmla="*/ 522887 h 6858000"/>
              <a:gd name="connsiteX23" fmla="*/ 7124992 w 7534656"/>
              <a:gd name="connsiteY23" fmla="*/ 533558 h 6858000"/>
              <a:gd name="connsiteX24" fmla="*/ 7325607 w 7534656"/>
              <a:gd name="connsiteY24" fmla="*/ 462417 h 6858000"/>
              <a:gd name="connsiteX25" fmla="*/ 7529129 w 7534656"/>
              <a:gd name="connsiteY25" fmla="*/ 465975 h 6858000"/>
              <a:gd name="connsiteX26" fmla="*/ 6627818 w 7534656"/>
              <a:gd name="connsiteY26" fmla="*/ 910606 h 6858000"/>
              <a:gd name="connsiteX27" fmla="*/ 6671430 w 7534656"/>
              <a:gd name="connsiteY27" fmla="*/ 921277 h 6858000"/>
              <a:gd name="connsiteX28" fmla="*/ 6729579 w 7534656"/>
              <a:gd name="connsiteY28" fmla="*/ 949734 h 6858000"/>
              <a:gd name="connsiteX29" fmla="*/ 6685967 w 7534656"/>
              <a:gd name="connsiteY29" fmla="*/ 1006647 h 6858000"/>
              <a:gd name="connsiteX30" fmla="*/ 6450463 w 7534656"/>
              <a:gd name="connsiteY30" fmla="*/ 1113358 h 6858000"/>
              <a:gd name="connsiteX31" fmla="*/ 6392314 w 7534656"/>
              <a:gd name="connsiteY31" fmla="*/ 1220069 h 6858000"/>
              <a:gd name="connsiteX32" fmla="*/ 6465001 w 7534656"/>
              <a:gd name="connsiteY32" fmla="*/ 1209399 h 6858000"/>
              <a:gd name="connsiteX33" fmla="*/ 6528964 w 7534656"/>
              <a:gd name="connsiteY33" fmla="*/ 1230741 h 6858000"/>
              <a:gd name="connsiteX34" fmla="*/ 6502798 w 7534656"/>
              <a:gd name="connsiteY34" fmla="*/ 1365909 h 6858000"/>
              <a:gd name="connsiteX35" fmla="*/ 6168440 w 7534656"/>
              <a:gd name="connsiteY35" fmla="*/ 1540204 h 6858000"/>
              <a:gd name="connsiteX36" fmla="*/ 6139366 w 7534656"/>
              <a:gd name="connsiteY36" fmla="*/ 1597117 h 6858000"/>
              <a:gd name="connsiteX37" fmla="*/ 6180070 w 7534656"/>
              <a:gd name="connsiteY37" fmla="*/ 1636245 h 6858000"/>
              <a:gd name="connsiteX38" fmla="*/ 6287645 w 7534656"/>
              <a:gd name="connsiteY38" fmla="*/ 1657587 h 6858000"/>
              <a:gd name="connsiteX39" fmla="*/ 6136458 w 7534656"/>
              <a:gd name="connsiteY39" fmla="*/ 1849668 h 6858000"/>
              <a:gd name="connsiteX40" fmla="*/ 6081216 w 7534656"/>
              <a:gd name="connsiteY40" fmla="*/ 1903025 h 6858000"/>
              <a:gd name="connsiteX41" fmla="*/ 5985270 w 7534656"/>
              <a:gd name="connsiteY41" fmla="*/ 1984836 h 6858000"/>
              <a:gd name="connsiteX42" fmla="*/ 5985270 w 7534656"/>
              <a:gd name="connsiteY42" fmla="*/ 2013292 h 6858000"/>
              <a:gd name="connsiteX43" fmla="*/ 6113198 w 7534656"/>
              <a:gd name="connsiteY43" fmla="*/ 2102219 h 6858000"/>
              <a:gd name="connsiteX44" fmla="*/ 6345795 w 7534656"/>
              <a:gd name="connsiteY44" fmla="*/ 2077320 h 6858000"/>
              <a:gd name="connsiteX45" fmla="*/ 6002715 w 7534656"/>
              <a:gd name="connsiteY45" fmla="*/ 2208931 h 6858000"/>
              <a:gd name="connsiteX46" fmla="*/ 7113363 w 7534656"/>
              <a:gd name="connsiteY46" fmla="*/ 1892353 h 6858000"/>
              <a:gd name="connsiteX47" fmla="*/ 7043584 w 7534656"/>
              <a:gd name="connsiteY47" fmla="*/ 1974165 h 6858000"/>
              <a:gd name="connsiteX48" fmla="*/ 6653985 w 7534656"/>
              <a:gd name="connsiteY48" fmla="*/ 2191146 h 6858000"/>
              <a:gd name="connsiteX49" fmla="*/ 6543502 w 7534656"/>
              <a:gd name="connsiteY49" fmla="*/ 2326314 h 6858000"/>
              <a:gd name="connsiteX50" fmla="*/ 6427203 w 7534656"/>
              <a:gd name="connsiteY50" fmla="*/ 2401012 h 6858000"/>
              <a:gd name="connsiteX51" fmla="*/ 6264386 w 7534656"/>
              <a:gd name="connsiteY51" fmla="*/ 2401012 h 6858000"/>
              <a:gd name="connsiteX52" fmla="*/ 6148088 w 7534656"/>
              <a:gd name="connsiteY52" fmla="*/ 2518395 h 6858000"/>
              <a:gd name="connsiteX53" fmla="*/ 6267294 w 7534656"/>
              <a:gd name="connsiteY53" fmla="*/ 2543294 h 6858000"/>
              <a:gd name="connsiteX54" fmla="*/ 6406851 w 7534656"/>
              <a:gd name="connsiteY54" fmla="*/ 2525509 h 6858000"/>
              <a:gd name="connsiteX55" fmla="*/ 6563854 w 7534656"/>
              <a:gd name="connsiteY55" fmla="*/ 2564636 h 6858000"/>
              <a:gd name="connsiteX56" fmla="*/ 6709227 w 7534656"/>
              <a:gd name="connsiteY56" fmla="*/ 2532623 h 6858000"/>
              <a:gd name="connsiteX57" fmla="*/ 6883674 w 7534656"/>
              <a:gd name="connsiteY57" fmla="*/ 2553965 h 6858000"/>
              <a:gd name="connsiteX58" fmla="*/ 6938916 w 7534656"/>
              <a:gd name="connsiteY58" fmla="*/ 2692689 h 6858000"/>
              <a:gd name="connsiteX59" fmla="*/ 6956360 w 7534656"/>
              <a:gd name="connsiteY59" fmla="*/ 2703362 h 6858000"/>
              <a:gd name="connsiteX60" fmla="*/ 7279088 w 7534656"/>
              <a:gd name="connsiteY60" fmla="*/ 2923898 h 6858000"/>
              <a:gd name="connsiteX61" fmla="*/ 7369219 w 7534656"/>
              <a:gd name="connsiteY61" fmla="*/ 2941684 h 6858000"/>
              <a:gd name="connsiteX62" fmla="*/ 6837155 w 7534656"/>
              <a:gd name="connsiteY62" fmla="*/ 3329402 h 6858000"/>
              <a:gd name="connsiteX63" fmla="*/ 7194772 w 7534656"/>
              <a:gd name="connsiteY63" fmla="*/ 3229805 h 6858000"/>
              <a:gd name="connsiteX64" fmla="*/ 7244198 w 7534656"/>
              <a:gd name="connsiteY64" fmla="*/ 3393429 h 6858000"/>
              <a:gd name="connsiteX65" fmla="*/ 7075566 w 7534656"/>
              <a:gd name="connsiteY65" fmla="*/ 3539269 h 6858000"/>
              <a:gd name="connsiteX66" fmla="*/ 7014509 w 7534656"/>
              <a:gd name="connsiteY66" fmla="*/ 3827390 h 6858000"/>
              <a:gd name="connsiteX67" fmla="*/ 7043584 w 7534656"/>
              <a:gd name="connsiteY67" fmla="*/ 4090612 h 6858000"/>
              <a:gd name="connsiteX68" fmla="*/ 7116270 w 7534656"/>
              <a:gd name="connsiteY68" fmla="*/ 4172424 h 6858000"/>
              <a:gd name="connsiteX69" fmla="*/ 7220938 w 7534656"/>
              <a:gd name="connsiteY69" fmla="*/ 4321821 h 6858000"/>
              <a:gd name="connsiteX70" fmla="*/ 7284903 w 7534656"/>
              <a:gd name="connsiteY70" fmla="*/ 4414305 h 6858000"/>
              <a:gd name="connsiteX71" fmla="*/ 7508777 w 7534656"/>
              <a:gd name="connsiteY71" fmla="*/ 4378734 h 6858000"/>
              <a:gd name="connsiteX72" fmla="*/ 7209309 w 7534656"/>
              <a:gd name="connsiteY72" fmla="*/ 4613499 h 6858000"/>
              <a:gd name="connsiteX73" fmla="*/ 7450627 w 7534656"/>
              <a:gd name="connsiteY73" fmla="*/ 4585042 h 6858000"/>
              <a:gd name="connsiteX74" fmla="*/ 7529129 w 7534656"/>
              <a:gd name="connsiteY74" fmla="*/ 4602828 h 6858000"/>
              <a:gd name="connsiteX75" fmla="*/ 7485517 w 7534656"/>
              <a:gd name="connsiteY75" fmla="*/ 4677526 h 6858000"/>
              <a:gd name="connsiteX76" fmla="*/ 7308162 w 7534656"/>
              <a:gd name="connsiteY76" fmla="*/ 4805580 h 6858000"/>
              <a:gd name="connsiteX77" fmla="*/ 6941823 w 7534656"/>
              <a:gd name="connsiteY77" fmla="*/ 5154171 h 6858000"/>
              <a:gd name="connsiteX78" fmla="*/ 7296533 w 7534656"/>
              <a:gd name="connsiteY78" fmla="*/ 4994104 h 6858000"/>
              <a:gd name="connsiteX79" fmla="*/ 6924378 w 7534656"/>
              <a:gd name="connsiteY79" fmla="*/ 5353367 h 6858000"/>
              <a:gd name="connsiteX80" fmla="*/ 6842970 w 7534656"/>
              <a:gd name="connsiteY80" fmla="*/ 5474306 h 6858000"/>
              <a:gd name="connsiteX81" fmla="*/ 6674337 w 7534656"/>
              <a:gd name="connsiteY81" fmla="*/ 5769542 h 6858000"/>
              <a:gd name="connsiteX82" fmla="*/ 6683059 w 7534656"/>
              <a:gd name="connsiteY82" fmla="*/ 5801555 h 6858000"/>
              <a:gd name="connsiteX83" fmla="*/ 6874952 w 7534656"/>
              <a:gd name="connsiteY83" fmla="*/ 5755314 h 6858000"/>
              <a:gd name="connsiteX84" fmla="*/ 6624910 w 7534656"/>
              <a:gd name="connsiteY84" fmla="*/ 6004307 h 6858000"/>
              <a:gd name="connsiteX85" fmla="*/ 6366147 w 7534656"/>
              <a:gd name="connsiteY85" fmla="*/ 6196388 h 6858000"/>
              <a:gd name="connsiteX86" fmla="*/ 6549317 w 7534656"/>
              <a:gd name="connsiteY86" fmla="*/ 6167932 h 6858000"/>
              <a:gd name="connsiteX87" fmla="*/ 6802265 w 7534656"/>
              <a:gd name="connsiteY87" fmla="*/ 6057663 h 6858000"/>
              <a:gd name="connsiteX88" fmla="*/ 6889489 w 7534656"/>
              <a:gd name="connsiteY88" fmla="*/ 6100347 h 6858000"/>
              <a:gd name="connsiteX89" fmla="*/ 6651077 w 7534656"/>
              <a:gd name="connsiteY89" fmla="*/ 6281757 h 6858000"/>
              <a:gd name="connsiteX90" fmla="*/ 6514427 w 7534656"/>
              <a:gd name="connsiteY90" fmla="*/ 6367127 h 6858000"/>
              <a:gd name="connsiteX91" fmla="*/ 6459185 w 7534656"/>
              <a:gd name="connsiteY91" fmla="*/ 6431153 h 6858000"/>
              <a:gd name="connsiteX92" fmla="*/ 6302183 w 7534656"/>
              <a:gd name="connsiteY92" fmla="*/ 6658805 h 6858000"/>
              <a:gd name="connsiteX93" fmla="*/ 5941659 w 7534656"/>
              <a:gd name="connsiteY93" fmla="*/ 6858000 h 6858000"/>
              <a:gd name="connsiteX94" fmla="*/ 3114003 w 7534656"/>
              <a:gd name="connsiteY94" fmla="*/ 6858000 h 6858000"/>
              <a:gd name="connsiteX95" fmla="*/ 2238233 w 7534656"/>
              <a:gd name="connsiteY95" fmla="*/ 6858000 h 6858000"/>
              <a:gd name="connsiteX96" fmla="*/ 2022952 w 7534656"/>
              <a:gd name="connsiteY96" fmla="*/ 6858000 h 6858000"/>
              <a:gd name="connsiteX97" fmla="*/ 234679 w 7534656"/>
              <a:gd name="connsiteY97" fmla="*/ 6858000 h 6858000"/>
              <a:gd name="connsiteX98" fmla="*/ 0 w 7534656"/>
              <a:gd name="connsiteY9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7534656" h="6858000">
                <a:moveTo>
                  <a:pt x="0" y="0"/>
                </a:moveTo>
                <a:lnTo>
                  <a:pt x="234679" y="0"/>
                </a:lnTo>
                <a:lnTo>
                  <a:pt x="2022952" y="0"/>
                </a:lnTo>
                <a:lnTo>
                  <a:pt x="2238233" y="0"/>
                </a:lnTo>
                <a:lnTo>
                  <a:pt x="3114003" y="0"/>
                </a:lnTo>
                <a:lnTo>
                  <a:pt x="6526057" y="0"/>
                </a:lnTo>
                <a:cubicBezTo>
                  <a:pt x="6424296" y="35571"/>
                  <a:pt x="6325442" y="78255"/>
                  <a:pt x="6223681" y="110269"/>
                </a:cubicBezTo>
                <a:cubicBezTo>
                  <a:pt x="6238219" y="145839"/>
                  <a:pt x="6252756" y="138725"/>
                  <a:pt x="6267294" y="135168"/>
                </a:cubicBezTo>
                <a:cubicBezTo>
                  <a:pt x="6354517" y="120941"/>
                  <a:pt x="6444648" y="110269"/>
                  <a:pt x="6528964" y="71141"/>
                </a:cubicBezTo>
                <a:cubicBezTo>
                  <a:pt x="6549317" y="64027"/>
                  <a:pt x="6572576" y="64027"/>
                  <a:pt x="6581298" y="88927"/>
                </a:cubicBezTo>
                <a:cubicBezTo>
                  <a:pt x="6595836" y="124497"/>
                  <a:pt x="6575484" y="145839"/>
                  <a:pt x="6555131" y="163625"/>
                </a:cubicBezTo>
                <a:cubicBezTo>
                  <a:pt x="6520242" y="195638"/>
                  <a:pt x="6479538" y="188525"/>
                  <a:pt x="6441741" y="192082"/>
                </a:cubicBezTo>
                <a:cubicBezTo>
                  <a:pt x="6337073" y="209867"/>
                  <a:pt x="6287645" y="259665"/>
                  <a:pt x="6264386" y="373491"/>
                </a:cubicBezTo>
                <a:cubicBezTo>
                  <a:pt x="6354517" y="327250"/>
                  <a:pt x="6444648" y="384162"/>
                  <a:pt x="6531872" y="352148"/>
                </a:cubicBezTo>
                <a:cubicBezTo>
                  <a:pt x="6555131" y="345034"/>
                  <a:pt x="6590021" y="355706"/>
                  <a:pt x="6578391" y="394834"/>
                </a:cubicBezTo>
                <a:cubicBezTo>
                  <a:pt x="6566762" y="430405"/>
                  <a:pt x="6528964" y="458860"/>
                  <a:pt x="6595836" y="451747"/>
                </a:cubicBezTo>
                <a:cubicBezTo>
                  <a:pt x="6645263" y="448189"/>
                  <a:pt x="6659800" y="405504"/>
                  <a:pt x="6674337" y="359262"/>
                </a:cubicBezTo>
                <a:cubicBezTo>
                  <a:pt x="6685967" y="334364"/>
                  <a:pt x="6717949" y="320135"/>
                  <a:pt x="6741209" y="334364"/>
                </a:cubicBezTo>
                <a:cubicBezTo>
                  <a:pt x="6770283" y="348592"/>
                  <a:pt x="6761561" y="387720"/>
                  <a:pt x="6761561" y="416176"/>
                </a:cubicBezTo>
                <a:cubicBezTo>
                  <a:pt x="6764469" y="469532"/>
                  <a:pt x="6741209" y="494431"/>
                  <a:pt x="6700505" y="505101"/>
                </a:cubicBezTo>
                <a:cubicBezTo>
                  <a:pt x="6651077" y="519330"/>
                  <a:pt x="6601651" y="537116"/>
                  <a:pt x="6537687" y="558458"/>
                </a:cubicBezTo>
                <a:cubicBezTo>
                  <a:pt x="6607466" y="594028"/>
                  <a:pt x="6659800" y="586915"/>
                  <a:pt x="6712134" y="558458"/>
                </a:cubicBezTo>
                <a:cubicBezTo>
                  <a:pt x="6776098" y="526444"/>
                  <a:pt x="6860414" y="483759"/>
                  <a:pt x="6912748" y="522887"/>
                </a:cubicBezTo>
                <a:cubicBezTo>
                  <a:pt x="6991249" y="579800"/>
                  <a:pt x="7055213" y="544229"/>
                  <a:pt x="7124992" y="533558"/>
                </a:cubicBezTo>
                <a:cubicBezTo>
                  <a:pt x="7270366" y="512216"/>
                  <a:pt x="7180234" y="480203"/>
                  <a:pt x="7325607" y="462417"/>
                </a:cubicBezTo>
                <a:cubicBezTo>
                  <a:pt x="7383756" y="455303"/>
                  <a:pt x="7444813" y="426847"/>
                  <a:pt x="7529129" y="465975"/>
                </a:cubicBezTo>
                <a:cubicBezTo>
                  <a:pt x="7148252" y="672284"/>
                  <a:pt x="6967990" y="658055"/>
                  <a:pt x="6627818" y="910606"/>
                </a:cubicBezTo>
                <a:cubicBezTo>
                  <a:pt x="6642355" y="935506"/>
                  <a:pt x="6656892" y="924835"/>
                  <a:pt x="6671430" y="921277"/>
                </a:cubicBezTo>
                <a:cubicBezTo>
                  <a:pt x="6694689" y="917720"/>
                  <a:pt x="6723764" y="903491"/>
                  <a:pt x="6729579" y="949734"/>
                </a:cubicBezTo>
                <a:cubicBezTo>
                  <a:pt x="6732487" y="985305"/>
                  <a:pt x="6715041" y="1003089"/>
                  <a:pt x="6685967" y="1006647"/>
                </a:cubicBezTo>
                <a:cubicBezTo>
                  <a:pt x="6601651" y="1020875"/>
                  <a:pt x="6526057" y="1070674"/>
                  <a:pt x="6450463" y="1113358"/>
                </a:cubicBezTo>
                <a:cubicBezTo>
                  <a:pt x="6415574" y="1131144"/>
                  <a:pt x="6377777" y="1156043"/>
                  <a:pt x="6392314" y="1220069"/>
                </a:cubicBezTo>
                <a:cubicBezTo>
                  <a:pt x="6421388" y="1237855"/>
                  <a:pt x="6441741" y="1212955"/>
                  <a:pt x="6465001" y="1209399"/>
                </a:cubicBezTo>
                <a:cubicBezTo>
                  <a:pt x="6488260" y="1205842"/>
                  <a:pt x="6543502" y="1220069"/>
                  <a:pt x="6528964" y="1230741"/>
                </a:cubicBezTo>
                <a:cubicBezTo>
                  <a:pt x="6462093" y="1269868"/>
                  <a:pt x="6584206" y="1365909"/>
                  <a:pt x="6502798" y="1365909"/>
                </a:cubicBezTo>
                <a:cubicBezTo>
                  <a:pt x="6369055" y="1365909"/>
                  <a:pt x="6296368" y="1536647"/>
                  <a:pt x="6168440" y="1540204"/>
                </a:cubicBezTo>
                <a:cubicBezTo>
                  <a:pt x="6148088" y="1540204"/>
                  <a:pt x="6139366" y="1572219"/>
                  <a:pt x="6139366" y="1597117"/>
                </a:cubicBezTo>
                <a:cubicBezTo>
                  <a:pt x="6139366" y="1629132"/>
                  <a:pt x="6159717" y="1632688"/>
                  <a:pt x="6180070" y="1636245"/>
                </a:cubicBezTo>
                <a:cubicBezTo>
                  <a:pt x="6212052" y="1639802"/>
                  <a:pt x="6246941" y="1597117"/>
                  <a:pt x="6287645" y="1657587"/>
                </a:cubicBezTo>
                <a:cubicBezTo>
                  <a:pt x="6212052" y="1693158"/>
                  <a:pt x="6133551" y="1728729"/>
                  <a:pt x="6136458" y="1849668"/>
                </a:cubicBezTo>
                <a:cubicBezTo>
                  <a:pt x="6136458" y="1881683"/>
                  <a:pt x="6104476" y="1895910"/>
                  <a:pt x="6081216" y="1903025"/>
                </a:cubicBezTo>
                <a:cubicBezTo>
                  <a:pt x="6040512" y="1917252"/>
                  <a:pt x="6008530" y="1938595"/>
                  <a:pt x="5985270" y="1984836"/>
                </a:cubicBezTo>
                <a:cubicBezTo>
                  <a:pt x="5985270" y="1995507"/>
                  <a:pt x="5985270" y="2002622"/>
                  <a:pt x="5985270" y="2013292"/>
                </a:cubicBezTo>
                <a:cubicBezTo>
                  <a:pt x="5991085" y="2123562"/>
                  <a:pt x="6049234" y="2120004"/>
                  <a:pt x="6113198" y="2102219"/>
                </a:cubicBezTo>
                <a:cubicBezTo>
                  <a:pt x="6188792" y="2080877"/>
                  <a:pt x="6264386" y="2038192"/>
                  <a:pt x="6345795" y="2077320"/>
                </a:cubicBezTo>
                <a:cubicBezTo>
                  <a:pt x="6232404" y="2130676"/>
                  <a:pt x="6107384" y="2134233"/>
                  <a:pt x="6002715" y="2208931"/>
                </a:cubicBezTo>
                <a:cubicBezTo>
                  <a:pt x="6392314" y="2223159"/>
                  <a:pt x="6735394" y="1984836"/>
                  <a:pt x="7113363" y="1892353"/>
                </a:cubicBezTo>
                <a:cubicBezTo>
                  <a:pt x="7101733" y="1952823"/>
                  <a:pt x="7069751" y="1967051"/>
                  <a:pt x="7043584" y="1974165"/>
                </a:cubicBezTo>
                <a:cubicBezTo>
                  <a:pt x="6904026" y="2020407"/>
                  <a:pt x="6781913" y="2112891"/>
                  <a:pt x="6653985" y="2191146"/>
                </a:cubicBezTo>
                <a:cubicBezTo>
                  <a:pt x="6601651" y="2223159"/>
                  <a:pt x="6563854" y="2258731"/>
                  <a:pt x="6543502" y="2326314"/>
                </a:cubicBezTo>
                <a:cubicBezTo>
                  <a:pt x="6526057" y="2390340"/>
                  <a:pt x="6491167" y="2418796"/>
                  <a:pt x="6427203" y="2401012"/>
                </a:cubicBezTo>
                <a:cubicBezTo>
                  <a:pt x="6374869" y="2386784"/>
                  <a:pt x="6319627" y="2393898"/>
                  <a:pt x="6264386" y="2401012"/>
                </a:cubicBezTo>
                <a:cubicBezTo>
                  <a:pt x="6203330" y="2408126"/>
                  <a:pt x="6133551" y="2479267"/>
                  <a:pt x="6148088" y="2518395"/>
                </a:cubicBezTo>
                <a:cubicBezTo>
                  <a:pt x="6177162" y="2582422"/>
                  <a:pt x="6226589" y="2550408"/>
                  <a:pt x="6267294" y="2543294"/>
                </a:cubicBezTo>
                <a:cubicBezTo>
                  <a:pt x="6316720" y="2536181"/>
                  <a:pt x="6406851" y="2518395"/>
                  <a:pt x="6406851" y="2525509"/>
                </a:cubicBezTo>
                <a:cubicBezTo>
                  <a:pt x="6438834" y="2685576"/>
                  <a:pt x="6511520" y="2564636"/>
                  <a:pt x="6563854" y="2564636"/>
                </a:cubicBezTo>
                <a:cubicBezTo>
                  <a:pt x="6613281" y="2564636"/>
                  <a:pt x="6662707" y="2546851"/>
                  <a:pt x="6709227" y="2532623"/>
                </a:cubicBezTo>
                <a:cubicBezTo>
                  <a:pt x="6770283" y="2514837"/>
                  <a:pt x="6825524" y="2546851"/>
                  <a:pt x="6883674" y="2553965"/>
                </a:cubicBezTo>
                <a:cubicBezTo>
                  <a:pt x="6936008" y="2561080"/>
                  <a:pt x="6906934" y="2653563"/>
                  <a:pt x="6938916" y="2692689"/>
                </a:cubicBezTo>
                <a:cubicBezTo>
                  <a:pt x="6944730" y="2703362"/>
                  <a:pt x="6950545" y="2703362"/>
                  <a:pt x="6956360" y="2703362"/>
                </a:cubicBezTo>
                <a:cubicBezTo>
                  <a:pt x="6973805" y="2980812"/>
                  <a:pt x="7279088" y="2913227"/>
                  <a:pt x="7279088" y="2923898"/>
                </a:cubicBezTo>
                <a:cubicBezTo>
                  <a:pt x="7305255" y="2941684"/>
                  <a:pt x="7337237" y="2899000"/>
                  <a:pt x="7369219" y="2941684"/>
                </a:cubicBezTo>
                <a:cubicBezTo>
                  <a:pt x="7232569" y="3137322"/>
                  <a:pt x="7023231" y="3183563"/>
                  <a:pt x="6837155" y="3329402"/>
                </a:cubicBezTo>
                <a:cubicBezTo>
                  <a:pt x="6991249" y="3379202"/>
                  <a:pt x="7081381" y="3208463"/>
                  <a:pt x="7194772" y="3229805"/>
                </a:cubicBezTo>
                <a:cubicBezTo>
                  <a:pt x="7250013" y="3283162"/>
                  <a:pt x="7084288" y="3368530"/>
                  <a:pt x="7244198" y="3393429"/>
                </a:cubicBezTo>
                <a:cubicBezTo>
                  <a:pt x="7174420" y="3439672"/>
                  <a:pt x="7124992" y="3485914"/>
                  <a:pt x="7075566" y="3539269"/>
                </a:cubicBezTo>
                <a:cubicBezTo>
                  <a:pt x="6991249" y="3635309"/>
                  <a:pt x="6973805" y="3699337"/>
                  <a:pt x="7014509" y="3827390"/>
                </a:cubicBezTo>
                <a:cubicBezTo>
                  <a:pt x="7040677" y="3912759"/>
                  <a:pt x="7078473" y="3991015"/>
                  <a:pt x="7043584" y="4090612"/>
                </a:cubicBezTo>
                <a:cubicBezTo>
                  <a:pt x="7020324" y="4158196"/>
                  <a:pt x="7029047" y="4204438"/>
                  <a:pt x="7116270" y="4172424"/>
                </a:cubicBezTo>
                <a:cubicBezTo>
                  <a:pt x="7209309" y="4140411"/>
                  <a:pt x="7244198" y="4200882"/>
                  <a:pt x="7220938" y="4321821"/>
                </a:cubicBezTo>
                <a:cubicBezTo>
                  <a:pt x="7206402" y="4400076"/>
                  <a:pt x="7220938" y="4424975"/>
                  <a:pt x="7284903" y="4414305"/>
                </a:cubicBezTo>
                <a:cubicBezTo>
                  <a:pt x="7354681" y="4403633"/>
                  <a:pt x="7421553" y="4353835"/>
                  <a:pt x="7508777" y="4378734"/>
                </a:cubicBezTo>
                <a:cubicBezTo>
                  <a:pt x="7438998" y="4521016"/>
                  <a:pt x="7290717" y="4478331"/>
                  <a:pt x="7209309" y="4613499"/>
                </a:cubicBezTo>
                <a:cubicBezTo>
                  <a:pt x="7305255" y="4613499"/>
                  <a:pt x="7380849" y="4613499"/>
                  <a:pt x="7450627" y="4585042"/>
                </a:cubicBezTo>
                <a:cubicBezTo>
                  <a:pt x="7479702" y="4574373"/>
                  <a:pt x="7511684" y="4560144"/>
                  <a:pt x="7529129" y="4602828"/>
                </a:cubicBezTo>
                <a:cubicBezTo>
                  <a:pt x="7549482" y="4652628"/>
                  <a:pt x="7508777" y="4670412"/>
                  <a:pt x="7485517" y="4677526"/>
                </a:cubicBezTo>
                <a:cubicBezTo>
                  <a:pt x="7418645" y="4702425"/>
                  <a:pt x="7366312" y="4759339"/>
                  <a:pt x="7308162" y="4805580"/>
                </a:cubicBezTo>
                <a:cubicBezTo>
                  <a:pt x="7183142" y="4905177"/>
                  <a:pt x="7046491" y="4990547"/>
                  <a:pt x="6941823" y="5154171"/>
                </a:cubicBezTo>
                <a:cubicBezTo>
                  <a:pt x="7072659" y="5111487"/>
                  <a:pt x="7171512" y="5011889"/>
                  <a:pt x="7296533" y="4994104"/>
                </a:cubicBezTo>
                <a:cubicBezTo>
                  <a:pt x="7188956" y="5143500"/>
                  <a:pt x="7052306" y="5243097"/>
                  <a:pt x="6924378" y="5353367"/>
                </a:cubicBezTo>
                <a:cubicBezTo>
                  <a:pt x="6886581" y="5385379"/>
                  <a:pt x="6848784" y="5406721"/>
                  <a:pt x="6842970" y="5474306"/>
                </a:cubicBezTo>
                <a:cubicBezTo>
                  <a:pt x="6825524" y="5605917"/>
                  <a:pt x="6779006" y="5712629"/>
                  <a:pt x="6674337" y="5769542"/>
                </a:cubicBezTo>
                <a:cubicBezTo>
                  <a:pt x="6674337" y="5769542"/>
                  <a:pt x="6680152" y="5790884"/>
                  <a:pt x="6683059" y="5801555"/>
                </a:cubicBezTo>
                <a:cubicBezTo>
                  <a:pt x="6747024" y="5805112"/>
                  <a:pt x="6796450" y="5726858"/>
                  <a:pt x="6874952" y="5755314"/>
                </a:cubicBezTo>
                <a:cubicBezTo>
                  <a:pt x="6796450" y="5862025"/>
                  <a:pt x="6732487" y="5954508"/>
                  <a:pt x="6624910" y="6004307"/>
                </a:cubicBezTo>
                <a:cubicBezTo>
                  <a:pt x="6537687" y="6043434"/>
                  <a:pt x="6430111" y="6068335"/>
                  <a:pt x="6366147" y="6196388"/>
                </a:cubicBezTo>
                <a:cubicBezTo>
                  <a:pt x="6438834" y="6221287"/>
                  <a:pt x="6494075" y="6189274"/>
                  <a:pt x="6549317" y="6167932"/>
                </a:cubicBezTo>
                <a:cubicBezTo>
                  <a:pt x="6633633" y="6132361"/>
                  <a:pt x="6717949" y="6093234"/>
                  <a:pt x="6802265" y="6057663"/>
                </a:cubicBezTo>
                <a:cubicBezTo>
                  <a:pt x="6834248" y="6043434"/>
                  <a:pt x="6869137" y="6036320"/>
                  <a:pt x="6889489" y="6100347"/>
                </a:cubicBezTo>
                <a:cubicBezTo>
                  <a:pt x="6781913" y="6114575"/>
                  <a:pt x="6717949" y="6199945"/>
                  <a:pt x="6651077" y="6281757"/>
                </a:cubicBezTo>
                <a:cubicBezTo>
                  <a:pt x="6613281" y="6327999"/>
                  <a:pt x="6581298" y="6388469"/>
                  <a:pt x="6514427" y="6367127"/>
                </a:cubicBezTo>
                <a:cubicBezTo>
                  <a:pt x="6479538" y="6356456"/>
                  <a:pt x="6456278" y="6388469"/>
                  <a:pt x="6459185" y="6431153"/>
                </a:cubicBezTo>
                <a:cubicBezTo>
                  <a:pt x="6473723" y="6580550"/>
                  <a:pt x="6389406" y="6630349"/>
                  <a:pt x="6302183" y="6658805"/>
                </a:cubicBezTo>
                <a:cubicBezTo>
                  <a:pt x="6174255" y="6701489"/>
                  <a:pt x="6060864" y="6786859"/>
                  <a:pt x="5941659" y="6858000"/>
                </a:cubicBezTo>
                <a:lnTo>
                  <a:pt x="3114003" y="6858000"/>
                </a:lnTo>
                <a:lnTo>
                  <a:pt x="2238233" y="6858000"/>
                </a:lnTo>
                <a:lnTo>
                  <a:pt x="2022952" y="6858000"/>
                </a:lnTo>
                <a:lnTo>
                  <a:pt x="234679"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932688" y="1673352"/>
            <a:ext cx="5596128" cy="3511296"/>
          </a:xfrm>
        </p:spPr>
        <p:txBody>
          <a:bodyPr anchor="ctr">
            <a:normAutofit/>
          </a:bodyPr>
          <a:lstStyle>
            <a:lvl1pPr algn="l">
              <a:lnSpc>
                <a:spcPct val="100000"/>
              </a:lnSpc>
              <a:defRPr sz="48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8110728" y="1674546"/>
            <a:ext cx="3401568" cy="3508908"/>
          </a:xfrm>
        </p:spPr>
        <p:txBody>
          <a:bodyPr anchor="ctr"/>
          <a:lstStyle>
            <a:lvl1pPr marL="0" indent="0" algn="l">
              <a:buNone/>
              <a:defRPr sz="28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8015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4541520"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4541520"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11" name="Text Placeholder 4">
            <a:extLst>
              <a:ext uri="{FF2B5EF4-FFF2-40B4-BE49-F238E27FC236}">
                <a16:creationId xmlns:a16="http://schemas.microsoft.com/office/drawing/2014/main" id="{B4B72819-870F-4CC8-9DEF-58C3AB4CD685}"/>
              </a:ext>
            </a:extLst>
          </p:cNvPr>
          <p:cNvSpPr>
            <a:spLocks noGrp="1"/>
          </p:cNvSpPr>
          <p:nvPr>
            <p:ph type="body" sz="quarter" idx="13"/>
          </p:nvPr>
        </p:nvSpPr>
        <p:spPr>
          <a:xfrm>
            <a:off x="8243252"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D7812E9D-BE2A-41F4-AA15-DC0B8C56AE77}"/>
              </a:ext>
            </a:extLst>
          </p:cNvPr>
          <p:cNvSpPr>
            <a:spLocks noGrp="1"/>
          </p:cNvSpPr>
          <p:nvPr>
            <p:ph sz="quarter" idx="14"/>
          </p:nvPr>
        </p:nvSpPr>
        <p:spPr>
          <a:xfrm>
            <a:off x="8243252"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7611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2E6D765B-CB67-4A95-A679-026ECF057447}"/>
              </a:ext>
            </a:extLst>
          </p:cNvPr>
          <p:cNvSpPr>
            <a:spLocks noGrp="1"/>
          </p:cNvSpPr>
          <p:nvPr>
            <p:ph type="pic" sz="quarter" idx="13"/>
          </p:nvPr>
        </p:nvSpPr>
        <p:spPr>
          <a:xfrm>
            <a:off x="0" y="0"/>
            <a:ext cx="6105136" cy="4191000"/>
          </a:xfrm>
          <a:custGeom>
            <a:avLst/>
            <a:gdLst>
              <a:gd name="connsiteX0" fmla="*/ 0 w 6105136"/>
              <a:gd name="connsiteY0" fmla="*/ 0 h 4191000"/>
              <a:gd name="connsiteX1" fmla="*/ 5607799 w 6105136"/>
              <a:gd name="connsiteY1" fmla="*/ 0 h 4191000"/>
              <a:gd name="connsiteX2" fmla="*/ 5571513 w 6105136"/>
              <a:gd name="connsiteY2" fmla="*/ 27327 h 4191000"/>
              <a:gd name="connsiteX3" fmla="*/ 5456712 w 6105136"/>
              <a:gd name="connsiteY3" fmla="*/ 261788 h 4191000"/>
              <a:gd name="connsiteX4" fmla="*/ 5651844 w 6105136"/>
              <a:gd name="connsiteY4" fmla="*/ 341674 h 4191000"/>
              <a:gd name="connsiteX5" fmla="*/ 5663501 w 6105136"/>
              <a:gd name="connsiteY5" fmla="*/ 477009 h 4191000"/>
              <a:gd name="connsiteX6" fmla="*/ 5762794 w 6105136"/>
              <a:gd name="connsiteY6" fmla="*/ 628324 h 4191000"/>
              <a:gd name="connsiteX7" fmla="*/ 5981237 w 6105136"/>
              <a:gd name="connsiteY7" fmla="*/ 841197 h 4191000"/>
              <a:gd name="connsiteX8" fmla="*/ 6105136 w 6105136"/>
              <a:gd name="connsiteY8" fmla="*/ 984052 h 4191000"/>
              <a:gd name="connsiteX9" fmla="*/ 5891443 w 6105136"/>
              <a:gd name="connsiteY9" fmla="*/ 1022115 h 4191000"/>
              <a:gd name="connsiteX10" fmla="*/ 5858202 w 6105136"/>
              <a:gd name="connsiteY10" fmla="*/ 1044202 h 4191000"/>
              <a:gd name="connsiteX11" fmla="*/ 5883673 w 6105136"/>
              <a:gd name="connsiteY11" fmla="*/ 1119387 h 4191000"/>
              <a:gd name="connsiteX12" fmla="*/ 5917778 w 6105136"/>
              <a:gd name="connsiteY12" fmla="*/ 1194108 h 4191000"/>
              <a:gd name="connsiteX13" fmla="*/ 5894034 w 6105136"/>
              <a:gd name="connsiteY13" fmla="*/ 1252846 h 4191000"/>
              <a:gd name="connsiteX14" fmla="*/ 5727393 w 6105136"/>
              <a:gd name="connsiteY14" fmla="*/ 1507074 h 4191000"/>
              <a:gd name="connsiteX15" fmla="*/ 5590543 w 6105136"/>
              <a:gd name="connsiteY15" fmla="*/ 1608104 h 4191000"/>
              <a:gd name="connsiteX16" fmla="*/ 5278850 w 6105136"/>
              <a:gd name="connsiteY16" fmla="*/ 2067214 h 4191000"/>
              <a:gd name="connsiteX17" fmla="*/ 5180851 w 6105136"/>
              <a:gd name="connsiteY17" fmla="*/ 2216179 h 4191000"/>
              <a:gd name="connsiteX18" fmla="*/ 5253380 w 6105136"/>
              <a:gd name="connsiteY18" fmla="*/ 2268808 h 4191000"/>
              <a:gd name="connsiteX19" fmla="*/ 5114368 w 6105136"/>
              <a:gd name="connsiteY19" fmla="*/ 2424825 h 4191000"/>
              <a:gd name="connsiteX20" fmla="*/ 4950749 w 6105136"/>
              <a:gd name="connsiteY20" fmla="*/ 2598221 h 4191000"/>
              <a:gd name="connsiteX21" fmla="*/ 4908013 w 6105136"/>
              <a:gd name="connsiteY21" fmla="*/ 2644276 h 4191000"/>
              <a:gd name="connsiteX22" fmla="*/ 1716450 w 6105136"/>
              <a:gd name="connsiteY22" fmla="*/ 4190409 h 4191000"/>
              <a:gd name="connsiteX23" fmla="*/ 1666111 w 6105136"/>
              <a:gd name="connsiteY23" fmla="*/ 4191000 h 4191000"/>
              <a:gd name="connsiteX24" fmla="*/ 1557777 w 6105136"/>
              <a:gd name="connsiteY24" fmla="*/ 4191000 h 4191000"/>
              <a:gd name="connsiteX25" fmla="*/ 1535079 w 6105136"/>
              <a:gd name="connsiteY25" fmla="*/ 4190306 h 4191000"/>
              <a:gd name="connsiteX26" fmla="*/ 645760 w 6105136"/>
              <a:gd name="connsiteY26" fmla="*/ 3962397 h 4191000"/>
              <a:gd name="connsiteX27" fmla="*/ 293915 w 6105136"/>
              <a:gd name="connsiteY27" fmla="*/ 3785239 h 4191000"/>
              <a:gd name="connsiteX28" fmla="*/ 68403 w 6105136"/>
              <a:gd name="connsiteY28" fmla="*/ 3637448 h 4191000"/>
              <a:gd name="connsiteX29" fmla="*/ 0 w 6105136"/>
              <a:gd name="connsiteY29" fmla="*/ 3589272 h 419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105136" h="4191000">
                <a:moveTo>
                  <a:pt x="0" y="0"/>
                </a:moveTo>
                <a:lnTo>
                  <a:pt x="5607799" y="0"/>
                </a:lnTo>
                <a:lnTo>
                  <a:pt x="5571513" y="27327"/>
                </a:lnTo>
                <a:cubicBezTo>
                  <a:pt x="5516855" y="89886"/>
                  <a:pt x="5497833" y="180727"/>
                  <a:pt x="5456712" y="261788"/>
                </a:cubicBezTo>
                <a:cubicBezTo>
                  <a:pt x="5516289" y="304550"/>
                  <a:pt x="5587520" y="313948"/>
                  <a:pt x="5651844" y="341674"/>
                </a:cubicBezTo>
                <a:cubicBezTo>
                  <a:pt x="5718760" y="370809"/>
                  <a:pt x="5718760" y="392425"/>
                  <a:pt x="5663501" y="477009"/>
                </a:cubicBezTo>
                <a:cubicBezTo>
                  <a:pt x="5807259" y="495339"/>
                  <a:pt x="5807259" y="495339"/>
                  <a:pt x="5762794" y="628324"/>
                </a:cubicBezTo>
                <a:cubicBezTo>
                  <a:pt x="5883243" y="640542"/>
                  <a:pt x="5962676" y="703511"/>
                  <a:pt x="5981237" y="841197"/>
                </a:cubicBezTo>
                <a:cubicBezTo>
                  <a:pt x="5990305" y="907926"/>
                  <a:pt x="6044700" y="939409"/>
                  <a:pt x="6105136" y="984052"/>
                </a:cubicBezTo>
                <a:cubicBezTo>
                  <a:pt x="6030022" y="1027286"/>
                  <a:pt x="5979081" y="1117509"/>
                  <a:pt x="5891443" y="1022115"/>
                </a:cubicBezTo>
                <a:cubicBezTo>
                  <a:pt x="5859498" y="987342"/>
                  <a:pt x="5862517" y="1031513"/>
                  <a:pt x="5858202" y="1044202"/>
                </a:cubicBezTo>
                <a:cubicBezTo>
                  <a:pt x="5847842" y="1075215"/>
                  <a:pt x="5869424" y="1095893"/>
                  <a:pt x="5883673" y="1119387"/>
                </a:cubicBezTo>
                <a:cubicBezTo>
                  <a:pt x="5897486" y="1142885"/>
                  <a:pt x="5913893" y="1167789"/>
                  <a:pt x="5917778" y="1194108"/>
                </a:cubicBezTo>
                <a:cubicBezTo>
                  <a:pt x="5920365" y="1212434"/>
                  <a:pt x="5907848" y="1239216"/>
                  <a:pt x="5894034" y="1252846"/>
                </a:cubicBezTo>
                <a:cubicBezTo>
                  <a:pt x="5821506" y="1324743"/>
                  <a:pt x="5864677" y="1486396"/>
                  <a:pt x="5727393" y="1507074"/>
                </a:cubicBezTo>
                <a:cubicBezTo>
                  <a:pt x="5665659" y="1516469"/>
                  <a:pt x="5635872" y="1575680"/>
                  <a:pt x="5590543" y="1608104"/>
                </a:cubicBezTo>
                <a:cubicBezTo>
                  <a:pt x="5432970" y="1721355"/>
                  <a:pt x="5327632" y="1867030"/>
                  <a:pt x="5278850" y="2067214"/>
                </a:cubicBezTo>
                <a:cubicBezTo>
                  <a:pt x="5265468" y="2122664"/>
                  <a:pt x="5214092" y="2167309"/>
                  <a:pt x="5180851" y="2216179"/>
                </a:cubicBezTo>
                <a:cubicBezTo>
                  <a:pt x="5196826" y="2251892"/>
                  <a:pt x="5284029" y="2174826"/>
                  <a:pt x="5253380" y="2268808"/>
                </a:cubicBezTo>
                <a:cubicBezTo>
                  <a:pt x="5230067" y="2339298"/>
                  <a:pt x="5170490" y="2383001"/>
                  <a:pt x="5114368" y="2424825"/>
                </a:cubicBezTo>
                <a:cubicBezTo>
                  <a:pt x="5050475" y="2472284"/>
                  <a:pt x="4979676" y="2510347"/>
                  <a:pt x="4950749" y="2598221"/>
                </a:cubicBezTo>
                <a:cubicBezTo>
                  <a:pt x="4944706" y="2617020"/>
                  <a:pt x="4925279" y="2636755"/>
                  <a:pt x="4908013" y="2644276"/>
                </a:cubicBezTo>
                <a:cubicBezTo>
                  <a:pt x="4120036" y="3997466"/>
                  <a:pt x="2324286" y="4174529"/>
                  <a:pt x="1716450" y="4190409"/>
                </a:cubicBezTo>
                <a:lnTo>
                  <a:pt x="1666111" y="4191000"/>
                </a:lnTo>
                <a:lnTo>
                  <a:pt x="1557777" y="4191000"/>
                </a:lnTo>
                <a:lnTo>
                  <a:pt x="1535079" y="4190306"/>
                </a:lnTo>
                <a:cubicBezTo>
                  <a:pt x="1225543" y="4176680"/>
                  <a:pt x="932844" y="4081285"/>
                  <a:pt x="645760" y="3962397"/>
                </a:cubicBezTo>
                <a:cubicBezTo>
                  <a:pt x="524448" y="3912117"/>
                  <a:pt x="411775" y="3840689"/>
                  <a:pt x="293915" y="3785239"/>
                </a:cubicBezTo>
                <a:cubicBezTo>
                  <a:pt x="212539" y="3746940"/>
                  <a:pt x="140444" y="3691254"/>
                  <a:pt x="68403" y="3637448"/>
                </a:cubicBezTo>
                <a:lnTo>
                  <a:pt x="0" y="3589272"/>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6" name="Picture Placeholder 15">
            <a:extLst>
              <a:ext uri="{FF2B5EF4-FFF2-40B4-BE49-F238E27FC236}">
                <a16:creationId xmlns:a16="http://schemas.microsoft.com/office/drawing/2014/main" id="{79B39A93-8401-44BA-A9B6-459C297B6D26}"/>
              </a:ext>
            </a:extLst>
          </p:cNvPr>
          <p:cNvSpPr>
            <a:spLocks noGrp="1"/>
          </p:cNvSpPr>
          <p:nvPr>
            <p:ph type="pic" sz="quarter" idx="14"/>
          </p:nvPr>
        </p:nvSpPr>
        <p:spPr>
          <a:xfrm>
            <a:off x="462420" y="4304418"/>
            <a:ext cx="5414116" cy="2553582"/>
          </a:xfrm>
          <a:custGeom>
            <a:avLst/>
            <a:gdLst>
              <a:gd name="connsiteX0" fmla="*/ 158526 w 5414116"/>
              <a:gd name="connsiteY0" fmla="*/ 1316979 h 2553582"/>
              <a:gd name="connsiteX1" fmla="*/ 156754 w 5414116"/>
              <a:gd name="connsiteY1" fmla="*/ 1330318 h 2553582"/>
              <a:gd name="connsiteX2" fmla="*/ 150357 w 5414116"/>
              <a:gd name="connsiteY2" fmla="*/ 1343402 h 2553582"/>
              <a:gd name="connsiteX3" fmla="*/ 148224 w 5414116"/>
              <a:gd name="connsiteY3" fmla="*/ 1345403 h 2553582"/>
              <a:gd name="connsiteX4" fmla="*/ 152759 w 5414116"/>
              <a:gd name="connsiteY4" fmla="*/ 1332109 h 2553582"/>
              <a:gd name="connsiteX5" fmla="*/ 183999 w 5414116"/>
              <a:gd name="connsiteY5" fmla="*/ 1247985 h 2553582"/>
              <a:gd name="connsiteX6" fmla="*/ 185425 w 5414116"/>
              <a:gd name="connsiteY6" fmla="*/ 1249095 h 2553582"/>
              <a:gd name="connsiteX7" fmla="*/ 177909 w 5414116"/>
              <a:gd name="connsiteY7" fmla="*/ 1267545 h 2553582"/>
              <a:gd name="connsiteX8" fmla="*/ 163267 w 5414116"/>
              <a:gd name="connsiteY8" fmla="*/ 1304542 h 2553582"/>
              <a:gd name="connsiteX9" fmla="*/ 158526 w 5414116"/>
              <a:gd name="connsiteY9" fmla="*/ 1316979 h 2553582"/>
              <a:gd name="connsiteX10" fmla="*/ 160096 w 5414116"/>
              <a:gd name="connsiteY10" fmla="*/ 1305161 h 2553582"/>
              <a:gd name="connsiteX11" fmla="*/ 183999 w 5414116"/>
              <a:gd name="connsiteY11" fmla="*/ 1247985 h 2553582"/>
              <a:gd name="connsiteX12" fmla="*/ 2747400 w 5414116"/>
              <a:gd name="connsiteY12" fmla="*/ 406 h 2553582"/>
              <a:gd name="connsiteX13" fmla="*/ 3649095 w 5414116"/>
              <a:gd name="connsiteY13" fmla="*/ 133697 h 2553582"/>
              <a:gd name="connsiteX14" fmla="*/ 4698157 w 5414116"/>
              <a:gd name="connsiteY14" fmla="*/ 641897 h 2553582"/>
              <a:gd name="connsiteX15" fmla="*/ 4969229 w 5414116"/>
              <a:gd name="connsiteY15" fmla="*/ 864848 h 2553582"/>
              <a:gd name="connsiteX16" fmla="*/ 5031717 w 5414116"/>
              <a:gd name="connsiteY16" fmla="*/ 1024948 h 2553582"/>
              <a:gd name="connsiteX17" fmla="*/ 5057014 w 5414116"/>
              <a:gd name="connsiteY17" fmla="*/ 1071682 h 2553582"/>
              <a:gd name="connsiteX18" fmla="*/ 5135838 w 5414116"/>
              <a:gd name="connsiteY18" fmla="*/ 1143392 h 2553582"/>
              <a:gd name="connsiteX19" fmla="*/ 5266156 w 5414116"/>
              <a:gd name="connsiteY19" fmla="*/ 1289064 h 2553582"/>
              <a:gd name="connsiteX20" fmla="*/ 5195858 w 5414116"/>
              <a:gd name="connsiteY20" fmla="*/ 1298567 h 2553582"/>
              <a:gd name="connsiteX21" fmla="*/ 5041179 w 5414116"/>
              <a:gd name="connsiteY21" fmla="*/ 1192607 h 2553582"/>
              <a:gd name="connsiteX22" fmla="*/ 4918135 w 5414116"/>
              <a:gd name="connsiteY22" fmla="*/ 1145234 h 2553582"/>
              <a:gd name="connsiteX23" fmla="*/ 5060171 w 5414116"/>
              <a:gd name="connsiteY23" fmla="*/ 1300349 h 2553582"/>
              <a:gd name="connsiteX24" fmla="*/ 5184421 w 5414116"/>
              <a:gd name="connsiteY24" fmla="*/ 1487704 h 2553582"/>
              <a:gd name="connsiteX25" fmla="*/ 5058648 w 5414116"/>
              <a:gd name="connsiteY25" fmla="*/ 1427657 h 2553582"/>
              <a:gd name="connsiteX26" fmla="*/ 5045794 w 5414116"/>
              <a:gd name="connsiteY26" fmla="*/ 1446015 h 2553582"/>
              <a:gd name="connsiteX27" fmla="*/ 5101767 w 5414116"/>
              <a:gd name="connsiteY27" fmla="*/ 1647359 h 2553582"/>
              <a:gd name="connsiteX28" fmla="*/ 5135030 w 5414116"/>
              <a:gd name="connsiteY28" fmla="*/ 1731061 h 2553582"/>
              <a:gd name="connsiteX29" fmla="*/ 5321944 w 5414116"/>
              <a:gd name="connsiteY29" fmla="*/ 2003361 h 2553582"/>
              <a:gd name="connsiteX30" fmla="*/ 5107240 w 5414116"/>
              <a:gd name="connsiteY30" fmla="*/ 1850840 h 2553582"/>
              <a:gd name="connsiteX31" fmla="*/ 5290952 w 5414116"/>
              <a:gd name="connsiteY31" fmla="*/ 2116036 h 2553582"/>
              <a:gd name="connsiteX32" fmla="*/ 5388446 w 5414116"/>
              <a:gd name="connsiteY32" fmla="*/ 2220887 h 2553582"/>
              <a:gd name="connsiteX33" fmla="*/ 5403992 w 5414116"/>
              <a:gd name="connsiteY33" fmla="*/ 2273010 h 2553582"/>
              <a:gd name="connsiteX34" fmla="*/ 5345240 w 5414116"/>
              <a:gd name="connsiteY34" fmla="*/ 2269525 h 2553582"/>
              <a:gd name="connsiteX35" fmla="*/ 5181971 w 5414116"/>
              <a:gd name="connsiteY35" fmla="*/ 2212341 h 2553582"/>
              <a:gd name="connsiteX36" fmla="*/ 5342451 w 5414116"/>
              <a:gd name="connsiteY36" fmla="*/ 2399541 h 2553582"/>
              <a:gd name="connsiteX37" fmla="*/ 5193127 w 5414116"/>
              <a:gd name="connsiteY37" fmla="*/ 2341296 h 2553582"/>
              <a:gd name="connsiteX38" fmla="*/ 5128778 w 5414116"/>
              <a:gd name="connsiteY38" fmla="*/ 2384953 h 2553582"/>
              <a:gd name="connsiteX39" fmla="*/ 5024779 w 5414116"/>
              <a:gd name="connsiteY39" fmla="*/ 2455361 h 2553582"/>
              <a:gd name="connsiteX40" fmla="*/ 4957119 w 5414116"/>
              <a:gd name="connsiteY40" fmla="*/ 2492221 h 2553582"/>
              <a:gd name="connsiteX41" fmla="*/ 4951208 w 5414116"/>
              <a:gd name="connsiteY41" fmla="*/ 2536243 h 2553582"/>
              <a:gd name="connsiteX42" fmla="*/ 4942986 w 5414116"/>
              <a:gd name="connsiteY42" fmla="*/ 2553582 h 2553582"/>
              <a:gd name="connsiteX43" fmla="*/ 0 w 5414116"/>
              <a:gd name="connsiteY43" fmla="*/ 2553582 h 2553582"/>
              <a:gd name="connsiteX44" fmla="*/ 10415 w 5414116"/>
              <a:gd name="connsiteY44" fmla="*/ 2540282 h 2553582"/>
              <a:gd name="connsiteX45" fmla="*/ 50390 w 5414116"/>
              <a:gd name="connsiteY45" fmla="*/ 2514109 h 2553582"/>
              <a:gd name="connsiteX46" fmla="*/ 78593 w 5414116"/>
              <a:gd name="connsiteY46" fmla="*/ 2498362 h 2553582"/>
              <a:gd name="connsiteX47" fmla="*/ 68604 w 5414116"/>
              <a:gd name="connsiteY47" fmla="*/ 2478966 h 2553582"/>
              <a:gd name="connsiteX48" fmla="*/ 51592 w 5414116"/>
              <a:gd name="connsiteY48" fmla="*/ 2367344 h 2553582"/>
              <a:gd name="connsiteX49" fmla="*/ 167239 w 5414116"/>
              <a:gd name="connsiteY49" fmla="*/ 2281968 h 2553582"/>
              <a:gd name="connsiteX50" fmla="*/ 218700 w 5414116"/>
              <a:gd name="connsiteY50" fmla="*/ 2261009 h 2553582"/>
              <a:gd name="connsiteX51" fmla="*/ 144260 w 5414116"/>
              <a:gd name="connsiteY51" fmla="*/ 2232104 h 2553582"/>
              <a:gd name="connsiteX52" fmla="*/ 132450 w 5414116"/>
              <a:gd name="connsiteY52" fmla="*/ 2182200 h 2553582"/>
              <a:gd name="connsiteX53" fmla="*/ 128269 w 5414116"/>
              <a:gd name="connsiteY53" fmla="*/ 2157485 h 2553582"/>
              <a:gd name="connsiteX54" fmla="*/ 102768 w 5414116"/>
              <a:gd name="connsiteY54" fmla="*/ 2004430 h 2553582"/>
              <a:gd name="connsiteX55" fmla="*/ 128485 w 5414116"/>
              <a:gd name="connsiteY55" fmla="*/ 1969383 h 2553582"/>
              <a:gd name="connsiteX56" fmla="*/ 316632 w 5414116"/>
              <a:gd name="connsiteY56" fmla="*/ 1814867 h 2553582"/>
              <a:gd name="connsiteX57" fmla="*/ 204084 w 5414116"/>
              <a:gd name="connsiteY57" fmla="*/ 1732869 h 2553582"/>
              <a:gd name="connsiteX58" fmla="*/ 227085 w 5414116"/>
              <a:gd name="connsiteY58" fmla="*/ 1644378 h 2553582"/>
              <a:gd name="connsiteX59" fmla="*/ 194840 w 5414116"/>
              <a:gd name="connsiteY59" fmla="*/ 1531510 h 2553582"/>
              <a:gd name="connsiteX60" fmla="*/ 153201 w 5414116"/>
              <a:gd name="connsiteY60" fmla="*/ 1357062 h 2553582"/>
              <a:gd name="connsiteX61" fmla="*/ 156754 w 5414116"/>
              <a:gd name="connsiteY61" fmla="*/ 1330318 h 2553582"/>
              <a:gd name="connsiteX62" fmla="*/ 158203 w 5414116"/>
              <a:gd name="connsiteY62" fmla="*/ 1327353 h 2553582"/>
              <a:gd name="connsiteX63" fmla="*/ 183908 w 5414116"/>
              <a:gd name="connsiteY63" fmla="*/ 1271808 h 2553582"/>
              <a:gd name="connsiteX64" fmla="*/ 192178 w 5414116"/>
              <a:gd name="connsiteY64" fmla="*/ 1254359 h 2553582"/>
              <a:gd name="connsiteX65" fmla="*/ 197963 w 5414116"/>
              <a:gd name="connsiteY65" fmla="*/ 1258870 h 2553582"/>
              <a:gd name="connsiteX66" fmla="*/ 207082 w 5414116"/>
              <a:gd name="connsiteY66" fmla="*/ 1270177 h 2553582"/>
              <a:gd name="connsiteX67" fmla="*/ 225258 w 5414116"/>
              <a:gd name="connsiteY67" fmla="*/ 1249926 h 2553582"/>
              <a:gd name="connsiteX68" fmla="*/ 225383 w 5414116"/>
              <a:gd name="connsiteY68" fmla="*/ 1197822 h 2553582"/>
              <a:gd name="connsiteX69" fmla="*/ 198195 w 5414116"/>
              <a:gd name="connsiteY69" fmla="*/ 1241661 h 2553582"/>
              <a:gd name="connsiteX70" fmla="*/ 192178 w 5414116"/>
              <a:gd name="connsiteY70" fmla="*/ 1254359 h 2553582"/>
              <a:gd name="connsiteX71" fmla="*/ 185425 w 5414116"/>
              <a:gd name="connsiteY71" fmla="*/ 1249095 h 2553582"/>
              <a:gd name="connsiteX72" fmla="*/ 194847 w 5414116"/>
              <a:gd name="connsiteY72" fmla="*/ 1225969 h 2553582"/>
              <a:gd name="connsiteX73" fmla="*/ 248781 w 5414116"/>
              <a:gd name="connsiteY73" fmla="*/ 1110761 h 2553582"/>
              <a:gd name="connsiteX74" fmla="*/ 418181 w 5414116"/>
              <a:gd name="connsiteY74" fmla="*/ 974220 h 2553582"/>
              <a:gd name="connsiteX75" fmla="*/ 532987 w 5414116"/>
              <a:gd name="connsiteY75" fmla="*/ 931088 h 2553582"/>
              <a:gd name="connsiteX76" fmla="*/ 846702 w 5414116"/>
              <a:gd name="connsiteY76" fmla="*/ 686183 h 2553582"/>
              <a:gd name="connsiteX77" fmla="*/ 946487 w 5414116"/>
              <a:gd name="connsiteY77" fmla="*/ 606427 h 2553582"/>
              <a:gd name="connsiteX78" fmla="*/ 909859 w 5414116"/>
              <a:gd name="connsiteY78" fmla="*/ 561037 h 2553582"/>
              <a:gd name="connsiteX79" fmla="*/ 1038549 w 5414116"/>
              <a:gd name="connsiteY79" fmla="*/ 483076 h 2553582"/>
              <a:gd name="connsiteX80" fmla="*/ 1187871 w 5414116"/>
              <a:gd name="connsiteY80" fmla="*/ 397948 h 2553582"/>
              <a:gd name="connsiteX81" fmla="*/ 2747400 w 5414116"/>
              <a:gd name="connsiteY81" fmla="*/ 406 h 2553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414116" h="2553582">
                <a:moveTo>
                  <a:pt x="158526" y="1316979"/>
                </a:moveTo>
                <a:lnTo>
                  <a:pt x="156754" y="1330318"/>
                </a:lnTo>
                <a:lnTo>
                  <a:pt x="150357" y="1343402"/>
                </a:lnTo>
                <a:cubicBezTo>
                  <a:pt x="148595" y="1346671"/>
                  <a:pt x="147784" y="1347597"/>
                  <a:pt x="148224" y="1345403"/>
                </a:cubicBezTo>
                <a:cubicBezTo>
                  <a:pt x="148536" y="1343890"/>
                  <a:pt x="150150" y="1339188"/>
                  <a:pt x="152759" y="1332109"/>
                </a:cubicBezTo>
                <a:close/>
                <a:moveTo>
                  <a:pt x="183999" y="1247985"/>
                </a:moveTo>
                <a:lnTo>
                  <a:pt x="185425" y="1249095"/>
                </a:lnTo>
                <a:lnTo>
                  <a:pt x="177909" y="1267545"/>
                </a:lnTo>
                <a:cubicBezTo>
                  <a:pt x="172543" y="1280910"/>
                  <a:pt x="167559" y="1293511"/>
                  <a:pt x="163267" y="1304542"/>
                </a:cubicBezTo>
                <a:lnTo>
                  <a:pt x="158526" y="1316979"/>
                </a:lnTo>
                <a:lnTo>
                  <a:pt x="160096" y="1305161"/>
                </a:lnTo>
                <a:cubicBezTo>
                  <a:pt x="166154" y="1273946"/>
                  <a:pt x="174799" y="1251295"/>
                  <a:pt x="183999" y="1247985"/>
                </a:cubicBezTo>
                <a:close/>
                <a:moveTo>
                  <a:pt x="2747400" y="406"/>
                </a:moveTo>
                <a:cubicBezTo>
                  <a:pt x="3035071" y="-4281"/>
                  <a:pt x="3341945" y="31161"/>
                  <a:pt x="3649095" y="133697"/>
                </a:cubicBezTo>
                <a:cubicBezTo>
                  <a:pt x="3849864" y="200721"/>
                  <a:pt x="4603144" y="576730"/>
                  <a:pt x="4698157" y="641897"/>
                </a:cubicBezTo>
                <a:cubicBezTo>
                  <a:pt x="4795794" y="709015"/>
                  <a:pt x="4865356" y="805949"/>
                  <a:pt x="4969229" y="864848"/>
                </a:cubicBezTo>
                <a:cubicBezTo>
                  <a:pt x="5024230" y="895855"/>
                  <a:pt x="5072076" y="940214"/>
                  <a:pt x="5031717" y="1024948"/>
                </a:cubicBezTo>
                <a:cubicBezTo>
                  <a:pt x="5020170" y="1048963"/>
                  <a:pt x="5029183" y="1072811"/>
                  <a:pt x="5057014" y="1071682"/>
                </a:cubicBezTo>
                <a:cubicBezTo>
                  <a:pt x="5109680" y="1069387"/>
                  <a:pt x="5118666" y="1110271"/>
                  <a:pt x="5135838" y="1143392"/>
                </a:cubicBezTo>
                <a:cubicBezTo>
                  <a:pt x="5166252" y="1202027"/>
                  <a:pt x="5193622" y="1263285"/>
                  <a:pt x="5266156" y="1289064"/>
                </a:cubicBezTo>
                <a:cubicBezTo>
                  <a:pt x="5238324" y="1323279"/>
                  <a:pt x="5215649" y="1311585"/>
                  <a:pt x="5195858" y="1298567"/>
                </a:cubicBezTo>
                <a:cubicBezTo>
                  <a:pt x="5143669" y="1263879"/>
                  <a:pt x="5093474" y="1226987"/>
                  <a:pt x="5041179" y="1192607"/>
                </a:cubicBezTo>
                <a:cubicBezTo>
                  <a:pt x="5007224" y="1170236"/>
                  <a:pt x="4975133" y="1142623"/>
                  <a:pt x="4918135" y="1145234"/>
                </a:cubicBezTo>
                <a:cubicBezTo>
                  <a:pt x="4935797" y="1231274"/>
                  <a:pt x="5007025" y="1262427"/>
                  <a:pt x="5060171" y="1300349"/>
                </a:cubicBezTo>
                <a:cubicBezTo>
                  <a:pt x="5126536" y="1347737"/>
                  <a:pt x="5152263" y="1413621"/>
                  <a:pt x="5184421" y="1487704"/>
                </a:cubicBezTo>
                <a:cubicBezTo>
                  <a:pt x="5122415" y="1489134"/>
                  <a:pt x="5103753" y="1435610"/>
                  <a:pt x="5058648" y="1427657"/>
                </a:cubicBezTo>
                <a:cubicBezTo>
                  <a:pt x="5053296" y="1435084"/>
                  <a:pt x="5045346" y="1445577"/>
                  <a:pt x="5045794" y="1446015"/>
                </a:cubicBezTo>
                <a:cubicBezTo>
                  <a:pt x="5106451" y="1496737"/>
                  <a:pt x="5117537" y="1568193"/>
                  <a:pt x="5101767" y="1647359"/>
                </a:cubicBezTo>
                <a:cubicBezTo>
                  <a:pt x="5093584" y="1688209"/>
                  <a:pt x="5115626" y="1706770"/>
                  <a:pt x="5135030" y="1731061"/>
                </a:cubicBezTo>
                <a:cubicBezTo>
                  <a:pt x="5203090" y="1816944"/>
                  <a:pt x="5278566" y="1897224"/>
                  <a:pt x="5321944" y="2003361"/>
                </a:cubicBezTo>
                <a:cubicBezTo>
                  <a:pt x="5239878" y="1971324"/>
                  <a:pt x="5191106" y="1897335"/>
                  <a:pt x="5107240" y="1850840"/>
                </a:cubicBezTo>
                <a:cubicBezTo>
                  <a:pt x="5146549" y="1965041"/>
                  <a:pt x="5224816" y="2036621"/>
                  <a:pt x="5290952" y="2116036"/>
                </a:cubicBezTo>
                <a:cubicBezTo>
                  <a:pt x="5321198" y="2152238"/>
                  <a:pt x="5345753" y="2195120"/>
                  <a:pt x="5388446" y="2220887"/>
                </a:cubicBezTo>
                <a:cubicBezTo>
                  <a:pt x="5403552" y="2230128"/>
                  <a:pt x="5428090" y="2247608"/>
                  <a:pt x="5403992" y="2273010"/>
                </a:cubicBezTo>
                <a:cubicBezTo>
                  <a:pt x="5383871" y="2294002"/>
                  <a:pt x="5363583" y="2281535"/>
                  <a:pt x="5345240" y="2269525"/>
                </a:cubicBezTo>
                <a:cubicBezTo>
                  <a:pt x="5301305" y="2240459"/>
                  <a:pt x="5249677" y="2227961"/>
                  <a:pt x="5181971" y="2212341"/>
                </a:cubicBezTo>
                <a:cubicBezTo>
                  <a:pt x="5210776" y="2304349"/>
                  <a:pt x="5323140" y="2305426"/>
                  <a:pt x="5342451" y="2399541"/>
                </a:cubicBezTo>
                <a:cubicBezTo>
                  <a:pt x="5276493" y="2399374"/>
                  <a:pt x="5240279" y="2358756"/>
                  <a:pt x="5193127" y="2341296"/>
                </a:cubicBezTo>
                <a:cubicBezTo>
                  <a:pt x="5150483" y="2325566"/>
                  <a:pt x="5134316" y="2337131"/>
                  <a:pt x="5128778" y="2384953"/>
                </a:cubicBezTo>
                <a:cubicBezTo>
                  <a:pt x="5120098" y="2459440"/>
                  <a:pt x="5082689" y="2490060"/>
                  <a:pt x="5024779" y="2455361"/>
                </a:cubicBezTo>
                <a:cubicBezTo>
                  <a:pt x="4971160" y="2423009"/>
                  <a:pt x="4955618" y="2448088"/>
                  <a:pt x="4957119" y="2492221"/>
                </a:cubicBezTo>
                <a:cubicBezTo>
                  <a:pt x="4957659" y="2508307"/>
                  <a:pt x="4955422" y="2522819"/>
                  <a:pt x="4951208" y="2536243"/>
                </a:cubicBezTo>
                <a:lnTo>
                  <a:pt x="4942986" y="2553582"/>
                </a:lnTo>
                <a:lnTo>
                  <a:pt x="0" y="2553582"/>
                </a:lnTo>
                <a:lnTo>
                  <a:pt x="10415" y="2540282"/>
                </a:lnTo>
                <a:cubicBezTo>
                  <a:pt x="21321" y="2529317"/>
                  <a:pt x="34083" y="2520126"/>
                  <a:pt x="50390" y="2514109"/>
                </a:cubicBezTo>
                <a:cubicBezTo>
                  <a:pt x="60150" y="2510393"/>
                  <a:pt x="69288" y="2504190"/>
                  <a:pt x="78593" y="2498362"/>
                </a:cubicBezTo>
                <a:cubicBezTo>
                  <a:pt x="79663" y="2490260"/>
                  <a:pt x="77016" y="2483287"/>
                  <a:pt x="68604" y="2478966"/>
                </a:cubicBezTo>
                <a:cubicBezTo>
                  <a:pt x="15119" y="2451323"/>
                  <a:pt x="33815" y="2412284"/>
                  <a:pt x="51592" y="2367344"/>
                </a:cubicBezTo>
                <a:cubicBezTo>
                  <a:pt x="73482" y="2311677"/>
                  <a:pt x="117178" y="2293901"/>
                  <a:pt x="167239" y="2281968"/>
                </a:cubicBezTo>
                <a:cubicBezTo>
                  <a:pt x="184333" y="2277976"/>
                  <a:pt x="204809" y="2283134"/>
                  <a:pt x="218700" y="2261009"/>
                </a:cubicBezTo>
                <a:cubicBezTo>
                  <a:pt x="202945" y="2233233"/>
                  <a:pt x="167661" y="2244301"/>
                  <a:pt x="144260" y="2232104"/>
                </a:cubicBezTo>
                <a:cubicBezTo>
                  <a:pt x="124982" y="2221882"/>
                  <a:pt x="89225" y="2216464"/>
                  <a:pt x="132450" y="2182200"/>
                </a:cubicBezTo>
                <a:cubicBezTo>
                  <a:pt x="145069" y="2172139"/>
                  <a:pt x="138401" y="2161211"/>
                  <a:pt x="128269" y="2157485"/>
                </a:cubicBezTo>
                <a:cubicBezTo>
                  <a:pt x="45771" y="2128357"/>
                  <a:pt x="114856" y="2054401"/>
                  <a:pt x="102768" y="2004430"/>
                </a:cubicBezTo>
                <a:cubicBezTo>
                  <a:pt x="99143" y="1990876"/>
                  <a:pt x="114661" y="1971808"/>
                  <a:pt x="128485" y="1969383"/>
                </a:cubicBezTo>
                <a:cubicBezTo>
                  <a:pt x="216478" y="1953355"/>
                  <a:pt x="255260" y="1875600"/>
                  <a:pt x="316632" y="1814867"/>
                </a:cubicBezTo>
                <a:cubicBezTo>
                  <a:pt x="286607" y="1778049"/>
                  <a:pt x="240843" y="1760915"/>
                  <a:pt x="204084" y="1732869"/>
                </a:cubicBezTo>
                <a:cubicBezTo>
                  <a:pt x="165873" y="1703815"/>
                  <a:pt x="170805" y="1689937"/>
                  <a:pt x="227085" y="1644378"/>
                </a:cubicBezTo>
                <a:cubicBezTo>
                  <a:pt x="135002" y="1609983"/>
                  <a:pt x="135002" y="1609983"/>
                  <a:pt x="194840" y="1531510"/>
                </a:cubicBezTo>
                <a:cubicBezTo>
                  <a:pt x="155738" y="1518118"/>
                  <a:pt x="147268" y="1431235"/>
                  <a:pt x="153201" y="1357062"/>
                </a:cubicBezTo>
                <a:lnTo>
                  <a:pt x="156754" y="1330318"/>
                </a:lnTo>
                <a:lnTo>
                  <a:pt x="158203" y="1327353"/>
                </a:lnTo>
                <a:cubicBezTo>
                  <a:pt x="164944" y="1313010"/>
                  <a:pt x="174305" y="1292418"/>
                  <a:pt x="183908" y="1271808"/>
                </a:cubicBezTo>
                <a:lnTo>
                  <a:pt x="192178" y="1254359"/>
                </a:lnTo>
                <a:lnTo>
                  <a:pt x="197963" y="1258870"/>
                </a:lnTo>
                <a:cubicBezTo>
                  <a:pt x="201319" y="1265759"/>
                  <a:pt x="204343" y="1269123"/>
                  <a:pt x="207082" y="1270177"/>
                </a:cubicBezTo>
                <a:cubicBezTo>
                  <a:pt x="215301" y="1273335"/>
                  <a:pt x="220953" y="1255680"/>
                  <a:pt x="225258" y="1249926"/>
                </a:cubicBezTo>
                <a:cubicBezTo>
                  <a:pt x="239225" y="1231830"/>
                  <a:pt x="229470" y="1215162"/>
                  <a:pt x="225383" y="1197822"/>
                </a:cubicBezTo>
                <a:cubicBezTo>
                  <a:pt x="223809" y="1191435"/>
                  <a:pt x="212069" y="1213060"/>
                  <a:pt x="198195" y="1241661"/>
                </a:cubicBezTo>
                <a:lnTo>
                  <a:pt x="192178" y="1254359"/>
                </a:lnTo>
                <a:lnTo>
                  <a:pt x="185425" y="1249095"/>
                </a:lnTo>
                <a:lnTo>
                  <a:pt x="194847" y="1225969"/>
                </a:lnTo>
                <a:cubicBezTo>
                  <a:pt x="218144" y="1169629"/>
                  <a:pt x="242658" y="1113997"/>
                  <a:pt x="248781" y="1110761"/>
                </a:cubicBezTo>
                <a:cubicBezTo>
                  <a:pt x="313786" y="1076283"/>
                  <a:pt x="321395" y="965784"/>
                  <a:pt x="418181" y="974220"/>
                </a:cubicBezTo>
                <a:cubicBezTo>
                  <a:pt x="461819" y="977818"/>
                  <a:pt x="495215" y="944914"/>
                  <a:pt x="532987" y="931088"/>
                </a:cubicBezTo>
                <a:cubicBezTo>
                  <a:pt x="664440" y="883526"/>
                  <a:pt x="768295" y="806734"/>
                  <a:pt x="846702" y="686183"/>
                </a:cubicBezTo>
                <a:cubicBezTo>
                  <a:pt x="868484" y="652881"/>
                  <a:pt x="913166" y="632329"/>
                  <a:pt x="946487" y="606427"/>
                </a:cubicBezTo>
                <a:cubicBezTo>
                  <a:pt x="943857" y="580742"/>
                  <a:pt x="867909" y="616319"/>
                  <a:pt x="909859" y="561037"/>
                </a:cubicBezTo>
                <a:cubicBezTo>
                  <a:pt x="941546" y="519374"/>
                  <a:pt x="991572" y="500749"/>
                  <a:pt x="1038549" y="483076"/>
                </a:cubicBezTo>
                <a:cubicBezTo>
                  <a:pt x="1092404" y="463016"/>
                  <a:pt x="1148626" y="449861"/>
                  <a:pt x="1187871" y="397948"/>
                </a:cubicBezTo>
                <a:cubicBezTo>
                  <a:pt x="1194206" y="389666"/>
                  <a:pt x="1884389" y="14461"/>
                  <a:pt x="2747400" y="406"/>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6739128" y="365760"/>
            <a:ext cx="4617720" cy="2578608"/>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6739128" y="3127248"/>
            <a:ext cx="4617720" cy="3054096"/>
          </a:xfrm>
        </p:spPr>
        <p:txBody>
          <a:bodyPr/>
          <a:lstStyle>
            <a:lvl1pPr marL="0" indent="0">
              <a:buNone/>
              <a:defRPr sz="1800"/>
            </a:lvl1pPr>
            <a:lvl2pPr marL="228600">
              <a:defRPr sz="1800"/>
            </a:lvl2pPr>
            <a:lvl3pPr marL="457200">
              <a:defRPr sz="1800"/>
            </a:lvl3pPr>
            <a:lvl4pPr marL="685800">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6739128" y="6356350"/>
            <a:ext cx="4114800" cy="365125"/>
          </a:xfrm>
        </p:spPr>
        <p:txBody>
          <a:bodyPr/>
          <a:lstStyle>
            <a:lvl1pPr algn="l">
              <a:defRPr/>
            </a:lvl1pPr>
          </a:lstStyle>
          <a:p>
            <a:pPr algn="l"/>
            <a:r>
              <a:rPr lang="en-US" dirty="0"/>
              <a:t>Presentation Title</a:t>
            </a:r>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1554462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64F11EE-129E-4848-B727-5C75FAE6D346}"/>
              </a:ext>
            </a:extLst>
          </p:cNvPr>
          <p:cNvSpPr>
            <a:spLocks noGrp="1"/>
          </p:cNvSpPr>
          <p:nvPr>
            <p:ph type="pic" sz="quarter" idx="16"/>
          </p:nvPr>
        </p:nvSpPr>
        <p:spPr>
          <a:xfrm>
            <a:off x="5710842" y="1"/>
            <a:ext cx="6481158" cy="4216186"/>
          </a:xfrm>
          <a:custGeom>
            <a:avLst/>
            <a:gdLst>
              <a:gd name="connsiteX0" fmla="*/ 159680 w 6481158"/>
              <a:gd name="connsiteY0" fmla="*/ 0 h 4216186"/>
              <a:gd name="connsiteX1" fmla="*/ 6481158 w 6481158"/>
              <a:gd name="connsiteY1" fmla="*/ 0 h 4216186"/>
              <a:gd name="connsiteX2" fmla="*/ 6481158 w 6481158"/>
              <a:gd name="connsiteY2" fmla="*/ 4216186 h 4216186"/>
              <a:gd name="connsiteX3" fmla="*/ 629981 w 6481158"/>
              <a:gd name="connsiteY3" fmla="*/ 4216186 h 4216186"/>
              <a:gd name="connsiteX4" fmla="*/ 640174 w 6481158"/>
              <a:gd name="connsiteY4" fmla="*/ 4153970 h 4216186"/>
              <a:gd name="connsiteX5" fmla="*/ 663954 w 6481158"/>
              <a:gd name="connsiteY5" fmla="*/ 4042035 h 4216186"/>
              <a:gd name="connsiteX6" fmla="*/ 674575 w 6481158"/>
              <a:gd name="connsiteY6" fmla="*/ 4017890 h 4216186"/>
              <a:gd name="connsiteX7" fmla="*/ 542646 w 6481158"/>
              <a:gd name="connsiteY7" fmla="*/ 3860429 h 4216186"/>
              <a:gd name="connsiteX8" fmla="*/ 664457 w 6481158"/>
              <a:gd name="connsiteY8" fmla="*/ 3800021 h 4216186"/>
              <a:gd name="connsiteX9" fmla="*/ 662932 w 6481158"/>
              <a:gd name="connsiteY9" fmla="*/ 3771718 h 4216186"/>
              <a:gd name="connsiteX10" fmla="*/ 659568 w 6481158"/>
              <a:gd name="connsiteY10" fmla="*/ 3757935 h 4216186"/>
              <a:gd name="connsiteX11" fmla="*/ 653777 w 6481158"/>
              <a:gd name="connsiteY11" fmla="*/ 3747325 h 4216186"/>
              <a:gd name="connsiteX12" fmla="*/ 610074 w 6481158"/>
              <a:gd name="connsiteY12" fmla="*/ 3705028 h 4216186"/>
              <a:gd name="connsiteX13" fmla="*/ 655821 w 6481158"/>
              <a:gd name="connsiteY13" fmla="*/ 3445525 h 4216186"/>
              <a:gd name="connsiteX14" fmla="*/ 683811 w 6481158"/>
              <a:gd name="connsiteY14" fmla="*/ 3405686 h 4216186"/>
              <a:gd name="connsiteX15" fmla="*/ 687152 w 6481158"/>
              <a:gd name="connsiteY15" fmla="*/ 3393684 h 4216186"/>
              <a:gd name="connsiteX16" fmla="*/ 681564 w 6481158"/>
              <a:gd name="connsiteY16" fmla="*/ 3363918 h 4216186"/>
              <a:gd name="connsiteX17" fmla="*/ 658589 w 6481158"/>
              <a:gd name="connsiteY17" fmla="*/ 3279721 h 4216186"/>
              <a:gd name="connsiteX18" fmla="*/ 655534 w 6481158"/>
              <a:gd name="connsiteY18" fmla="*/ 3274732 h 4216186"/>
              <a:gd name="connsiteX19" fmla="*/ 633009 w 6481158"/>
              <a:gd name="connsiteY19" fmla="*/ 3204655 h 4216186"/>
              <a:gd name="connsiteX20" fmla="*/ 633086 w 6481158"/>
              <a:gd name="connsiteY20" fmla="*/ 3198166 h 4216186"/>
              <a:gd name="connsiteX21" fmla="*/ 627259 w 6481158"/>
              <a:gd name="connsiteY21" fmla="*/ 3181568 h 4216186"/>
              <a:gd name="connsiteX22" fmla="*/ 504281 w 6481158"/>
              <a:gd name="connsiteY22" fmla="*/ 3024678 h 4216186"/>
              <a:gd name="connsiteX23" fmla="*/ 381209 w 6481158"/>
              <a:gd name="connsiteY23" fmla="*/ 2810127 h 4216186"/>
              <a:gd name="connsiteX24" fmla="*/ 360893 w 6481158"/>
              <a:gd name="connsiteY24" fmla="*/ 2596949 h 4216186"/>
              <a:gd name="connsiteX25" fmla="*/ 130872 w 6481158"/>
              <a:gd name="connsiteY25" fmla="*/ 2524080 h 4216186"/>
              <a:gd name="connsiteX26" fmla="*/ 328878 w 6481158"/>
              <a:gd name="connsiteY26" fmla="*/ 2014028 h 4216186"/>
              <a:gd name="connsiteX27" fmla="*/ 347033 w 6481158"/>
              <a:gd name="connsiteY27" fmla="*/ 1914129 h 4216186"/>
              <a:gd name="connsiteX28" fmla="*/ 208894 w 6481158"/>
              <a:gd name="connsiteY28" fmla="*/ 1606217 h 4216186"/>
              <a:gd name="connsiteX29" fmla="*/ 186488 w 6481158"/>
              <a:gd name="connsiteY29" fmla="*/ 1556554 h 4216186"/>
              <a:gd name="connsiteX30" fmla="*/ 135933 w 6481158"/>
              <a:gd name="connsiteY30" fmla="*/ 1459414 h 4216186"/>
              <a:gd name="connsiteX31" fmla="*/ 0 w 6481158"/>
              <a:gd name="connsiteY31" fmla="*/ 1466109 h 4216186"/>
              <a:gd name="connsiteX32" fmla="*/ 67782 w 6481158"/>
              <a:gd name="connsiteY32" fmla="*/ 1372761 h 4216186"/>
              <a:gd name="connsiteX33" fmla="*/ 195632 w 6481158"/>
              <a:gd name="connsiteY33" fmla="*/ 1080052 h 4216186"/>
              <a:gd name="connsiteX34" fmla="*/ 97391 w 6481158"/>
              <a:gd name="connsiteY34" fmla="*/ 854014 h 4216186"/>
              <a:gd name="connsiteX35" fmla="*/ 69223 w 6481158"/>
              <a:gd name="connsiteY35" fmla="*/ 821285 h 4216186"/>
              <a:gd name="connsiteX36" fmla="*/ 103649 w 6481158"/>
              <a:gd name="connsiteY36" fmla="*/ 760897 h 4216186"/>
              <a:gd name="connsiteX37" fmla="*/ 171912 w 6481158"/>
              <a:gd name="connsiteY37" fmla="*/ 560313 h 4216186"/>
              <a:gd name="connsiteX38" fmla="*/ 206354 w 6481158"/>
              <a:gd name="connsiteY38" fmla="*/ 423850 h 4216186"/>
              <a:gd name="connsiteX39" fmla="*/ 250397 w 6481158"/>
              <a:gd name="connsiteY39" fmla="*/ 361124 h 4216186"/>
              <a:gd name="connsiteX40" fmla="*/ 259101 w 6481158"/>
              <a:gd name="connsiteY40" fmla="*/ 314763 h 4216186"/>
              <a:gd name="connsiteX41" fmla="*/ 229198 w 6481158"/>
              <a:gd name="connsiteY41" fmla="*/ 104693 h 4216186"/>
              <a:gd name="connsiteX42" fmla="*/ 214459 w 6481158"/>
              <a:gd name="connsiteY42" fmla="*/ 52392 h 4216186"/>
              <a:gd name="connsiteX43" fmla="*/ 174580 w 6481158"/>
              <a:gd name="connsiteY43" fmla="*/ 23688 h 4216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481158" h="4216186">
                <a:moveTo>
                  <a:pt x="159680" y="0"/>
                </a:moveTo>
                <a:lnTo>
                  <a:pt x="6481158" y="0"/>
                </a:lnTo>
                <a:lnTo>
                  <a:pt x="6481158" y="4216186"/>
                </a:lnTo>
                <a:lnTo>
                  <a:pt x="629981" y="4216186"/>
                </a:lnTo>
                <a:lnTo>
                  <a:pt x="640174" y="4153970"/>
                </a:lnTo>
                <a:cubicBezTo>
                  <a:pt x="646054" y="4115040"/>
                  <a:pt x="652738" y="4076730"/>
                  <a:pt x="663954" y="4042035"/>
                </a:cubicBezTo>
                <a:lnTo>
                  <a:pt x="674575" y="4017890"/>
                </a:lnTo>
                <a:lnTo>
                  <a:pt x="542646" y="3860429"/>
                </a:lnTo>
                <a:cubicBezTo>
                  <a:pt x="583801" y="3777846"/>
                  <a:pt x="628876" y="3834526"/>
                  <a:pt x="664457" y="3800021"/>
                </a:cubicBezTo>
                <a:cubicBezTo>
                  <a:pt x="663366" y="3791627"/>
                  <a:pt x="663436" y="3781009"/>
                  <a:pt x="662932" y="3771718"/>
                </a:cubicBezTo>
                <a:lnTo>
                  <a:pt x="659568" y="3757935"/>
                </a:lnTo>
                <a:lnTo>
                  <a:pt x="653777" y="3747325"/>
                </a:lnTo>
                <a:lnTo>
                  <a:pt x="610074" y="3705028"/>
                </a:lnTo>
                <a:cubicBezTo>
                  <a:pt x="514097" y="3608961"/>
                  <a:pt x="528640" y="3588143"/>
                  <a:pt x="655821" y="3445525"/>
                </a:cubicBezTo>
                <a:cubicBezTo>
                  <a:pt x="668503" y="3431228"/>
                  <a:pt x="677664" y="3418102"/>
                  <a:pt x="683811" y="3405686"/>
                </a:cubicBezTo>
                <a:lnTo>
                  <a:pt x="687152" y="3393684"/>
                </a:lnTo>
                <a:lnTo>
                  <a:pt x="681564" y="3363918"/>
                </a:lnTo>
                <a:lnTo>
                  <a:pt x="658589" y="3279721"/>
                </a:lnTo>
                <a:lnTo>
                  <a:pt x="655534" y="3274732"/>
                </a:lnTo>
                <a:cubicBezTo>
                  <a:pt x="645154" y="3256804"/>
                  <a:pt x="636025" y="3236251"/>
                  <a:pt x="633009" y="3204655"/>
                </a:cubicBezTo>
                <a:lnTo>
                  <a:pt x="633086" y="3198166"/>
                </a:lnTo>
                <a:lnTo>
                  <a:pt x="627259" y="3181568"/>
                </a:lnTo>
                <a:cubicBezTo>
                  <a:pt x="591590" y="3088781"/>
                  <a:pt x="548194" y="3020054"/>
                  <a:pt x="504281" y="3024678"/>
                </a:cubicBezTo>
                <a:cubicBezTo>
                  <a:pt x="548490" y="2798901"/>
                  <a:pt x="548490" y="2798901"/>
                  <a:pt x="381209" y="2810127"/>
                </a:cubicBezTo>
                <a:cubicBezTo>
                  <a:pt x="440862" y="2658988"/>
                  <a:pt x="439766" y="2624324"/>
                  <a:pt x="360893" y="2596949"/>
                </a:cubicBezTo>
                <a:cubicBezTo>
                  <a:pt x="284957" y="2570407"/>
                  <a:pt x="201795" y="2575904"/>
                  <a:pt x="130872" y="2524080"/>
                </a:cubicBezTo>
                <a:cubicBezTo>
                  <a:pt x="188851" y="2335317"/>
                  <a:pt x="200302" y="2130710"/>
                  <a:pt x="328878" y="2014028"/>
                </a:cubicBezTo>
                <a:cubicBezTo>
                  <a:pt x="349137" y="1995898"/>
                  <a:pt x="361422" y="1940125"/>
                  <a:pt x="347033" y="1914129"/>
                </a:cubicBezTo>
                <a:cubicBezTo>
                  <a:pt x="295996" y="1817105"/>
                  <a:pt x="357685" y="1592503"/>
                  <a:pt x="208894" y="1606217"/>
                </a:cubicBezTo>
                <a:cubicBezTo>
                  <a:pt x="190525" y="1607581"/>
                  <a:pt x="173015" y="1590108"/>
                  <a:pt x="186488" y="1556554"/>
                </a:cubicBezTo>
                <a:cubicBezTo>
                  <a:pt x="232768" y="1442049"/>
                  <a:pt x="172886" y="1463610"/>
                  <a:pt x="135933" y="1459414"/>
                </a:cubicBezTo>
                <a:cubicBezTo>
                  <a:pt x="91212" y="1454776"/>
                  <a:pt x="42622" y="1511622"/>
                  <a:pt x="0" y="1466109"/>
                </a:cubicBezTo>
                <a:cubicBezTo>
                  <a:pt x="7764" y="1405223"/>
                  <a:pt x="43366" y="1397333"/>
                  <a:pt x="67782" y="1372761"/>
                </a:cubicBezTo>
                <a:cubicBezTo>
                  <a:pt x="139132" y="1300280"/>
                  <a:pt x="196704" y="1221065"/>
                  <a:pt x="195632" y="1080052"/>
                </a:cubicBezTo>
                <a:cubicBezTo>
                  <a:pt x="194930" y="966113"/>
                  <a:pt x="199455" y="864105"/>
                  <a:pt x="97391" y="854014"/>
                </a:cubicBezTo>
                <a:cubicBezTo>
                  <a:pt x="81355" y="852486"/>
                  <a:pt x="72717" y="839840"/>
                  <a:pt x="69223" y="821285"/>
                </a:cubicBezTo>
                <a:cubicBezTo>
                  <a:pt x="80177" y="799992"/>
                  <a:pt x="90624" y="778040"/>
                  <a:pt x="103649" y="760897"/>
                </a:cubicBezTo>
                <a:cubicBezTo>
                  <a:pt x="147404" y="704450"/>
                  <a:pt x="160670" y="633687"/>
                  <a:pt x="171912" y="560313"/>
                </a:cubicBezTo>
                <a:cubicBezTo>
                  <a:pt x="179151" y="513531"/>
                  <a:pt x="187860" y="467166"/>
                  <a:pt x="206354" y="423850"/>
                </a:cubicBezTo>
                <a:cubicBezTo>
                  <a:pt x="217619" y="397046"/>
                  <a:pt x="231961" y="375704"/>
                  <a:pt x="250397" y="361124"/>
                </a:cubicBezTo>
                <a:cubicBezTo>
                  <a:pt x="266451" y="347903"/>
                  <a:pt x="270868" y="334407"/>
                  <a:pt x="259101" y="314763"/>
                </a:cubicBezTo>
                <a:cubicBezTo>
                  <a:pt x="225826" y="258432"/>
                  <a:pt x="211109" y="191375"/>
                  <a:pt x="229198" y="104693"/>
                </a:cubicBezTo>
                <a:cubicBezTo>
                  <a:pt x="234668" y="78523"/>
                  <a:pt x="229657" y="58007"/>
                  <a:pt x="214459" y="52392"/>
                </a:cubicBezTo>
                <a:cubicBezTo>
                  <a:pt x="198643" y="46345"/>
                  <a:pt x="185640" y="36363"/>
                  <a:pt x="174580" y="23688"/>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8" name="Picture Placeholder 17">
            <a:extLst>
              <a:ext uri="{FF2B5EF4-FFF2-40B4-BE49-F238E27FC236}">
                <a16:creationId xmlns:a16="http://schemas.microsoft.com/office/drawing/2014/main" id="{8783A78F-A82E-4063-B70C-6865CD22AF9A}"/>
              </a:ext>
            </a:extLst>
          </p:cNvPr>
          <p:cNvSpPr>
            <a:spLocks noGrp="1"/>
          </p:cNvSpPr>
          <p:nvPr>
            <p:ph type="pic" sz="quarter" idx="17"/>
          </p:nvPr>
        </p:nvSpPr>
        <p:spPr>
          <a:xfrm>
            <a:off x="5078134" y="4323899"/>
            <a:ext cx="7113866" cy="2534101"/>
          </a:xfrm>
          <a:custGeom>
            <a:avLst/>
            <a:gdLst>
              <a:gd name="connsiteX0" fmla="*/ 1237395 w 7113866"/>
              <a:gd name="connsiteY0" fmla="*/ 0 h 2534101"/>
              <a:gd name="connsiteX1" fmla="*/ 7113866 w 7113866"/>
              <a:gd name="connsiteY1" fmla="*/ 0 h 2534101"/>
              <a:gd name="connsiteX2" fmla="*/ 7113866 w 7113866"/>
              <a:gd name="connsiteY2" fmla="*/ 2534101 h 2534101"/>
              <a:gd name="connsiteX3" fmla="*/ 0 w 7113866"/>
              <a:gd name="connsiteY3" fmla="*/ 2534101 h 2534101"/>
              <a:gd name="connsiteX4" fmla="*/ 21865 w 7113866"/>
              <a:gd name="connsiteY4" fmla="*/ 2503631 h 2534101"/>
              <a:gd name="connsiteX5" fmla="*/ 295355 w 7113866"/>
              <a:gd name="connsiteY5" fmla="*/ 2078512 h 2534101"/>
              <a:gd name="connsiteX6" fmla="*/ 476493 w 7113866"/>
              <a:gd name="connsiteY6" fmla="*/ 1754977 h 2534101"/>
              <a:gd name="connsiteX7" fmla="*/ 629661 w 7113866"/>
              <a:gd name="connsiteY7" fmla="*/ 1466193 h 2534101"/>
              <a:gd name="connsiteX8" fmla="*/ 542838 w 7113866"/>
              <a:gd name="connsiteY8" fmla="*/ 1401940 h 2534101"/>
              <a:gd name="connsiteX9" fmla="*/ 649253 w 7113866"/>
              <a:gd name="connsiteY9" fmla="*/ 1136180 h 2534101"/>
              <a:gd name="connsiteX10" fmla="*/ 987552 w 7113866"/>
              <a:gd name="connsiteY10" fmla="*/ 313308 h 2534101"/>
              <a:gd name="connsiteX11" fmla="*/ 1141095 w 7113866"/>
              <a:gd name="connsiteY11" fmla="*/ 112922 h 2534101"/>
              <a:gd name="connsiteX12" fmla="*/ 1217454 w 7113866"/>
              <a:gd name="connsiteY12" fmla="*/ 43683 h 253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113866" h="2534101">
                <a:moveTo>
                  <a:pt x="1237395" y="0"/>
                </a:moveTo>
                <a:lnTo>
                  <a:pt x="7113866" y="0"/>
                </a:lnTo>
                <a:lnTo>
                  <a:pt x="7113866" y="2534101"/>
                </a:lnTo>
                <a:lnTo>
                  <a:pt x="0" y="2534101"/>
                </a:lnTo>
                <a:lnTo>
                  <a:pt x="21865" y="2503631"/>
                </a:lnTo>
                <a:cubicBezTo>
                  <a:pt x="198423" y="2253521"/>
                  <a:pt x="293790" y="2086461"/>
                  <a:pt x="295355" y="2078512"/>
                </a:cubicBezTo>
                <a:cubicBezTo>
                  <a:pt x="324069" y="1929470"/>
                  <a:pt x="404357" y="1848602"/>
                  <a:pt x="476493" y="1754977"/>
                </a:cubicBezTo>
                <a:cubicBezTo>
                  <a:pt x="539303" y="1672931"/>
                  <a:pt x="606319" y="1585980"/>
                  <a:pt x="629661" y="1466193"/>
                </a:cubicBezTo>
                <a:cubicBezTo>
                  <a:pt x="660485" y="1307325"/>
                  <a:pt x="563419" y="1455147"/>
                  <a:pt x="542838" y="1401940"/>
                </a:cubicBezTo>
                <a:cubicBezTo>
                  <a:pt x="578840" y="1314777"/>
                  <a:pt x="636192" y="1228627"/>
                  <a:pt x="649253" y="1136180"/>
                </a:cubicBezTo>
                <a:cubicBezTo>
                  <a:pt x="695845" y="801928"/>
                  <a:pt x="810579" y="538800"/>
                  <a:pt x="987552" y="313308"/>
                </a:cubicBezTo>
                <a:cubicBezTo>
                  <a:pt x="1038302" y="248170"/>
                  <a:pt x="1069945" y="145770"/>
                  <a:pt x="1141095" y="112922"/>
                </a:cubicBezTo>
                <a:cubicBezTo>
                  <a:pt x="1175679" y="97203"/>
                  <a:pt x="1199890" y="73126"/>
                  <a:pt x="1217454" y="4368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5" name="Title 4">
            <a:extLst>
              <a:ext uri="{FF2B5EF4-FFF2-40B4-BE49-F238E27FC236}">
                <a16:creationId xmlns:a16="http://schemas.microsoft.com/office/drawing/2014/main" id="{BF79A6B6-B6BD-4F17-8EDF-3CBD83B5A3C4}"/>
              </a:ext>
            </a:extLst>
          </p:cNvPr>
          <p:cNvSpPr>
            <a:spLocks noGrp="1"/>
          </p:cNvSpPr>
          <p:nvPr>
            <p:ph type="title"/>
          </p:nvPr>
        </p:nvSpPr>
        <p:spPr>
          <a:xfrm>
            <a:off x="838200" y="365124"/>
            <a:ext cx="4443984" cy="2139696"/>
          </a:xfrm>
        </p:spPr>
        <p:txBody>
          <a:bodyPr anchor="b"/>
          <a:lstStyle>
            <a:lvl1pPr>
              <a:defRPr sz="4000"/>
            </a:lvl1pPr>
          </a:lstStyle>
          <a:p>
            <a:r>
              <a:rPr lang="en-US"/>
              <a:t>Click to edit Master title style</a:t>
            </a:r>
          </a:p>
        </p:txBody>
      </p:sp>
      <p:sp>
        <p:nvSpPr>
          <p:cNvPr id="7" name="Text Placeholder 6">
            <a:extLst>
              <a:ext uri="{FF2B5EF4-FFF2-40B4-BE49-F238E27FC236}">
                <a16:creationId xmlns:a16="http://schemas.microsoft.com/office/drawing/2014/main" id="{AE97A506-D3A6-4ED8-8315-385575046882}"/>
              </a:ext>
            </a:extLst>
          </p:cNvPr>
          <p:cNvSpPr>
            <a:spLocks noGrp="1"/>
          </p:cNvSpPr>
          <p:nvPr>
            <p:ph type="body" sz="quarter" idx="13"/>
          </p:nvPr>
        </p:nvSpPr>
        <p:spPr>
          <a:xfrm>
            <a:off x="838199" y="2898648"/>
            <a:ext cx="4443984" cy="594360"/>
          </a:xfrm>
        </p:spPr>
        <p:txBody>
          <a:bodyPr/>
          <a:lstStyle>
            <a:lvl1pPr marL="0" indent="0">
              <a:buNone/>
              <a:defRPr sz="2000"/>
            </a:lvl1pPr>
          </a:lstStyle>
          <a:p>
            <a:pPr lvl="0"/>
            <a:r>
              <a:rPr lang="en-US"/>
              <a:t>Click to edit Master text styles</a:t>
            </a:r>
          </a:p>
        </p:txBody>
      </p:sp>
      <p:sp>
        <p:nvSpPr>
          <p:cNvPr id="8" name="Text Placeholder 6">
            <a:extLst>
              <a:ext uri="{FF2B5EF4-FFF2-40B4-BE49-F238E27FC236}">
                <a16:creationId xmlns:a16="http://schemas.microsoft.com/office/drawing/2014/main" id="{D85D9E25-B25F-4DB6-B381-E134A525C7A1}"/>
              </a:ext>
            </a:extLst>
          </p:cNvPr>
          <p:cNvSpPr>
            <a:spLocks noGrp="1"/>
          </p:cNvSpPr>
          <p:nvPr>
            <p:ph type="body" sz="quarter" idx="14"/>
          </p:nvPr>
        </p:nvSpPr>
        <p:spPr>
          <a:xfrm>
            <a:off x="838199" y="3639312"/>
            <a:ext cx="4443984" cy="594360"/>
          </a:xfrm>
        </p:spPr>
        <p:txBody>
          <a:bodyPr/>
          <a:lstStyle>
            <a:lvl1pPr marL="0" indent="0">
              <a:buNone/>
              <a:defRPr sz="2000"/>
            </a:lvl1pPr>
          </a:lstStyle>
          <a:p>
            <a:pPr lvl="0"/>
            <a:r>
              <a:rPr lang="en-US"/>
              <a:t>Click to edit Master text styles</a:t>
            </a:r>
          </a:p>
        </p:txBody>
      </p:sp>
      <p:sp>
        <p:nvSpPr>
          <p:cNvPr id="9" name="Text Placeholder 6">
            <a:extLst>
              <a:ext uri="{FF2B5EF4-FFF2-40B4-BE49-F238E27FC236}">
                <a16:creationId xmlns:a16="http://schemas.microsoft.com/office/drawing/2014/main" id="{6CE2F152-3B4C-4389-9A9C-82E3C8649A90}"/>
              </a:ext>
            </a:extLst>
          </p:cNvPr>
          <p:cNvSpPr>
            <a:spLocks noGrp="1"/>
          </p:cNvSpPr>
          <p:nvPr>
            <p:ph type="body" sz="quarter" idx="15"/>
          </p:nvPr>
        </p:nvSpPr>
        <p:spPr>
          <a:xfrm>
            <a:off x="838199" y="4389120"/>
            <a:ext cx="4443984" cy="594360"/>
          </a:xfrm>
        </p:spPr>
        <p:txBody>
          <a:bodyPr/>
          <a:lstStyle>
            <a:lvl1pPr marL="0" indent="0">
              <a:buNone/>
              <a:defRPr sz="2000"/>
            </a:lvl1pPr>
          </a:lstStyle>
          <a:p>
            <a:pPr lvl="0"/>
            <a:r>
              <a:rPr lang="en-US"/>
              <a:t>Click to edit Master text styles</a:t>
            </a:r>
          </a:p>
        </p:txBody>
      </p:sp>
    </p:spTree>
    <p:extLst>
      <p:ext uri="{BB962C8B-B14F-4D97-AF65-F5344CB8AC3E}">
        <p14:creationId xmlns:p14="http://schemas.microsoft.com/office/powerpoint/2010/main" val="4058976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3862530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292733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dirty="0">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r>
              <a:rPr lang="en-US" dirty="0"/>
              <a:t>Presentation Title</a:t>
            </a:r>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9076104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solidFill>
                  <a:schemeClr val="bg1"/>
                </a:solidFill>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40669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937CBE76-8748-4DE8-9D86-5B90AA038146}"/>
              </a:ext>
            </a:extLst>
          </p:cNvPr>
          <p:cNvSpPr>
            <a:spLocks noGrp="1"/>
          </p:cNvSpPr>
          <p:nvPr>
            <p:ph type="pic" sz="quarter" idx="15"/>
          </p:nvPr>
        </p:nvSpPr>
        <p:spPr>
          <a:xfrm>
            <a:off x="4726728" y="3802958"/>
            <a:ext cx="4228282" cy="3055043"/>
          </a:xfrm>
          <a:custGeom>
            <a:avLst/>
            <a:gdLst>
              <a:gd name="connsiteX0" fmla="*/ 638975 w 4228282"/>
              <a:gd name="connsiteY0" fmla="*/ 0 h 3055043"/>
              <a:gd name="connsiteX1" fmla="*/ 4228282 w 4228282"/>
              <a:gd name="connsiteY1" fmla="*/ 0 h 3055043"/>
              <a:gd name="connsiteX2" fmla="*/ 4228282 w 4228282"/>
              <a:gd name="connsiteY2" fmla="*/ 3055043 h 3055043"/>
              <a:gd name="connsiteX3" fmla="*/ 1946893 w 4228282"/>
              <a:gd name="connsiteY3" fmla="*/ 3055043 h 3055043"/>
              <a:gd name="connsiteX4" fmla="*/ 1506276 w 4228282"/>
              <a:gd name="connsiteY4" fmla="*/ 2855018 h 3055043"/>
              <a:gd name="connsiteX5" fmla="*/ 1314394 w 4228282"/>
              <a:gd name="connsiteY5" fmla="*/ 2626417 h 3055043"/>
              <a:gd name="connsiteX6" fmla="*/ 1246880 w 4228282"/>
              <a:gd name="connsiteY6" fmla="*/ 2562124 h 3055043"/>
              <a:gd name="connsiteX7" fmla="*/ 1079872 w 4228282"/>
              <a:gd name="connsiteY7" fmla="*/ 2476399 h 3055043"/>
              <a:gd name="connsiteX8" fmla="*/ 788495 w 4228282"/>
              <a:gd name="connsiteY8" fmla="*/ 2294233 h 3055043"/>
              <a:gd name="connsiteX9" fmla="*/ 895097 w 4228282"/>
              <a:gd name="connsiteY9" fmla="*/ 2251371 h 3055043"/>
              <a:gd name="connsiteX10" fmla="*/ 1204239 w 4228282"/>
              <a:gd name="connsiteY10" fmla="*/ 2362099 h 3055043"/>
              <a:gd name="connsiteX11" fmla="*/ 1428102 w 4228282"/>
              <a:gd name="connsiteY11" fmla="*/ 2390674 h 3055043"/>
              <a:gd name="connsiteX12" fmla="*/ 1111852 w 4228282"/>
              <a:gd name="connsiteY12" fmla="*/ 2197793 h 3055043"/>
              <a:gd name="connsiteX13" fmla="*/ 806262 w 4228282"/>
              <a:gd name="connsiteY13" fmla="*/ 1947762 h 3055043"/>
              <a:gd name="connsiteX14" fmla="*/ 1040785 w 4228282"/>
              <a:gd name="connsiteY14" fmla="*/ 1994196 h 3055043"/>
              <a:gd name="connsiteX15" fmla="*/ 1051445 w 4228282"/>
              <a:gd name="connsiteY15" fmla="*/ 1962049 h 3055043"/>
              <a:gd name="connsiteX16" fmla="*/ 845349 w 4228282"/>
              <a:gd name="connsiteY16" fmla="*/ 1665583 h 3055043"/>
              <a:gd name="connsiteX17" fmla="*/ 745855 w 4228282"/>
              <a:gd name="connsiteY17" fmla="*/ 1544140 h 3055043"/>
              <a:gd name="connsiteX18" fmla="*/ 291024 w 4228282"/>
              <a:gd name="connsiteY18" fmla="*/ 1183381 h 3055043"/>
              <a:gd name="connsiteX19" fmla="*/ 724535 w 4228282"/>
              <a:gd name="connsiteY19" fmla="*/ 1344115 h 3055043"/>
              <a:gd name="connsiteX20" fmla="*/ 276811 w 4228282"/>
              <a:gd name="connsiteY20" fmla="*/ 994071 h 3055043"/>
              <a:gd name="connsiteX21" fmla="*/ 60055 w 4228282"/>
              <a:gd name="connsiteY21" fmla="*/ 865484 h 3055043"/>
              <a:gd name="connsiteX22" fmla="*/ 6755 w 4228282"/>
              <a:gd name="connsiteY22" fmla="*/ 790474 h 3055043"/>
              <a:gd name="connsiteX23" fmla="*/ 102696 w 4228282"/>
              <a:gd name="connsiteY23" fmla="*/ 772614 h 3055043"/>
              <a:gd name="connsiteX24" fmla="*/ 397625 w 4228282"/>
              <a:gd name="connsiteY24" fmla="*/ 801190 h 3055043"/>
              <a:gd name="connsiteX25" fmla="*/ 31628 w 4228282"/>
              <a:gd name="connsiteY25" fmla="*/ 565446 h 3055043"/>
              <a:gd name="connsiteX26" fmla="*/ 305237 w 4228282"/>
              <a:gd name="connsiteY26" fmla="*/ 601165 h 3055043"/>
              <a:gd name="connsiteX27" fmla="*/ 383412 w 4228282"/>
              <a:gd name="connsiteY27" fmla="*/ 508296 h 3055043"/>
              <a:gd name="connsiteX28" fmla="*/ 511333 w 4228282"/>
              <a:gd name="connsiteY28" fmla="*/ 358278 h 3055043"/>
              <a:gd name="connsiteX29" fmla="*/ 600167 w 4228282"/>
              <a:gd name="connsiteY29" fmla="*/ 276124 h 3055043"/>
              <a:gd name="connsiteX30" fmla="*/ 635701 w 4228282"/>
              <a:gd name="connsiteY30" fmla="*/ 11805 h 305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228282" h="3055043">
                <a:moveTo>
                  <a:pt x="638975" y="0"/>
                </a:moveTo>
                <a:lnTo>
                  <a:pt x="4228282" y="0"/>
                </a:lnTo>
                <a:lnTo>
                  <a:pt x="4228282" y="3055043"/>
                </a:lnTo>
                <a:lnTo>
                  <a:pt x="1946893" y="3055043"/>
                </a:lnTo>
                <a:cubicBezTo>
                  <a:pt x="1801205" y="2983605"/>
                  <a:pt x="1662624" y="2897880"/>
                  <a:pt x="1506276" y="2855018"/>
                </a:cubicBezTo>
                <a:cubicBezTo>
                  <a:pt x="1399675" y="2826443"/>
                  <a:pt x="1296627" y="2776437"/>
                  <a:pt x="1314394" y="2626417"/>
                </a:cubicBezTo>
                <a:cubicBezTo>
                  <a:pt x="1317947" y="2583555"/>
                  <a:pt x="1289520" y="2551409"/>
                  <a:pt x="1246880" y="2562124"/>
                </a:cubicBezTo>
                <a:cubicBezTo>
                  <a:pt x="1165153" y="2583555"/>
                  <a:pt x="1126065" y="2522833"/>
                  <a:pt x="1079872" y="2476399"/>
                </a:cubicBezTo>
                <a:cubicBezTo>
                  <a:pt x="998144" y="2394247"/>
                  <a:pt x="919970" y="2308520"/>
                  <a:pt x="788495" y="2294233"/>
                </a:cubicBezTo>
                <a:cubicBezTo>
                  <a:pt x="813369" y="2229939"/>
                  <a:pt x="856009" y="2237083"/>
                  <a:pt x="895097" y="2251371"/>
                </a:cubicBezTo>
                <a:cubicBezTo>
                  <a:pt x="998144" y="2287090"/>
                  <a:pt x="1101192" y="2326380"/>
                  <a:pt x="1204239" y="2362099"/>
                </a:cubicBezTo>
                <a:cubicBezTo>
                  <a:pt x="1271754" y="2383530"/>
                  <a:pt x="1339267" y="2415677"/>
                  <a:pt x="1428102" y="2390674"/>
                </a:cubicBezTo>
                <a:cubicBezTo>
                  <a:pt x="1349928" y="2262087"/>
                  <a:pt x="1218453" y="2237083"/>
                  <a:pt x="1111852" y="2197793"/>
                </a:cubicBezTo>
                <a:cubicBezTo>
                  <a:pt x="980377" y="2147787"/>
                  <a:pt x="902203" y="2054918"/>
                  <a:pt x="806262" y="1947762"/>
                </a:cubicBezTo>
                <a:cubicBezTo>
                  <a:pt x="902203" y="1919187"/>
                  <a:pt x="962610" y="1997768"/>
                  <a:pt x="1040785" y="1994196"/>
                </a:cubicBezTo>
                <a:cubicBezTo>
                  <a:pt x="1044338" y="1983480"/>
                  <a:pt x="1051445" y="1962049"/>
                  <a:pt x="1051445" y="1962049"/>
                </a:cubicBezTo>
                <a:cubicBezTo>
                  <a:pt x="923523" y="1904899"/>
                  <a:pt x="866670" y="1797743"/>
                  <a:pt x="845349" y="1665583"/>
                </a:cubicBezTo>
                <a:cubicBezTo>
                  <a:pt x="838243" y="1597718"/>
                  <a:pt x="792049" y="1576287"/>
                  <a:pt x="745855" y="1544140"/>
                </a:cubicBezTo>
                <a:cubicBezTo>
                  <a:pt x="589507" y="1433411"/>
                  <a:pt x="422499" y="1333399"/>
                  <a:pt x="291024" y="1183381"/>
                </a:cubicBezTo>
                <a:cubicBezTo>
                  <a:pt x="443819" y="1201239"/>
                  <a:pt x="564633" y="1301252"/>
                  <a:pt x="724535" y="1344115"/>
                </a:cubicBezTo>
                <a:cubicBezTo>
                  <a:pt x="596614" y="1179808"/>
                  <a:pt x="429605" y="1094083"/>
                  <a:pt x="276811" y="994071"/>
                </a:cubicBezTo>
                <a:cubicBezTo>
                  <a:pt x="205743" y="947637"/>
                  <a:pt x="141783" y="890486"/>
                  <a:pt x="60055" y="865484"/>
                </a:cubicBezTo>
                <a:cubicBezTo>
                  <a:pt x="31628" y="858340"/>
                  <a:pt x="-18119" y="840481"/>
                  <a:pt x="6755" y="790474"/>
                </a:cubicBezTo>
                <a:cubicBezTo>
                  <a:pt x="28075" y="747612"/>
                  <a:pt x="67162" y="761900"/>
                  <a:pt x="102696" y="772614"/>
                </a:cubicBezTo>
                <a:cubicBezTo>
                  <a:pt x="187976" y="801190"/>
                  <a:pt x="280364" y="801190"/>
                  <a:pt x="397625" y="801190"/>
                </a:cubicBezTo>
                <a:cubicBezTo>
                  <a:pt x="298131" y="665458"/>
                  <a:pt x="116909" y="708321"/>
                  <a:pt x="31628" y="565446"/>
                </a:cubicBezTo>
                <a:cubicBezTo>
                  <a:pt x="138229" y="540444"/>
                  <a:pt x="219957" y="590450"/>
                  <a:pt x="305237" y="601165"/>
                </a:cubicBezTo>
                <a:cubicBezTo>
                  <a:pt x="383412" y="611881"/>
                  <a:pt x="401178" y="586877"/>
                  <a:pt x="383412" y="508296"/>
                </a:cubicBezTo>
                <a:cubicBezTo>
                  <a:pt x="354985" y="386853"/>
                  <a:pt x="397625" y="326130"/>
                  <a:pt x="511333" y="358278"/>
                </a:cubicBezTo>
                <a:cubicBezTo>
                  <a:pt x="617934" y="390424"/>
                  <a:pt x="628594" y="343990"/>
                  <a:pt x="600167" y="276124"/>
                </a:cubicBezTo>
                <a:cubicBezTo>
                  <a:pt x="557527" y="176112"/>
                  <a:pt x="603720" y="97531"/>
                  <a:pt x="635701" y="1180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3" name="Picture Placeholder 22">
            <a:extLst>
              <a:ext uri="{FF2B5EF4-FFF2-40B4-BE49-F238E27FC236}">
                <a16:creationId xmlns:a16="http://schemas.microsoft.com/office/drawing/2014/main" id="{EC743229-7365-4C8C-94FD-35B3ABABBB69}"/>
              </a:ext>
            </a:extLst>
          </p:cNvPr>
          <p:cNvSpPr>
            <a:spLocks noGrp="1"/>
          </p:cNvSpPr>
          <p:nvPr>
            <p:ph type="pic" sz="quarter" idx="16"/>
          </p:nvPr>
        </p:nvSpPr>
        <p:spPr>
          <a:xfrm>
            <a:off x="4726375" y="0"/>
            <a:ext cx="4228635" cy="3694372"/>
          </a:xfrm>
          <a:custGeom>
            <a:avLst/>
            <a:gdLst>
              <a:gd name="connsiteX0" fmla="*/ 1225911 w 4228635"/>
              <a:gd name="connsiteY0" fmla="*/ 0 h 3694372"/>
              <a:gd name="connsiteX1" fmla="*/ 4228635 w 4228635"/>
              <a:gd name="connsiteY1" fmla="*/ 0 h 3694372"/>
              <a:gd name="connsiteX2" fmla="*/ 4228635 w 4228635"/>
              <a:gd name="connsiteY2" fmla="*/ 3694372 h 3694372"/>
              <a:gd name="connsiteX3" fmla="*/ 649353 w 4228635"/>
              <a:gd name="connsiteY3" fmla="*/ 3694372 h 3694372"/>
              <a:gd name="connsiteX4" fmla="*/ 648934 w 4228635"/>
              <a:gd name="connsiteY4" fmla="*/ 3686621 h 3694372"/>
              <a:gd name="connsiteX5" fmla="*/ 554325 w 4228635"/>
              <a:gd name="connsiteY5" fmla="*/ 3554015 h 3694372"/>
              <a:gd name="connsiteX6" fmla="*/ 348230 w 4228635"/>
              <a:gd name="connsiteY6" fmla="*/ 3407569 h 3694372"/>
              <a:gd name="connsiteX7" fmla="*/ 408637 w 4228635"/>
              <a:gd name="connsiteY7" fmla="*/ 3243263 h 3694372"/>
              <a:gd name="connsiteX8" fmla="*/ 845701 w 4228635"/>
              <a:gd name="connsiteY8" fmla="*/ 3343275 h 3694372"/>
              <a:gd name="connsiteX9" fmla="*/ 195435 w 4228635"/>
              <a:gd name="connsiteY9" fmla="*/ 2953940 h 3694372"/>
              <a:gd name="connsiteX10" fmla="*/ 305589 w 4228635"/>
              <a:gd name="connsiteY10" fmla="*/ 2936081 h 3694372"/>
              <a:gd name="connsiteX11" fmla="*/ 700013 w 4228635"/>
              <a:gd name="connsiteY11" fmla="*/ 2714625 h 3694372"/>
              <a:gd name="connsiteX12" fmla="*/ 721333 w 4228635"/>
              <a:gd name="connsiteY12" fmla="*/ 2703909 h 3694372"/>
              <a:gd name="connsiteX13" fmla="*/ 788847 w 4228635"/>
              <a:gd name="connsiteY13" fmla="*/ 2564606 h 3694372"/>
              <a:gd name="connsiteX14" fmla="*/ 1002049 w 4228635"/>
              <a:gd name="connsiteY14" fmla="*/ 2543175 h 3694372"/>
              <a:gd name="connsiteX15" fmla="*/ 1179718 w 4228635"/>
              <a:gd name="connsiteY15" fmla="*/ 2575322 h 3694372"/>
              <a:gd name="connsiteX16" fmla="*/ 1371600 w 4228635"/>
              <a:gd name="connsiteY16" fmla="*/ 2536031 h 3694372"/>
              <a:gd name="connsiteX17" fmla="*/ 1542161 w 4228635"/>
              <a:gd name="connsiteY17" fmla="*/ 2553891 h 3694372"/>
              <a:gd name="connsiteX18" fmla="*/ 1687849 w 4228635"/>
              <a:gd name="connsiteY18" fmla="*/ 2528888 h 3694372"/>
              <a:gd name="connsiteX19" fmla="*/ 1545714 w 4228635"/>
              <a:gd name="connsiteY19" fmla="*/ 2411015 h 3694372"/>
              <a:gd name="connsiteX20" fmla="*/ 1346726 w 4228635"/>
              <a:gd name="connsiteY20" fmla="*/ 2411015 h 3694372"/>
              <a:gd name="connsiteX21" fmla="*/ 1204591 w 4228635"/>
              <a:gd name="connsiteY21" fmla="*/ 2336007 h 3694372"/>
              <a:gd name="connsiteX22" fmla="*/ 1069563 w 4228635"/>
              <a:gd name="connsiteY22" fmla="*/ 2200275 h 3694372"/>
              <a:gd name="connsiteX23" fmla="*/ 593412 w 4228635"/>
              <a:gd name="connsiteY23" fmla="*/ 1982390 h 3694372"/>
              <a:gd name="connsiteX24" fmla="*/ 508131 w 4228635"/>
              <a:gd name="connsiteY24" fmla="*/ 1900238 h 3694372"/>
              <a:gd name="connsiteX25" fmla="*/ 1865518 w 4228635"/>
              <a:gd name="connsiteY25" fmla="*/ 2218135 h 3694372"/>
              <a:gd name="connsiteX26" fmla="*/ 1446220 w 4228635"/>
              <a:gd name="connsiteY26" fmla="*/ 2085975 h 3694372"/>
              <a:gd name="connsiteX27" fmla="*/ 1730490 w 4228635"/>
              <a:gd name="connsiteY27" fmla="*/ 2110978 h 3694372"/>
              <a:gd name="connsiteX28" fmla="*/ 1886838 w 4228635"/>
              <a:gd name="connsiteY28" fmla="*/ 2021681 h 3694372"/>
              <a:gd name="connsiteX29" fmla="*/ 1886838 w 4228635"/>
              <a:gd name="connsiteY29" fmla="*/ 1993106 h 3694372"/>
              <a:gd name="connsiteX30" fmla="*/ 1769577 w 4228635"/>
              <a:gd name="connsiteY30" fmla="*/ 1910953 h 3694372"/>
              <a:gd name="connsiteX31" fmla="*/ 1702063 w 4228635"/>
              <a:gd name="connsiteY31" fmla="*/ 1857375 h 3694372"/>
              <a:gd name="connsiteX32" fmla="*/ 1517288 w 4228635"/>
              <a:gd name="connsiteY32" fmla="*/ 1664493 h 3694372"/>
              <a:gd name="connsiteX33" fmla="*/ 1648762 w 4228635"/>
              <a:gd name="connsiteY33" fmla="*/ 1643062 h 3694372"/>
              <a:gd name="connsiteX34" fmla="*/ 1698509 w 4228635"/>
              <a:gd name="connsiteY34" fmla="*/ 1603772 h 3694372"/>
              <a:gd name="connsiteX35" fmla="*/ 1662976 w 4228635"/>
              <a:gd name="connsiteY35" fmla="*/ 1546622 h 3694372"/>
              <a:gd name="connsiteX36" fmla="*/ 1254338 w 4228635"/>
              <a:gd name="connsiteY36" fmla="*/ 1371600 h 3694372"/>
              <a:gd name="connsiteX37" fmla="*/ 1222358 w 4228635"/>
              <a:gd name="connsiteY37" fmla="*/ 1235869 h 3694372"/>
              <a:gd name="connsiteX38" fmla="*/ 1300532 w 4228635"/>
              <a:gd name="connsiteY38" fmla="*/ 1214437 h 3694372"/>
              <a:gd name="connsiteX39" fmla="*/ 1389366 w 4228635"/>
              <a:gd name="connsiteY39" fmla="*/ 1225153 h 3694372"/>
              <a:gd name="connsiteX40" fmla="*/ 1318299 w 4228635"/>
              <a:gd name="connsiteY40" fmla="*/ 1117997 h 3694372"/>
              <a:gd name="connsiteX41" fmla="*/ 1030476 w 4228635"/>
              <a:gd name="connsiteY41" fmla="*/ 1010841 h 3694372"/>
              <a:gd name="connsiteX42" fmla="*/ 977176 w 4228635"/>
              <a:gd name="connsiteY42" fmla="*/ 953690 h 3694372"/>
              <a:gd name="connsiteX43" fmla="*/ 1048243 w 4228635"/>
              <a:gd name="connsiteY43" fmla="*/ 925115 h 3694372"/>
              <a:gd name="connsiteX44" fmla="*/ 1101544 w 4228635"/>
              <a:gd name="connsiteY44" fmla="*/ 914400 h 3694372"/>
              <a:gd name="connsiteX45" fmla="*/ 0 w 4228635"/>
              <a:gd name="connsiteY45" fmla="*/ 467915 h 3694372"/>
              <a:gd name="connsiteX46" fmla="*/ 248735 w 4228635"/>
              <a:gd name="connsiteY46" fmla="*/ 464344 h 3694372"/>
              <a:gd name="connsiteX47" fmla="*/ 493918 w 4228635"/>
              <a:gd name="connsiteY47" fmla="*/ 535781 h 3694372"/>
              <a:gd name="connsiteX48" fmla="*/ 753314 w 4228635"/>
              <a:gd name="connsiteY48" fmla="*/ 525066 h 3694372"/>
              <a:gd name="connsiteX49" fmla="*/ 998496 w 4228635"/>
              <a:gd name="connsiteY49" fmla="*/ 560785 h 3694372"/>
              <a:gd name="connsiteX50" fmla="*/ 1211698 w 4228635"/>
              <a:gd name="connsiteY50" fmla="*/ 560785 h 3694372"/>
              <a:gd name="connsiteX51" fmla="*/ 1012709 w 4228635"/>
              <a:gd name="connsiteY51" fmla="*/ 507206 h 3694372"/>
              <a:gd name="connsiteX52" fmla="*/ 938089 w 4228635"/>
              <a:gd name="connsiteY52" fmla="*/ 417909 h 3694372"/>
              <a:gd name="connsiteX53" fmla="*/ 962962 w 4228635"/>
              <a:gd name="connsiteY53" fmla="*/ 335757 h 3694372"/>
              <a:gd name="connsiteX54" fmla="*/ 1044690 w 4228635"/>
              <a:gd name="connsiteY54" fmla="*/ 360759 h 3694372"/>
              <a:gd name="connsiteX55" fmla="*/ 1140631 w 4228635"/>
              <a:gd name="connsiteY55" fmla="*/ 453629 h 3694372"/>
              <a:gd name="connsiteX56" fmla="*/ 1161951 w 4228635"/>
              <a:gd name="connsiteY56" fmla="*/ 396478 h 3694372"/>
              <a:gd name="connsiteX57" fmla="*/ 1218805 w 4228635"/>
              <a:gd name="connsiteY57" fmla="*/ 353615 h 3694372"/>
              <a:gd name="connsiteX58" fmla="*/ 1545714 w 4228635"/>
              <a:gd name="connsiteY58" fmla="*/ 375047 h 3694372"/>
              <a:gd name="connsiteX59" fmla="*/ 1328959 w 4228635"/>
              <a:gd name="connsiteY59" fmla="*/ 192881 h 3694372"/>
              <a:gd name="connsiteX60" fmla="*/ 1190378 w 4228635"/>
              <a:gd name="connsiteY60" fmla="*/ 164306 h 3694372"/>
              <a:gd name="connsiteX61" fmla="*/ 1158398 w 4228635"/>
              <a:gd name="connsiteY61" fmla="*/ 89297 h 3694372"/>
              <a:gd name="connsiteX62" fmla="*/ 1222358 w 4228635"/>
              <a:gd name="connsiteY62" fmla="*/ 71437 h 3694372"/>
              <a:gd name="connsiteX63" fmla="*/ 1542161 w 4228635"/>
              <a:gd name="connsiteY63" fmla="*/ 135731 h 3694372"/>
              <a:gd name="connsiteX64" fmla="*/ 1595462 w 4228635"/>
              <a:gd name="connsiteY64" fmla="*/ 110728 h 3694372"/>
              <a:gd name="connsiteX65" fmla="*/ 1225911 w 4228635"/>
              <a:gd name="connsiteY65" fmla="*/ 0 h 3694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228635" h="3694372">
                <a:moveTo>
                  <a:pt x="1225911" y="0"/>
                </a:moveTo>
                <a:lnTo>
                  <a:pt x="4228635" y="0"/>
                </a:lnTo>
                <a:lnTo>
                  <a:pt x="4228635" y="3694372"/>
                </a:lnTo>
                <a:lnTo>
                  <a:pt x="649353" y="3694372"/>
                </a:lnTo>
                <a:lnTo>
                  <a:pt x="648934" y="3686621"/>
                </a:lnTo>
                <a:cubicBezTo>
                  <a:pt x="636941" y="3642419"/>
                  <a:pt x="605849" y="3602236"/>
                  <a:pt x="554325" y="3554015"/>
                </a:cubicBezTo>
                <a:cubicBezTo>
                  <a:pt x="493918" y="3500438"/>
                  <a:pt x="433510" y="3454003"/>
                  <a:pt x="348230" y="3407569"/>
                </a:cubicBezTo>
                <a:cubicBezTo>
                  <a:pt x="543665" y="3382565"/>
                  <a:pt x="341123" y="3296841"/>
                  <a:pt x="408637" y="3243263"/>
                </a:cubicBezTo>
                <a:cubicBezTo>
                  <a:pt x="547218" y="3221831"/>
                  <a:pt x="657373" y="3393282"/>
                  <a:pt x="845701" y="3343275"/>
                </a:cubicBezTo>
                <a:cubicBezTo>
                  <a:pt x="618286" y="3196828"/>
                  <a:pt x="362443" y="3150393"/>
                  <a:pt x="195435" y="2953940"/>
                </a:cubicBezTo>
                <a:cubicBezTo>
                  <a:pt x="234522" y="2911078"/>
                  <a:pt x="273609" y="2953940"/>
                  <a:pt x="305589" y="2936081"/>
                </a:cubicBezTo>
                <a:cubicBezTo>
                  <a:pt x="305589" y="2925365"/>
                  <a:pt x="678693" y="2993232"/>
                  <a:pt x="700013" y="2714625"/>
                </a:cubicBezTo>
                <a:cubicBezTo>
                  <a:pt x="707120" y="2714625"/>
                  <a:pt x="714227" y="2714625"/>
                  <a:pt x="721333" y="2703909"/>
                </a:cubicBezTo>
                <a:cubicBezTo>
                  <a:pt x="760420" y="2664619"/>
                  <a:pt x="724887" y="2571750"/>
                  <a:pt x="788847" y="2564606"/>
                </a:cubicBezTo>
                <a:cubicBezTo>
                  <a:pt x="859915" y="2557462"/>
                  <a:pt x="927429" y="2525315"/>
                  <a:pt x="1002049" y="2543175"/>
                </a:cubicBezTo>
                <a:cubicBezTo>
                  <a:pt x="1058903" y="2557462"/>
                  <a:pt x="1119310" y="2575322"/>
                  <a:pt x="1179718" y="2575322"/>
                </a:cubicBezTo>
                <a:cubicBezTo>
                  <a:pt x="1243678" y="2575322"/>
                  <a:pt x="1332512" y="2696766"/>
                  <a:pt x="1371600" y="2536031"/>
                </a:cubicBezTo>
                <a:cubicBezTo>
                  <a:pt x="1371600" y="2528888"/>
                  <a:pt x="1481754" y="2546747"/>
                  <a:pt x="1542161" y="2553891"/>
                </a:cubicBezTo>
                <a:cubicBezTo>
                  <a:pt x="1591908" y="2561035"/>
                  <a:pt x="1652316" y="2593181"/>
                  <a:pt x="1687849" y="2528888"/>
                </a:cubicBezTo>
                <a:cubicBezTo>
                  <a:pt x="1705616" y="2489596"/>
                  <a:pt x="1620335" y="2418159"/>
                  <a:pt x="1545714" y="2411015"/>
                </a:cubicBezTo>
                <a:cubicBezTo>
                  <a:pt x="1478201" y="2403872"/>
                  <a:pt x="1410687" y="2396728"/>
                  <a:pt x="1346726" y="2411015"/>
                </a:cubicBezTo>
                <a:cubicBezTo>
                  <a:pt x="1268552" y="2428875"/>
                  <a:pt x="1225911" y="2400300"/>
                  <a:pt x="1204591" y="2336007"/>
                </a:cubicBezTo>
                <a:cubicBezTo>
                  <a:pt x="1179718" y="2268141"/>
                  <a:pt x="1133524" y="2232422"/>
                  <a:pt x="1069563" y="2200275"/>
                </a:cubicBezTo>
                <a:cubicBezTo>
                  <a:pt x="913215" y="2121694"/>
                  <a:pt x="763974" y="2028825"/>
                  <a:pt x="593412" y="1982390"/>
                </a:cubicBezTo>
                <a:cubicBezTo>
                  <a:pt x="561432" y="1975246"/>
                  <a:pt x="522345" y="1960959"/>
                  <a:pt x="508131" y="1900238"/>
                </a:cubicBezTo>
                <a:cubicBezTo>
                  <a:pt x="970069" y="1993106"/>
                  <a:pt x="1389366" y="2232422"/>
                  <a:pt x="1865518" y="2218135"/>
                </a:cubicBezTo>
                <a:cubicBezTo>
                  <a:pt x="1737596" y="2143125"/>
                  <a:pt x="1584802" y="2139554"/>
                  <a:pt x="1446220" y="2085975"/>
                </a:cubicBezTo>
                <a:cubicBezTo>
                  <a:pt x="1545714" y="2046685"/>
                  <a:pt x="1638102" y="2089547"/>
                  <a:pt x="1730490" y="2110978"/>
                </a:cubicBezTo>
                <a:cubicBezTo>
                  <a:pt x="1808664" y="2128837"/>
                  <a:pt x="1879731" y="2132410"/>
                  <a:pt x="1886838" y="2021681"/>
                </a:cubicBezTo>
                <a:cubicBezTo>
                  <a:pt x="1886838" y="2010965"/>
                  <a:pt x="1886838" y="2003821"/>
                  <a:pt x="1886838" y="1993106"/>
                </a:cubicBezTo>
                <a:cubicBezTo>
                  <a:pt x="1858411" y="1946672"/>
                  <a:pt x="1819324" y="1925240"/>
                  <a:pt x="1769577" y="1910953"/>
                </a:cubicBezTo>
                <a:cubicBezTo>
                  <a:pt x="1741150" y="1903809"/>
                  <a:pt x="1702063" y="1889522"/>
                  <a:pt x="1702063" y="1857375"/>
                </a:cubicBezTo>
                <a:cubicBezTo>
                  <a:pt x="1705616" y="1735931"/>
                  <a:pt x="1609675" y="1700212"/>
                  <a:pt x="1517288" y="1664493"/>
                </a:cubicBezTo>
                <a:cubicBezTo>
                  <a:pt x="1567035" y="1603772"/>
                  <a:pt x="1609675" y="1646635"/>
                  <a:pt x="1648762" y="1643062"/>
                </a:cubicBezTo>
                <a:cubicBezTo>
                  <a:pt x="1673636" y="1639491"/>
                  <a:pt x="1698509" y="1635919"/>
                  <a:pt x="1698509" y="1603772"/>
                </a:cubicBezTo>
                <a:cubicBezTo>
                  <a:pt x="1698509" y="1578769"/>
                  <a:pt x="1687849" y="1546622"/>
                  <a:pt x="1662976" y="1546622"/>
                </a:cubicBezTo>
                <a:cubicBezTo>
                  <a:pt x="1506628" y="1543050"/>
                  <a:pt x="1417793" y="1371600"/>
                  <a:pt x="1254338" y="1371600"/>
                </a:cubicBezTo>
                <a:cubicBezTo>
                  <a:pt x="1154844" y="1371600"/>
                  <a:pt x="1304086" y="1275159"/>
                  <a:pt x="1222358" y="1235869"/>
                </a:cubicBezTo>
                <a:cubicBezTo>
                  <a:pt x="1204591" y="1225153"/>
                  <a:pt x="1272105" y="1210866"/>
                  <a:pt x="1300532" y="1214437"/>
                </a:cubicBezTo>
                <a:cubicBezTo>
                  <a:pt x="1328959" y="1218009"/>
                  <a:pt x="1353833" y="1243013"/>
                  <a:pt x="1389366" y="1225153"/>
                </a:cubicBezTo>
                <a:cubicBezTo>
                  <a:pt x="1407133" y="1160860"/>
                  <a:pt x="1360939" y="1135856"/>
                  <a:pt x="1318299" y="1117997"/>
                </a:cubicBezTo>
                <a:cubicBezTo>
                  <a:pt x="1225911" y="1075135"/>
                  <a:pt x="1133524" y="1025129"/>
                  <a:pt x="1030476" y="1010841"/>
                </a:cubicBezTo>
                <a:cubicBezTo>
                  <a:pt x="994943" y="1007269"/>
                  <a:pt x="973622" y="989409"/>
                  <a:pt x="977176" y="953690"/>
                </a:cubicBezTo>
                <a:cubicBezTo>
                  <a:pt x="984282" y="907256"/>
                  <a:pt x="1019816" y="921544"/>
                  <a:pt x="1048243" y="925115"/>
                </a:cubicBezTo>
                <a:cubicBezTo>
                  <a:pt x="1066010" y="928688"/>
                  <a:pt x="1083777" y="939403"/>
                  <a:pt x="1101544" y="914400"/>
                </a:cubicBezTo>
                <a:cubicBezTo>
                  <a:pt x="685800" y="660797"/>
                  <a:pt x="465491" y="675085"/>
                  <a:pt x="0" y="467915"/>
                </a:cubicBezTo>
                <a:cubicBezTo>
                  <a:pt x="103047" y="428625"/>
                  <a:pt x="177668" y="457200"/>
                  <a:pt x="248735" y="464344"/>
                </a:cubicBezTo>
                <a:cubicBezTo>
                  <a:pt x="426404" y="482203"/>
                  <a:pt x="316249" y="514350"/>
                  <a:pt x="493918" y="535781"/>
                </a:cubicBezTo>
                <a:cubicBezTo>
                  <a:pt x="579199" y="546497"/>
                  <a:pt x="657373" y="582216"/>
                  <a:pt x="753314" y="525066"/>
                </a:cubicBezTo>
                <a:cubicBezTo>
                  <a:pt x="817274" y="485775"/>
                  <a:pt x="920322" y="528637"/>
                  <a:pt x="998496" y="560785"/>
                </a:cubicBezTo>
                <a:cubicBezTo>
                  <a:pt x="1062457" y="589360"/>
                  <a:pt x="1126417" y="596503"/>
                  <a:pt x="1211698" y="560785"/>
                </a:cubicBezTo>
                <a:cubicBezTo>
                  <a:pt x="1133524" y="539354"/>
                  <a:pt x="1073117" y="521494"/>
                  <a:pt x="1012709" y="507206"/>
                </a:cubicBezTo>
                <a:cubicBezTo>
                  <a:pt x="962962" y="496491"/>
                  <a:pt x="934535" y="471488"/>
                  <a:pt x="938089" y="417909"/>
                </a:cubicBezTo>
                <a:cubicBezTo>
                  <a:pt x="938089" y="389334"/>
                  <a:pt x="927429" y="350044"/>
                  <a:pt x="962962" y="335757"/>
                </a:cubicBezTo>
                <a:cubicBezTo>
                  <a:pt x="991389" y="321469"/>
                  <a:pt x="1030476" y="335757"/>
                  <a:pt x="1044690" y="360759"/>
                </a:cubicBezTo>
                <a:cubicBezTo>
                  <a:pt x="1062457" y="407194"/>
                  <a:pt x="1080223" y="450056"/>
                  <a:pt x="1140631" y="453629"/>
                </a:cubicBezTo>
                <a:cubicBezTo>
                  <a:pt x="1222358" y="460771"/>
                  <a:pt x="1176164" y="432197"/>
                  <a:pt x="1161951" y="396478"/>
                </a:cubicBezTo>
                <a:cubicBezTo>
                  <a:pt x="1147737" y="357188"/>
                  <a:pt x="1190378" y="346472"/>
                  <a:pt x="1218805" y="353615"/>
                </a:cubicBezTo>
                <a:cubicBezTo>
                  <a:pt x="1325406" y="385763"/>
                  <a:pt x="1435560" y="328613"/>
                  <a:pt x="1545714" y="375047"/>
                </a:cubicBezTo>
                <a:cubicBezTo>
                  <a:pt x="1517288" y="260747"/>
                  <a:pt x="1456880" y="210741"/>
                  <a:pt x="1328959" y="192881"/>
                </a:cubicBezTo>
                <a:cubicBezTo>
                  <a:pt x="1282765" y="189310"/>
                  <a:pt x="1233018" y="196453"/>
                  <a:pt x="1190378" y="164306"/>
                </a:cubicBezTo>
                <a:cubicBezTo>
                  <a:pt x="1165504" y="146447"/>
                  <a:pt x="1140631" y="125016"/>
                  <a:pt x="1158398" y="89297"/>
                </a:cubicBezTo>
                <a:cubicBezTo>
                  <a:pt x="1169058" y="64294"/>
                  <a:pt x="1197484" y="64294"/>
                  <a:pt x="1222358" y="71437"/>
                </a:cubicBezTo>
                <a:cubicBezTo>
                  <a:pt x="1325406" y="110728"/>
                  <a:pt x="1435560" y="121444"/>
                  <a:pt x="1542161" y="135731"/>
                </a:cubicBezTo>
                <a:cubicBezTo>
                  <a:pt x="1559928" y="139303"/>
                  <a:pt x="1577695" y="146447"/>
                  <a:pt x="1595462" y="110728"/>
                </a:cubicBezTo>
                <a:cubicBezTo>
                  <a:pt x="1471094" y="78581"/>
                  <a:pt x="1350279" y="35719"/>
                  <a:pt x="1225911"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838200" y="365125"/>
            <a:ext cx="3200400" cy="210343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643186"/>
            <a:ext cx="3816096" cy="3529014"/>
          </a:xfrm>
        </p:spPr>
        <p:txBody>
          <a:bodyPr/>
          <a:lstStyle>
            <a:lvl1pPr marL="0" indent="0">
              <a:buNone/>
              <a:defRPr sz="20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838200" y="6356350"/>
            <a:ext cx="4114800" cy="365125"/>
          </a:xfrm>
        </p:spPr>
        <p:txBody>
          <a:bodyPr/>
          <a:lstStyle>
            <a:lvl1pPr algn="l">
              <a:defRPr/>
            </a:lvl1pPr>
          </a:lstStyle>
          <a:p>
            <a:pPr algn="l"/>
            <a:r>
              <a:rPr lang="en-US" dirty="0"/>
              <a:t>Presentation Title</a:t>
            </a:r>
          </a:p>
        </p:txBody>
      </p:sp>
      <p:sp>
        <p:nvSpPr>
          <p:cNvPr id="19" name="Picture Placeholder 18">
            <a:extLst>
              <a:ext uri="{FF2B5EF4-FFF2-40B4-BE49-F238E27FC236}">
                <a16:creationId xmlns:a16="http://schemas.microsoft.com/office/drawing/2014/main" id="{EA8AF96E-CB82-45CC-9B91-E49970478495}"/>
              </a:ext>
            </a:extLst>
          </p:cNvPr>
          <p:cNvSpPr>
            <a:spLocks noGrp="1"/>
          </p:cNvSpPr>
          <p:nvPr>
            <p:ph type="pic" sz="quarter" idx="13"/>
          </p:nvPr>
        </p:nvSpPr>
        <p:spPr>
          <a:xfrm>
            <a:off x="9082087" y="0"/>
            <a:ext cx="3109415" cy="3694372"/>
          </a:xfrm>
        </p:spPr>
        <p:txBody>
          <a:bodyPr anchor="ctr"/>
          <a:lstStyle>
            <a:lvl1pPr algn="ctr">
              <a:buNone/>
              <a:defRPr/>
            </a:lvl1pPr>
          </a:lstStyle>
          <a:p>
            <a:r>
              <a:rPr lang="en-US"/>
              <a:t>Click icon to add picture</a:t>
            </a:r>
            <a:endParaRPr lang="en-US" dirty="0"/>
          </a:p>
        </p:txBody>
      </p:sp>
      <p:sp>
        <p:nvSpPr>
          <p:cNvPr id="20" name="Picture Placeholder 18">
            <a:extLst>
              <a:ext uri="{FF2B5EF4-FFF2-40B4-BE49-F238E27FC236}">
                <a16:creationId xmlns:a16="http://schemas.microsoft.com/office/drawing/2014/main" id="{6EEC573A-93BD-45DD-B03E-E2F5E00942F2}"/>
              </a:ext>
            </a:extLst>
          </p:cNvPr>
          <p:cNvSpPr>
            <a:spLocks noGrp="1"/>
          </p:cNvSpPr>
          <p:nvPr>
            <p:ph type="pic" sz="quarter" idx="14"/>
          </p:nvPr>
        </p:nvSpPr>
        <p:spPr>
          <a:xfrm>
            <a:off x="9081588" y="3802957"/>
            <a:ext cx="3109415" cy="3055044"/>
          </a:xfrm>
        </p:spPr>
        <p:txBody>
          <a:bodyPr anchor="ct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3796646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1531EA5B-7FC1-4088-B6D5-4395F4C1F3C8}"/>
              </a:ext>
            </a:extLst>
          </p:cNvPr>
          <p:cNvSpPr/>
          <p:nvPr userDrawn="1"/>
        </p:nvSpPr>
        <p:spPr>
          <a:xfrm>
            <a:off x="380990" y="1327050"/>
            <a:ext cx="6079676" cy="4114233"/>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hasCustomPrompt="1"/>
          </p:nvPr>
        </p:nvSpPr>
        <p:spPr>
          <a:xfrm>
            <a:off x="1768928" y="2242457"/>
            <a:ext cx="3731849" cy="2373086"/>
          </a:xfrm>
        </p:spPr>
        <p:txBody>
          <a:bodyPr anchor="ctr">
            <a:normAutofit/>
          </a:bodyPr>
          <a:lstStyle>
            <a:lvl1pPr>
              <a:defRPr sz="4000">
                <a:solidFill>
                  <a:schemeClr val="bg1"/>
                </a:solidFill>
              </a:defRPr>
            </a:lvl1pPr>
          </a:lstStyle>
          <a:p>
            <a:r>
              <a:rPr lang="en-US" dirty="0"/>
              <a:t>Title</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15" name="Content Placeholder 13">
            <a:extLst>
              <a:ext uri="{FF2B5EF4-FFF2-40B4-BE49-F238E27FC236}">
                <a16:creationId xmlns:a16="http://schemas.microsoft.com/office/drawing/2014/main" id="{CCD14F82-32BC-4E61-83EA-CB71ED780A3F}"/>
              </a:ext>
            </a:extLst>
          </p:cNvPr>
          <p:cNvSpPr>
            <a:spLocks noGrp="1"/>
          </p:cNvSpPr>
          <p:nvPr>
            <p:ph sz="quarter" idx="13"/>
          </p:nvPr>
        </p:nvSpPr>
        <p:spPr>
          <a:xfrm>
            <a:off x="6735763" y="712788"/>
            <a:ext cx="4618037" cy="5432425"/>
          </a:xfrm>
        </p:spPr>
        <p:txBody>
          <a:bodyPr anchor="ctr"/>
          <a:lstStyle>
            <a:lvl1pPr marL="0" indent="0">
              <a:buNone/>
              <a:defRPr sz="1800"/>
            </a:lvl1pPr>
          </a:lstStyle>
          <a:p>
            <a:pPr lvl="0"/>
            <a:r>
              <a:rPr lang="en-US"/>
              <a:t>Click to edit Master text styles</a:t>
            </a:r>
          </a:p>
        </p:txBody>
      </p:sp>
    </p:spTree>
    <p:extLst>
      <p:ext uri="{BB962C8B-B14F-4D97-AF65-F5344CB8AC3E}">
        <p14:creationId xmlns:p14="http://schemas.microsoft.com/office/powerpoint/2010/main" val="3655466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with 2 pictures">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D52F74EF-6A19-4BD7-8279-F105381ACB13}"/>
              </a:ext>
            </a:extLst>
          </p:cNvPr>
          <p:cNvSpPr>
            <a:spLocks noGrp="1"/>
          </p:cNvSpPr>
          <p:nvPr>
            <p:ph type="pic" sz="quarter" idx="13"/>
          </p:nvPr>
        </p:nvSpPr>
        <p:spPr>
          <a:xfrm>
            <a:off x="-9153" y="0"/>
            <a:ext cx="6105136" cy="6240787"/>
          </a:xfrm>
          <a:custGeom>
            <a:avLst/>
            <a:gdLst>
              <a:gd name="connsiteX0" fmla="*/ 0 w 6105136"/>
              <a:gd name="connsiteY0" fmla="*/ 0 h 6240787"/>
              <a:gd name="connsiteX1" fmla="*/ 4523152 w 6105136"/>
              <a:gd name="connsiteY1" fmla="*/ 0 h 6240787"/>
              <a:gd name="connsiteX2" fmla="*/ 4608623 w 6105136"/>
              <a:gd name="connsiteY2" fmla="*/ 39946 h 6240787"/>
              <a:gd name="connsiteX3" fmla="*/ 4823827 w 6105136"/>
              <a:gd name="connsiteY3" fmla="*/ 132755 h 6240787"/>
              <a:gd name="connsiteX4" fmla="*/ 4905422 w 6105136"/>
              <a:gd name="connsiteY4" fmla="*/ 207003 h 6240787"/>
              <a:gd name="connsiteX5" fmla="*/ 5580181 w 6105136"/>
              <a:gd name="connsiteY5" fmla="*/ 692427 h 6240787"/>
              <a:gd name="connsiteX6" fmla="*/ 5451100 w 6105136"/>
              <a:gd name="connsiteY6" fmla="*/ 795341 h 6240787"/>
              <a:gd name="connsiteX7" fmla="*/ 5690699 w 6105136"/>
              <a:gd name="connsiteY7" fmla="*/ 918459 h 6240787"/>
              <a:gd name="connsiteX8" fmla="*/ 5744662 w 6105136"/>
              <a:gd name="connsiteY8" fmla="*/ 970151 h 6240787"/>
              <a:gd name="connsiteX9" fmla="*/ 5698902 w 6105136"/>
              <a:gd name="connsiteY9" fmla="*/ 1032179 h 6240787"/>
              <a:gd name="connsiteX10" fmla="*/ 5599609 w 6105136"/>
              <a:gd name="connsiteY10" fmla="*/ 1075412 h 6240787"/>
              <a:gd name="connsiteX11" fmla="*/ 5467939 w 6105136"/>
              <a:gd name="connsiteY11" fmla="*/ 1184902 h 6240787"/>
              <a:gd name="connsiteX12" fmla="*/ 5473118 w 6105136"/>
              <a:gd name="connsiteY12" fmla="*/ 1270428 h 6240787"/>
              <a:gd name="connsiteX13" fmla="*/ 5551259 w 6105136"/>
              <a:gd name="connsiteY13" fmla="*/ 1425502 h 6240787"/>
              <a:gd name="connsiteX14" fmla="*/ 5433832 w 6105136"/>
              <a:gd name="connsiteY14" fmla="*/ 1587625 h 6240787"/>
              <a:gd name="connsiteX15" fmla="*/ 5373392 w 6105136"/>
              <a:gd name="connsiteY15" fmla="*/ 1635554 h 6240787"/>
              <a:gd name="connsiteX16" fmla="*/ 5489956 w 6105136"/>
              <a:gd name="connsiteY16" fmla="*/ 1652001 h 6240787"/>
              <a:gd name="connsiteX17" fmla="*/ 5530536 w 6105136"/>
              <a:gd name="connsiteY17" fmla="*/ 1719670 h 6240787"/>
              <a:gd name="connsiteX18" fmla="*/ 5548668 w 6105136"/>
              <a:gd name="connsiteY18" fmla="*/ 1753506 h 6240787"/>
              <a:gd name="connsiteX19" fmla="*/ 5658753 w 6105136"/>
              <a:gd name="connsiteY19" fmla="*/ 1965440 h 6240787"/>
              <a:gd name="connsiteX20" fmla="*/ 5640189 w 6105136"/>
              <a:gd name="connsiteY20" fmla="*/ 2024647 h 6240787"/>
              <a:gd name="connsiteX21" fmla="*/ 5456712 w 6105136"/>
              <a:gd name="connsiteY21" fmla="*/ 2310829 h 6240787"/>
              <a:gd name="connsiteX22" fmla="*/ 5651844 w 6105136"/>
              <a:gd name="connsiteY22" fmla="*/ 2390715 h 6240787"/>
              <a:gd name="connsiteX23" fmla="*/ 5663501 w 6105136"/>
              <a:gd name="connsiteY23" fmla="*/ 2526050 h 6240787"/>
              <a:gd name="connsiteX24" fmla="*/ 5762794 w 6105136"/>
              <a:gd name="connsiteY24" fmla="*/ 2677365 h 6240787"/>
              <a:gd name="connsiteX25" fmla="*/ 5981237 w 6105136"/>
              <a:gd name="connsiteY25" fmla="*/ 2890238 h 6240787"/>
              <a:gd name="connsiteX26" fmla="*/ 6105136 w 6105136"/>
              <a:gd name="connsiteY26" fmla="*/ 3033093 h 6240787"/>
              <a:gd name="connsiteX27" fmla="*/ 5891443 w 6105136"/>
              <a:gd name="connsiteY27" fmla="*/ 3071156 h 6240787"/>
              <a:gd name="connsiteX28" fmla="*/ 5858202 w 6105136"/>
              <a:gd name="connsiteY28" fmla="*/ 3093243 h 6240787"/>
              <a:gd name="connsiteX29" fmla="*/ 5883673 w 6105136"/>
              <a:gd name="connsiteY29" fmla="*/ 3168428 h 6240787"/>
              <a:gd name="connsiteX30" fmla="*/ 5917778 w 6105136"/>
              <a:gd name="connsiteY30" fmla="*/ 3243149 h 6240787"/>
              <a:gd name="connsiteX31" fmla="*/ 5894034 w 6105136"/>
              <a:gd name="connsiteY31" fmla="*/ 3301887 h 6240787"/>
              <a:gd name="connsiteX32" fmla="*/ 5727393 w 6105136"/>
              <a:gd name="connsiteY32" fmla="*/ 3556115 h 6240787"/>
              <a:gd name="connsiteX33" fmla="*/ 5590543 w 6105136"/>
              <a:gd name="connsiteY33" fmla="*/ 3657145 h 6240787"/>
              <a:gd name="connsiteX34" fmla="*/ 5278850 w 6105136"/>
              <a:gd name="connsiteY34" fmla="*/ 4116255 h 6240787"/>
              <a:gd name="connsiteX35" fmla="*/ 5180851 w 6105136"/>
              <a:gd name="connsiteY35" fmla="*/ 4265220 h 6240787"/>
              <a:gd name="connsiteX36" fmla="*/ 5253380 w 6105136"/>
              <a:gd name="connsiteY36" fmla="*/ 4317849 h 6240787"/>
              <a:gd name="connsiteX37" fmla="*/ 5114368 w 6105136"/>
              <a:gd name="connsiteY37" fmla="*/ 4473866 h 6240787"/>
              <a:gd name="connsiteX38" fmla="*/ 4950749 w 6105136"/>
              <a:gd name="connsiteY38" fmla="*/ 4647262 h 6240787"/>
              <a:gd name="connsiteX39" fmla="*/ 4908013 w 6105136"/>
              <a:gd name="connsiteY39" fmla="*/ 4693317 h 6240787"/>
              <a:gd name="connsiteX40" fmla="*/ 1535079 w 6105136"/>
              <a:gd name="connsiteY40" fmla="*/ 6239347 h 6240787"/>
              <a:gd name="connsiteX41" fmla="*/ 645760 w 6105136"/>
              <a:gd name="connsiteY41" fmla="*/ 6011438 h 6240787"/>
              <a:gd name="connsiteX42" fmla="*/ 293915 w 6105136"/>
              <a:gd name="connsiteY42" fmla="*/ 5834280 h 6240787"/>
              <a:gd name="connsiteX43" fmla="*/ 68403 w 6105136"/>
              <a:gd name="connsiteY43" fmla="*/ 5686489 h 6240787"/>
              <a:gd name="connsiteX44" fmla="*/ 0 w 6105136"/>
              <a:gd name="connsiteY44" fmla="*/ 5638313 h 6240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105136" h="6240787">
                <a:moveTo>
                  <a:pt x="0" y="0"/>
                </a:moveTo>
                <a:lnTo>
                  <a:pt x="4523152" y="0"/>
                </a:lnTo>
                <a:lnTo>
                  <a:pt x="4608623" y="39946"/>
                </a:lnTo>
                <a:cubicBezTo>
                  <a:pt x="4678991" y="74838"/>
                  <a:pt x="4748927" y="110669"/>
                  <a:pt x="4823827" y="132755"/>
                </a:cubicBezTo>
                <a:cubicBezTo>
                  <a:pt x="4855776" y="142154"/>
                  <a:pt x="4894198" y="175047"/>
                  <a:pt x="4905422" y="207003"/>
                </a:cubicBezTo>
                <a:cubicBezTo>
                  <a:pt x="4941685" y="310386"/>
                  <a:pt x="5665659" y="600325"/>
                  <a:pt x="5580181" y="692427"/>
                </a:cubicBezTo>
                <a:cubicBezTo>
                  <a:pt x="5544781" y="730492"/>
                  <a:pt x="5499020" y="757748"/>
                  <a:pt x="5451100" y="795341"/>
                </a:cubicBezTo>
                <a:cubicBezTo>
                  <a:pt x="5523197" y="866299"/>
                  <a:pt x="5604356" y="897314"/>
                  <a:pt x="5690699" y="918459"/>
                </a:cubicBezTo>
                <a:cubicBezTo>
                  <a:pt x="5716602" y="925039"/>
                  <a:pt x="5742073" y="938195"/>
                  <a:pt x="5744662" y="970151"/>
                </a:cubicBezTo>
                <a:cubicBezTo>
                  <a:pt x="5747252" y="1003514"/>
                  <a:pt x="5720917" y="1016670"/>
                  <a:pt x="5698902" y="1032179"/>
                </a:cubicBezTo>
                <a:cubicBezTo>
                  <a:pt x="5668250" y="1053794"/>
                  <a:pt x="5638462" y="1072593"/>
                  <a:pt x="5599609" y="1075412"/>
                </a:cubicBezTo>
                <a:cubicBezTo>
                  <a:pt x="5535715" y="1079641"/>
                  <a:pt x="5505065" y="1139790"/>
                  <a:pt x="5467939" y="1184902"/>
                </a:cubicBezTo>
                <a:cubicBezTo>
                  <a:pt x="5447216" y="1210280"/>
                  <a:pt x="5436855" y="1261499"/>
                  <a:pt x="5473118" y="1270428"/>
                </a:cubicBezTo>
                <a:cubicBezTo>
                  <a:pt x="5560323" y="1292044"/>
                  <a:pt x="5553415" y="1354544"/>
                  <a:pt x="5551259" y="1425502"/>
                </a:cubicBezTo>
                <a:cubicBezTo>
                  <a:pt x="5548236" y="1513377"/>
                  <a:pt x="5496862" y="1553789"/>
                  <a:pt x="5433832" y="1587625"/>
                </a:cubicBezTo>
                <a:cubicBezTo>
                  <a:pt x="5412247" y="1599371"/>
                  <a:pt x="5381597" y="1598900"/>
                  <a:pt x="5373392" y="1635554"/>
                </a:cubicBezTo>
                <a:cubicBezTo>
                  <a:pt x="5408793" y="1670331"/>
                  <a:pt x="5451964" y="1642134"/>
                  <a:pt x="5489956" y="1652001"/>
                </a:cubicBezTo>
                <a:cubicBezTo>
                  <a:pt x="5521470" y="1659991"/>
                  <a:pt x="5573707" y="1655762"/>
                  <a:pt x="5530536" y="1719670"/>
                </a:cubicBezTo>
                <a:cubicBezTo>
                  <a:pt x="5518014" y="1737997"/>
                  <a:pt x="5532692" y="1752096"/>
                  <a:pt x="5548668" y="1753506"/>
                </a:cubicBezTo>
                <a:cubicBezTo>
                  <a:pt x="5676454" y="1768073"/>
                  <a:pt x="5617741" y="1897301"/>
                  <a:pt x="5658753" y="1965440"/>
                </a:cubicBezTo>
                <a:cubicBezTo>
                  <a:pt x="5669976" y="1984234"/>
                  <a:pt x="5657889" y="2016659"/>
                  <a:pt x="5640189" y="2024647"/>
                </a:cubicBezTo>
                <a:cubicBezTo>
                  <a:pt x="5527080" y="2077279"/>
                  <a:pt x="5511540" y="2202748"/>
                  <a:pt x="5456712" y="2310829"/>
                </a:cubicBezTo>
                <a:cubicBezTo>
                  <a:pt x="5516289" y="2353591"/>
                  <a:pt x="5587520" y="2362989"/>
                  <a:pt x="5651844" y="2390715"/>
                </a:cubicBezTo>
                <a:cubicBezTo>
                  <a:pt x="5718760" y="2419850"/>
                  <a:pt x="5718760" y="2441466"/>
                  <a:pt x="5663501" y="2526050"/>
                </a:cubicBezTo>
                <a:cubicBezTo>
                  <a:pt x="5807259" y="2544380"/>
                  <a:pt x="5807259" y="2544380"/>
                  <a:pt x="5762794" y="2677365"/>
                </a:cubicBezTo>
                <a:cubicBezTo>
                  <a:pt x="5883243" y="2689583"/>
                  <a:pt x="5962676" y="2752552"/>
                  <a:pt x="5981237" y="2890238"/>
                </a:cubicBezTo>
                <a:cubicBezTo>
                  <a:pt x="5990305" y="2956967"/>
                  <a:pt x="6044700" y="2988450"/>
                  <a:pt x="6105136" y="3033093"/>
                </a:cubicBezTo>
                <a:cubicBezTo>
                  <a:pt x="6030022" y="3076327"/>
                  <a:pt x="5979081" y="3166550"/>
                  <a:pt x="5891443" y="3071156"/>
                </a:cubicBezTo>
                <a:cubicBezTo>
                  <a:pt x="5859498" y="3036383"/>
                  <a:pt x="5862517" y="3080554"/>
                  <a:pt x="5858202" y="3093243"/>
                </a:cubicBezTo>
                <a:cubicBezTo>
                  <a:pt x="5847842" y="3124256"/>
                  <a:pt x="5869424" y="3144934"/>
                  <a:pt x="5883673" y="3168428"/>
                </a:cubicBezTo>
                <a:cubicBezTo>
                  <a:pt x="5897486" y="3191926"/>
                  <a:pt x="5913893" y="3216830"/>
                  <a:pt x="5917778" y="3243149"/>
                </a:cubicBezTo>
                <a:cubicBezTo>
                  <a:pt x="5920365" y="3261475"/>
                  <a:pt x="5907848" y="3288257"/>
                  <a:pt x="5894034" y="3301887"/>
                </a:cubicBezTo>
                <a:cubicBezTo>
                  <a:pt x="5821506" y="3373784"/>
                  <a:pt x="5864677" y="3535437"/>
                  <a:pt x="5727393" y="3556115"/>
                </a:cubicBezTo>
                <a:cubicBezTo>
                  <a:pt x="5665659" y="3565510"/>
                  <a:pt x="5635872" y="3624721"/>
                  <a:pt x="5590543" y="3657145"/>
                </a:cubicBezTo>
                <a:cubicBezTo>
                  <a:pt x="5432970" y="3770396"/>
                  <a:pt x="5327632" y="3916071"/>
                  <a:pt x="5278850" y="4116255"/>
                </a:cubicBezTo>
                <a:cubicBezTo>
                  <a:pt x="5265468" y="4171705"/>
                  <a:pt x="5214092" y="4216350"/>
                  <a:pt x="5180851" y="4265220"/>
                </a:cubicBezTo>
                <a:cubicBezTo>
                  <a:pt x="5196826" y="4300933"/>
                  <a:pt x="5284029" y="4223867"/>
                  <a:pt x="5253380" y="4317849"/>
                </a:cubicBezTo>
                <a:cubicBezTo>
                  <a:pt x="5230067" y="4388339"/>
                  <a:pt x="5170490" y="4432042"/>
                  <a:pt x="5114368" y="4473866"/>
                </a:cubicBezTo>
                <a:cubicBezTo>
                  <a:pt x="5050475" y="4521325"/>
                  <a:pt x="4979676" y="4559388"/>
                  <a:pt x="4950749" y="4647262"/>
                </a:cubicBezTo>
                <a:cubicBezTo>
                  <a:pt x="4944706" y="4666061"/>
                  <a:pt x="4925279" y="4685796"/>
                  <a:pt x="4908013" y="4693317"/>
                </a:cubicBezTo>
                <a:cubicBezTo>
                  <a:pt x="4007468" y="6239820"/>
                  <a:pt x="1790648" y="6250156"/>
                  <a:pt x="1535079" y="6239347"/>
                </a:cubicBezTo>
                <a:cubicBezTo>
                  <a:pt x="1225543" y="6225721"/>
                  <a:pt x="932844" y="6130326"/>
                  <a:pt x="645760" y="6011438"/>
                </a:cubicBezTo>
                <a:cubicBezTo>
                  <a:pt x="524448" y="5961158"/>
                  <a:pt x="411775" y="5889730"/>
                  <a:pt x="293915" y="5834280"/>
                </a:cubicBezTo>
                <a:cubicBezTo>
                  <a:pt x="212539" y="5795981"/>
                  <a:pt x="140444" y="5740295"/>
                  <a:pt x="68403" y="5686489"/>
                </a:cubicBezTo>
                <a:lnTo>
                  <a:pt x="0" y="5638313"/>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5" name="Picture Placeholder 14">
            <a:extLst>
              <a:ext uri="{FF2B5EF4-FFF2-40B4-BE49-F238E27FC236}">
                <a16:creationId xmlns:a16="http://schemas.microsoft.com/office/drawing/2014/main" id="{409EFF82-B4B6-4B60-B389-A87BD677DE0A}"/>
              </a:ext>
            </a:extLst>
          </p:cNvPr>
          <p:cNvSpPr>
            <a:spLocks noGrp="1"/>
          </p:cNvSpPr>
          <p:nvPr>
            <p:ph type="pic" sz="quarter" idx="14"/>
          </p:nvPr>
        </p:nvSpPr>
        <p:spPr>
          <a:xfrm>
            <a:off x="6355502" y="211465"/>
            <a:ext cx="4941484" cy="3877363"/>
          </a:xfrm>
          <a:custGeom>
            <a:avLst/>
            <a:gdLst>
              <a:gd name="connsiteX0" fmla="*/ 4156023 w 4941484"/>
              <a:gd name="connsiteY0" fmla="*/ 17 h 3877363"/>
              <a:gd name="connsiteX1" fmla="*/ 4187225 w 4941484"/>
              <a:gd name="connsiteY1" fmla="*/ 16745 h 3877363"/>
              <a:gd name="connsiteX2" fmla="*/ 4013424 w 4941484"/>
              <a:gd name="connsiteY2" fmla="*/ 79463 h 3877363"/>
              <a:gd name="connsiteX3" fmla="*/ 4285215 w 4941484"/>
              <a:gd name="connsiteY3" fmla="*/ 46454 h 3877363"/>
              <a:gd name="connsiteX4" fmla="*/ 4289855 w 4941484"/>
              <a:gd name="connsiteY4" fmla="*/ 67782 h 3877363"/>
              <a:gd name="connsiteX5" fmla="*/ 3981190 w 4941484"/>
              <a:gd name="connsiteY5" fmla="*/ 148529 h 3877363"/>
              <a:gd name="connsiteX6" fmla="*/ 4008783 w 4941484"/>
              <a:gd name="connsiteY6" fmla="*/ 160972 h 3877363"/>
              <a:gd name="connsiteX7" fmla="*/ 4172785 w 4941484"/>
              <a:gd name="connsiteY7" fmla="*/ 129739 h 3877363"/>
              <a:gd name="connsiteX8" fmla="*/ 4205791 w 4941484"/>
              <a:gd name="connsiteY8" fmla="*/ 137864 h 3877363"/>
              <a:gd name="connsiteX9" fmla="*/ 4189547 w 4941484"/>
              <a:gd name="connsiteY9" fmla="*/ 175697 h 3877363"/>
              <a:gd name="connsiteX10" fmla="*/ 4118375 w 4941484"/>
              <a:gd name="connsiteY10" fmla="*/ 190425 h 3877363"/>
              <a:gd name="connsiteX11" fmla="*/ 4007492 w 4941484"/>
              <a:gd name="connsiteY11" fmla="*/ 279299 h 3877363"/>
              <a:gd name="connsiteX12" fmla="*/ 4175363 w 4941484"/>
              <a:gd name="connsiteY12" fmla="*/ 268633 h 3877363"/>
              <a:gd name="connsiteX13" fmla="*/ 4205019 w 4941484"/>
              <a:gd name="connsiteY13" fmla="*/ 290216 h 3877363"/>
              <a:gd name="connsiteX14" fmla="*/ 4216365 w 4941484"/>
              <a:gd name="connsiteY14" fmla="*/ 318148 h 3877363"/>
              <a:gd name="connsiteX15" fmla="*/ 4281347 w 4941484"/>
              <a:gd name="connsiteY15" fmla="*/ 341254 h 3877363"/>
              <a:gd name="connsiteX16" fmla="*/ 4179231 w 4941484"/>
              <a:gd name="connsiteY16" fmla="*/ 367154 h 3877363"/>
              <a:gd name="connsiteX17" fmla="*/ 4288309 w 4941484"/>
              <a:gd name="connsiteY17" fmla="*/ 367154 h 3877363"/>
              <a:gd name="connsiteX18" fmla="*/ 4413633 w 4941484"/>
              <a:gd name="connsiteY18" fmla="*/ 349381 h 3877363"/>
              <a:gd name="connsiteX19" fmla="*/ 4547207 w 4941484"/>
              <a:gd name="connsiteY19" fmla="*/ 354966 h 3877363"/>
              <a:gd name="connsiteX20" fmla="*/ 4814356 w 4941484"/>
              <a:gd name="connsiteY20" fmla="*/ 322211 h 3877363"/>
              <a:gd name="connsiteX21" fmla="*/ 4941484 w 4941484"/>
              <a:gd name="connsiteY21" fmla="*/ 324495 h 3877363"/>
              <a:gd name="connsiteX22" fmla="*/ 4234673 w 4941484"/>
              <a:gd name="connsiteY22" fmla="*/ 544899 h 3877363"/>
              <a:gd name="connsiteX23" fmla="*/ 4270775 w 4941484"/>
              <a:gd name="connsiteY23" fmla="*/ 593397 h 3877363"/>
              <a:gd name="connsiteX24" fmla="*/ 4122759 w 4941484"/>
              <a:gd name="connsiteY24" fmla="*/ 646212 h 3877363"/>
              <a:gd name="connsiteX25" fmla="*/ 4086400 w 4941484"/>
              <a:gd name="connsiteY25" fmla="*/ 698520 h 3877363"/>
              <a:gd name="connsiteX26" fmla="*/ 4132041 w 4941484"/>
              <a:gd name="connsiteY26" fmla="*/ 693950 h 3877363"/>
              <a:gd name="connsiteX27" fmla="*/ 4171237 w 4941484"/>
              <a:gd name="connsiteY27" fmla="*/ 703852 h 3877363"/>
              <a:gd name="connsiteX28" fmla="*/ 4154992 w 4941484"/>
              <a:gd name="connsiteY28" fmla="*/ 770380 h 3877363"/>
              <a:gd name="connsiteX29" fmla="*/ 3945863 w 4941484"/>
              <a:gd name="connsiteY29" fmla="*/ 856205 h 3877363"/>
              <a:gd name="connsiteX30" fmla="*/ 3927039 w 4941484"/>
              <a:gd name="connsiteY30" fmla="*/ 884136 h 3877363"/>
              <a:gd name="connsiteX31" fmla="*/ 3952052 w 4941484"/>
              <a:gd name="connsiteY31" fmla="*/ 903942 h 3877363"/>
              <a:gd name="connsiteX32" fmla="*/ 4019613 w 4941484"/>
              <a:gd name="connsiteY32" fmla="*/ 914098 h 3877363"/>
              <a:gd name="connsiteX33" fmla="*/ 3924977 w 4941484"/>
              <a:gd name="connsiteY33" fmla="*/ 1009319 h 3877363"/>
              <a:gd name="connsiteX34" fmla="*/ 3890421 w 4941484"/>
              <a:gd name="connsiteY34" fmla="*/ 1035726 h 3877363"/>
              <a:gd name="connsiteX35" fmla="*/ 3831370 w 4941484"/>
              <a:gd name="connsiteY35" fmla="*/ 1076608 h 3877363"/>
              <a:gd name="connsiteX36" fmla="*/ 3830339 w 4941484"/>
              <a:gd name="connsiteY36" fmla="*/ 1089050 h 3877363"/>
              <a:gd name="connsiteX37" fmla="*/ 3910793 w 4941484"/>
              <a:gd name="connsiteY37" fmla="*/ 1132978 h 3877363"/>
              <a:gd name="connsiteX38" fmla="*/ 4055971 w 4941484"/>
              <a:gd name="connsiteY38" fmla="*/ 1121043 h 3877363"/>
              <a:gd name="connsiteX39" fmla="*/ 3841428 w 4941484"/>
              <a:gd name="connsiteY39" fmla="*/ 1186555 h 3877363"/>
              <a:gd name="connsiteX40" fmla="*/ 4535860 w 4941484"/>
              <a:gd name="connsiteY40" fmla="*/ 1030395 h 3877363"/>
              <a:gd name="connsiteX41" fmla="*/ 4491508 w 4941484"/>
              <a:gd name="connsiteY41" fmla="*/ 1071275 h 3877363"/>
              <a:gd name="connsiteX42" fmla="*/ 4248597 w 4941484"/>
              <a:gd name="connsiteY42" fmla="*/ 1178936 h 3877363"/>
              <a:gd name="connsiteX43" fmla="*/ 4179749 w 4941484"/>
              <a:gd name="connsiteY43" fmla="*/ 1246481 h 3877363"/>
              <a:gd name="connsiteX44" fmla="*/ 4107545 w 4941484"/>
              <a:gd name="connsiteY44" fmla="*/ 1283806 h 3877363"/>
              <a:gd name="connsiteX45" fmla="*/ 4006204 w 4941484"/>
              <a:gd name="connsiteY45" fmla="*/ 1283045 h 3877363"/>
              <a:gd name="connsiteX46" fmla="*/ 3934259 w 4941484"/>
              <a:gd name="connsiteY46" fmla="*/ 1340431 h 3877363"/>
              <a:gd name="connsiteX47" fmla="*/ 4009298 w 4941484"/>
              <a:gd name="connsiteY47" fmla="*/ 1352619 h 3877363"/>
              <a:gd name="connsiteX48" fmla="*/ 4097230 w 4941484"/>
              <a:gd name="connsiteY48" fmla="*/ 1343224 h 3877363"/>
              <a:gd name="connsiteX49" fmla="*/ 4287021 w 4941484"/>
              <a:gd name="connsiteY49" fmla="*/ 1346270 h 3877363"/>
              <a:gd name="connsiteX50" fmla="*/ 4395839 w 4941484"/>
              <a:gd name="connsiteY50" fmla="*/ 1357443 h 3877363"/>
              <a:gd name="connsiteX51" fmla="*/ 4645969 w 4941484"/>
              <a:gd name="connsiteY51" fmla="*/ 1338398 h 3877363"/>
              <a:gd name="connsiteX52" fmla="*/ 4631270 w 4941484"/>
              <a:gd name="connsiteY52" fmla="*/ 1387152 h 3877363"/>
              <a:gd name="connsiteX53" fmla="*/ 4640555 w 4941484"/>
              <a:gd name="connsiteY53" fmla="*/ 1429556 h 3877363"/>
              <a:gd name="connsiteX54" fmla="*/ 4644165 w 4941484"/>
              <a:gd name="connsiteY54" fmla="*/ 1521730 h 3877363"/>
              <a:gd name="connsiteX55" fmla="*/ 4641844 w 4941484"/>
              <a:gd name="connsiteY55" fmla="*/ 1536712 h 3877363"/>
              <a:gd name="connsiteX56" fmla="*/ 4697799 w 4941484"/>
              <a:gd name="connsiteY56" fmla="*/ 1546361 h 3877363"/>
              <a:gd name="connsiteX57" fmla="*/ 4364379 w 4941484"/>
              <a:gd name="connsiteY57" fmla="*/ 1738070 h 3877363"/>
              <a:gd name="connsiteX58" fmla="*/ 4587175 w 4941484"/>
              <a:gd name="connsiteY58" fmla="*/ 1689317 h 3877363"/>
              <a:gd name="connsiteX59" fmla="*/ 4617346 w 4941484"/>
              <a:gd name="connsiteY59" fmla="*/ 1769810 h 3877363"/>
              <a:gd name="connsiteX60" fmla="*/ 4512653 w 4941484"/>
              <a:gd name="connsiteY60" fmla="*/ 1841415 h 3877363"/>
              <a:gd name="connsiteX61" fmla="*/ 4473973 w 4941484"/>
              <a:gd name="connsiteY61" fmla="*/ 1983103 h 3877363"/>
              <a:gd name="connsiteX62" fmla="*/ 4492798 w 4941484"/>
              <a:gd name="connsiteY62" fmla="*/ 2112602 h 3877363"/>
              <a:gd name="connsiteX63" fmla="*/ 4537665 w 4941484"/>
              <a:gd name="connsiteY63" fmla="*/ 2153737 h 3877363"/>
              <a:gd name="connsiteX64" fmla="*/ 4602648 w 4941484"/>
              <a:gd name="connsiteY64" fmla="*/ 2227627 h 3877363"/>
              <a:gd name="connsiteX65" fmla="*/ 4642875 w 4941484"/>
              <a:gd name="connsiteY65" fmla="*/ 2273333 h 3877363"/>
              <a:gd name="connsiteX66" fmla="*/ 4782639 w 4941484"/>
              <a:gd name="connsiteY66" fmla="*/ 2255559 h 3877363"/>
              <a:gd name="connsiteX67" fmla="*/ 4596201 w 4941484"/>
              <a:gd name="connsiteY67" fmla="*/ 2371602 h 3877363"/>
              <a:gd name="connsiteX68" fmla="*/ 4747311 w 4941484"/>
              <a:gd name="connsiteY68" fmla="*/ 2357127 h 3877363"/>
              <a:gd name="connsiteX69" fmla="*/ 4796563 w 4941484"/>
              <a:gd name="connsiteY69" fmla="*/ 2365252 h 3877363"/>
              <a:gd name="connsiteX70" fmla="*/ 4768455 w 4941484"/>
              <a:gd name="connsiteY70" fmla="*/ 2402832 h 3877363"/>
              <a:gd name="connsiteX71" fmla="*/ 4657573 w 4941484"/>
              <a:gd name="connsiteY71" fmla="*/ 2466566 h 3877363"/>
              <a:gd name="connsiteX72" fmla="*/ 4429103 w 4941484"/>
              <a:gd name="connsiteY72" fmla="*/ 2639233 h 3877363"/>
              <a:gd name="connsiteX73" fmla="*/ 4650355 w 4941484"/>
              <a:gd name="connsiteY73" fmla="*/ 2560010 h 3877363"/>
              <a:gd name="connsiteX74" fmla="*/ 4417243 w 4941484"/>
              <a:gd name="connsiteY74" fmla="*/ 2737500 h 3877363"/>
              <a:gd name="connsiteX75" fmla="*/ 4365411 w 4941484"/>
              <a:gd name="connsiteY75" fmla="*/ 2796409 h 3877363"/>
              <a:gd name="connsiteX76" fmla="*/ 4260717 w 4941484"/>
              <a:gd name="connsiteY76" fmla="*/ 2942666 h 3877363"/>
              <a:gd name="connsiteX77" fmla="*/ 4265875 w 4941484"/>
              <a:gd name="connsiteY77" fmla="*/ 2959171 h 3877363"/>
              <a:gd name="connsiteX78" fmla="*/ 4386814 w 4941484"/>
              <a:gd name="connsiteY78" fmla="*/ 2935557 h 3877363"/>
              <a:gd name="connsiteX79" fmla="*/ 4230031 w 4941484"/>
              <a:gd name="connsiteY79" fmla="*/ 3058455 h 3877363"/>
              <a:gd name="connsiteX80" fmla="*/ 4068091 w 4941484"/>
              <a:gd name="connsiteY80" fmla="*/ 3152912 h 3877363"/>
              <a:gd name="connsiteX81" fmla="*/ 4183101 w 4941484"/>
              <a:gd name="connsiteY81" fmla="*/ 3138440 h 3877363"/>
              <a:gd name="connsiteX82" fmla="*/ 4341172 w 4941484"/>
              <a:gd name="connsiteY82" fmla="*/ 3084354 h 3877363"/>
              <a:gd name="connsiteX83" fmla="*/ 4396097 w 4941484"/>
              <a:gd name="connsiteY83" fmla="*/ 3104668 h 3877363"/>
              <a:gd name="connsiteX84" fmla="*/ 4246278 w 4941484"/>
              <a:gd name="connsiteY84" fmla="*/ 3194048 h 3877363"/>
              <a:gd name="connsiteX85" fmla="*/ 4160408 w 4941484"/>
              <a:gd name="connsiteY85" fmla="*/ 3235438 h 3877363"/>
              <a:gd name="connsiteX86" fmla="*/ 4126113 w 4941484"/>
              <a:gd name="connsiteY86" fmla="*/ 3267177 h 3877363"/>
              <a:gd name="connsiteX87" fmla="*/ 4028123 w 4941484"/>
              <a:gd name="connsiteY87" fmla="*/ 3380425 h 3877363"/>
              <a:gd name="connsiteX88" fmla="*/ 3740344 w 4941484"/>
              <a:gd name="connsiteY88" fmla="*/ 3504084 h 3877363"/>
              <a:gd name="connsiteX89" fmla="*/ 3471133 w 4941484"/>
              <a:gd name="connsiteY89" fmla="*/ 3657707 h 3877363"/>
              <a:gd name="connsiteX90" fmla="*/ 3260969 w 4941484"/>
              <a:gd name="connsiteY90" fmla="*/ 3753434 h 3877363"/>
              <a:gd name="connsiteX91" fmla="*/ 2729767 w 4941484"/>
              <a:gd name="connsiteY91" fmla="*/ 3876585 h 3877363"/>
              <a:gd name="connsiteX92" fmla="*/ 715061 w 4941484"/>
              <a:gd name="connsiteY92" fmla="*/ 3041189 h 3877363"/>
              <a:gd name="connsiteX93" fmla="*/ 689533 w 4941484"/>
              <a:gd name="connsiteY93" fmla="*/ 3016303 h 3877363"/>
              <a:gd name="connsiteX94" fmla="*/ 591802 w 4941484"/>
              <a:gd name="connsiteY94" fmla="*/ 2922608 h 3877363"/>
              <a:gd name="connsiteX95" fmla="*/ 508767 w 4941484"/>
              <a:gd name="connsiteY95" fmla="*/ 2838305 h 3877363"/>
              <a:gd name="connsiteX96" fmla="*/ 552090 w 4941484"/>
              <a:gd name="connsiteY96" fmla="*/ 2809867 h 3877363"/>
              <a:gd name="connsiteX97" fmla="*/ 493553 w 4941484"/>
              <a:gd name="connsiteY97" fmla="*/ 2729374 h 3877363"/>
              <a:gd name="connsiteX98" fmla="*/ 307375 w 4941484"/>
              <a:gd name="connsiteY98" fmla="*/ 2481294 h 3877363"/>
              <a:gd name="connsiteX99" fmla="*/ 225632 w 4941484"/>
              <a:gd name="connsiteY99" fmla="*/ 2426702 h 3877363"/>
              <a:gd name="connsiteX100" fmla="*/ 126095 w 4941484"/>
              <a:gd name="connsiteY100" fmla="*/ 2289331 h 3877363"/>
              <a:gd name="connsiteX101" fmla="*/ 111912 w 4941484"/>
              <a:gd name="connsiteY101" fmla="*/ 2257592 h 3877363"/>
              <a:gd name="connsiteX102" fmla="*/ 132284 w 4941484"/>
              <a:gd name="connsiteY102" fmla="*/ 2217216 h 3877363"/>
              <a:gd name="connsiteX103" fmla="*/ 147498 w 4941484"/>
              <a:gd name="connsiteY103" fmla="*/ 2176590 h 3877363"/>
              <a:gd name="connsiteX104" fmla="*/ 127642 w 4941484"/>
              <a:gd name="connsiteY104" fmla="*/ 2164655 h 3877363"/>
              <a:gd name="connsiteX105" fmla="*/ 31511 w 4941484"/>
              <a:gd name="connsiteY105" fmla="*/ 2164406 h 3877363"/>
              <a:gd name="connsiteX106" fmla="*/ 0 w 4941484"/>
              <a:gd name="connsiteY106" fmla="*/ 2144089 h 3877363"/>
              <a:gd name="connsiteX107" fmla="*/ 0 w 4941484"/>
              <a:gd name="connsiteY107" fmla="*/ 2144087 h 3877363"/>
              <a:gd name="connsiteX108" fmla="*/ 48510 w 4941484"/>
              <a:gd name="connsiteY108" fmla="*/ 2109967 h 3877363"/>
              <a:gd name="connsiteX109" fmla="*/ 74006 w 4941484"/>
              <a:gd name="connsiteY109" fmla="*/ 2066897 h 3877363"/>
              <a:gd name="connsiteX110" fmla="*/ 204486 w 4941484"/>
              <a:gd name="connsiteY110" fmla="*/ 1951871 h 3877363"/>
              <a:gd name="connsiteX111" fmla="*/ 263796 w 4941484"/>
              <a:gd name="connsiteY111" fmla="*/ 1870107 h 3877363"/>
              <a:gd name="connsiteX112" fmla="*/ 270759 w 4941484"/>
              <a:gd name="connsiteY112" fmla="*/ 1796979 h 3877363"/>
              <a:gd name="connsiteX113" fmla="*/ 387314 w 4941484"/>
              <a:gd name="connsiteY113" fmla="*/ 1753813 h 3877363"/>
              <a:gd name="connsiteX114" fmla="*/ 277721 w 4941484"/>
              <a:gd name="connsiteY114" fmla="*/ 1599175 h 3877363"/>
              <a:gd name="connsiteX115" fmla="*/ 266631 w 4941484"/>
              <a:gd name="connsiteY115" fmla="*/ 1567182 h 3877363"/>
              <a:gd name="connsiteX116" fmla="*/ 332387 w 4941484"/>
              <a:gd name="connsiteY116" fmla="*/ 1452664 h 3877363"/>
              <a:gd name="connsiteX117" fmla="*/ 343218 w 4941484"/>
              <a:gd name="connsiteY117" fmla="*/ 1434381 h 3877363"/>
              <a:gd name="connsiteX118" fmla="*/ 367457 w 4941484"/>
              <a:gd name="connsiteY118" fmla="*/ 1397816 h 3877363"/>
              <a:gd name="connsiteX119" fmla="*/ 437082 w 4941484"/>
              <a:gd name="connsiteY119" fmla="*/ 1388929 h 3877363"/>
              <a:gd name="connsiteX120" fmla="*/ 400981 w 4941484"/>
              <a:gd name="connsiteY120" fmla="*/ 1363030 h 3877363"/>
              <a:gd name="connsiteX121" fmla="*/ 330840 w 4941484"/>
              <a:gd name="connsiteY121" fmla="*/ 1275427 h 3877363"/>
              <a:gd name="connsiteX122" fmla="*/ 377515 w 4941484"/>
              <a:gd name="connsiteY122" fmla="*/ 1191633 h 3877363"/>
              <a:gd name="connsiteX123" fmla="*/ 380607 w 4941484"/>
              <a:gd name="connsiteY123" fmla="*/ 1145419 h 3877363"/>
              <a:gd name="connsiteX124" fmla="*/ 301959 w 4941484"/>
              <a:gd name="connsiteY124" fmla="*/ 1086257 h 3877363"/>
              <a:gd name="connsiteX125" fmla="*/ 242650 w 4941484"/>
              <a:gd name="connsiteY125" fmla="*/ 1062896 h 3877363"/>
              <a:gd name="connsiteX126" fmla="*/ 215316 w 4941484"/>
              <a:gd name="connsiteY126" fmla="*/ 1029379 h 3877363"/>
              <a:gd name="connsiteX127" fmla="*/ 247550 w 4941484"/>
              <a:gd name="connsiteY127" fmla="*/ 1001447 h 3877363"/>
              <a:gd name="connsiteX128" fmla="*/ 390667 w 4941484"/>
              <a:gd name="connsiteY128" fmla="*/ 934920 h 3877363"/>
              <a:gd name="connsiteX129" fmla="*/ 313563 w 4941484"/>
              <a:gd name="connsiteY129" fmla="*/ 879311 h 3877363"/>
              <a:gd name="connsiteX130" fmla="*/ 716608 w 4941484"/>
              <a:gd name="connsiteY130" fmla="*/ 617012 h 3877363"/>
              <a:gd name="connsiteX131" fmla="*/ 765346 w 4941484"/>
              <a:gd name="connsiteY131" fmla="*/ 576892 h 3877363"/>
              <a:gd name="connsiteX132" fmla="*/ 1023984 w 4941484"/>
              <a:gd name="connsiteY132" fmla="*/ 479640 h 3877363"/>
              <a:gd name="connsiteX133" fmla="*/ 1290101 w 4941484"/>
              <a:gd name="connsiteY133" fmla="*/ 410829 h 3877363"/>
              <a:gd name="connsiteX134" fmla="*/ 1105212 w 4941484"/>
              <a:gd name="connsiteY134" fmla="*/ 265586 h 3877363"/>
              <a:gd name="connsiteX135" fmla="*/ 1387575 w 4941484"/>
              <a:gd name="connsiteY135" fmla="*/ 231814 h 3877363"/>
              <a:gd name="connsiteX136" fmla="*/ 1415166 w 4941484"/>
              <a:gd name="connsiteY136" fmla="*/ 232831 h 3877363"/>
              <a:gd name="connsiteX137" fmla="*/ 1969579 w 4941484"/>
              <a:gd name="connsiteY137" fmla="*/ 210485 h 3877363"/>
              <a:gd name="connsiteX138" fmla="*/ 2764321 w 4941484"/>
              <a:gd name="connsiteY138" fmla="*/ 136340 h 3877363"/>
              <a:gd name="connsiteX139" fmla="*/ 3422137 w 4941484"/>
              <a:gd name="connsiteY139" fmla="*/ 91905 h 3877363"/>
              <a:gd name="connsiteX140" fmla="*/ 4122502 w 4941484"/>
              <a:gd name="connsiteY140" fmla="*/ 5572 h 3877363"/>
              <a:gd name="connsiteX141" fmla="*/ 4156023 w 4941484"/>
              <a:gd name="connsiteY141" fmla="*/ 17 h 3877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4941484" h="3877363">
                <a:moveTo>
                  <a:pt x="4156023" y="17"/>
                </a:moveTo>
                <a:cubicBezTo>
                  <a:pt x="4167305" y="-269"/>
                  <a:pt x="4178200" y="3160"/>
                  <a:pt x="4187225" y="16745"/>
                </a:cubicBezTo>
                <a:cubicBezTo>
                  <a:pt x="4139263" y="52547"/>
                  <a:pt x="4078148" y="39089"/>
                  <a:pt x="4013424" y="79463"/>
                </a:cubicBezTo>
                <a:cubicBezTo>
                  <a:pt x="4118633" y="66766"/>
                  <a:pt x="4201925" y="56609"/>
                  <a:pt x="4285215" y="46454"/>
                </a:cubicBezTo>
                <a:cubicBezTo>
                  <a:pt x="4286763" y="53563"/>
                  <a:pt x="4288309" y="60673"/>
                  <a:pt x="4289855" y="67782"/>
                </a:cubicBezTo>
                <a:cubicBezTo>
                  <a:pt x="4183358" y="82763"/>
                  <a:pt x="4084852" y="121359"/>
                  <a:pt x="3981190" y="148529"/>
                </a:cubicBezTo>
                <a:cubicBezTo>
                  <a:pt x="3990733" y="165289"/>
                  <a:pt x="4000273" y="161987"/>
                  <a:pt x="4008783" y="160972"/>
                </a:cubicBezTo>
                <a:cubicBezTo>
                  <a:pt x="4064224" y="154369"/>
                  <a:pt x="4119665" y="147768"/>
                  <a:pt x="4172785" y="129739"/>
                </a:cubicBezTo>
                <a:cubicBezTo>
                  <a:pt x="4184646" y="125675"/>
                  <a:pt x="4199087" y="125675"/>
                  <a:pt x="4205791" y="137864"/>
                </a:cubicBezTo>
                <a:cubicBezTo>
                  <a:pt x="4215333" y="155131"/>
                  <a:pt x="4201667" y="166304"/>
                  <a:pt x="4189547" y="175697"/>
                </a:cubicBezTo>
                <a:cubicBezTo>
                  <a:pt x="4168401" y="191949"/>
                  <a:pt x="4142873" y="187379"/>
                  <a:pt x="4118375" y="190425"/>
                </a:cubicBezTo>
                <a:cubicBezTo>
                  <a:pt x="4053136" y="198297"/>
                  <a:pt x="4021933" y="222927"/>
                  <a:pt x="4007492" y="279299"/>
                </a:cubicBezTo>
                <a:cubicBezTo>
                  <a:pt x="4064739" y="256445"/>
                  <a:pt x="4119924" y="284631"/>
                  <a:pt x="4175363" y="268633"/>
                </a:cubicBezTo>
                <a:cubicBezTo>
                  <a:pt x="4189805" y="264571"/>
                  <a:pt x="4212753" y="270664"/>
                  <a:pt x="4205019" y="290216"/>
                </a:cubicBezTo>
                <a:cubicBezTo>
                  <a:pt x="4197797" y="308499"/>
                  <a:pt x="4173816" y="321702"/>
                  <a:pt x="4216365" y="318148"/>
                </a:cubicBezTo>
                <a:cubicBezTo>
                  <a:pt x="4246793" y="315608"/>
                  <a:pt x="4306360" y="336176"/>
                  <a:pt x="4281347" y="341254"/>
                </a:cubicBezTo>
                <a:cubicBezTo>
                  <a:pt x="4249887" y="347603"/>
                  <a:pt x="4219200" y="356744"/>
                  <a:pt x="4179231" y="367154"/>
                </a:cubicBezTo>
                <a:cubicBezTo>
                  <a:pt x="4223327" y="384166"/>
                  <a:pt x="4255045" y="380611"/>
                  <a:pt x="4288309" y="367154"/>
                </a:cubicBezTo>
                <a:cubicBezTo>
                  <a:pt x="4328536" y="350903"/>
                  <a:pt x="4380884" y="331098"/>
                  <a:pt x="4413633" y="349381"/>
                </a:cubicBezTo>
                <a:cubicBezTo>
                  <a:pt x="4462627" y="376803"/>
                  <a:pt x="4503369" y="359536"/>
                  <a:pt x="4547207" y="354966"/>
                </a:cubicBezTo>
                <a:cubicBezTo>
                  <a:pt x="4636428" y="345570"/>
                  <a:pt x="4724877" y="329827"/>
                  <a:pt x="4814356" y="322211"/>
                </a:cubicBezTo>
                <a:cubicBezTo>
                  <a:pt x="4850199" y="319164"/>
                  <a:pt x="4888879" y="304691"/>
                  <a:pt x="4941484" y="324495"/>
                </a:cubicBezTo>
                <a:cubicBezTo>
                  <a:pt x="4703215" y="425810"/>
                  <a:pt x="4447413" y="419463"/>
                  <a:pt x="4234673" y="544899"/>
                </a:cubicBezTo>
                <a:cubicBezTo>
                  <a:pt x="4243699" y="556833"/>
                  <a:pt x="4289597" y="590858"/>
                  <a:pt x="4270775" y="593397"/>
                </a:cubicBezTo>
                <a:cubicBezTo>
                  <a:pt x="4217912" y="600761"/>
                  <a:pt x="4170981" y="625645"/>
                  <a:pt x="4122759" y="646212"/>
                </a:cubicBezTo>
                <a:cubicBezTo>
                  <a:pt x="4101871" y="655100"/>
                  <a:pt x="4076601" y="666781"/>
                  <a:pt x="4086400" y="698520"/>
                </a:cubicBezTo>
                <a:cubicBezTo>
                  <a:pt x="4104193" y="707407"/>
                  <a:pt x="4117344" y="694965"/>
                  <a:pt x="4132041" y="693950"/>
                </a:cubicBezTo>
                <a:cubicBezTo>
                  <a:pt x="4146997" y="692935"/>
                  <a:pt x="4180522" y="699535"/>
                  <a:pt x="4171237" y="703852"/>
                </a:cubicBezTo>
                <a:cubicBezTo>
                  <a:pt x="4128947" y="723405"/>
                  <a:pt x="4205019" y="770380"/>
                  <a:pt x="4154992" y="770380"/>
                </a:cubicBezTo>
                <a:cubicBezTo>
                  <a:pt x="4071186" y="770633"/>
                  <a:pt x="4026575" y="853919"/>
                  <a:pt x="3945863" y="856205"/>
                </a:cubicBezTo>
                <a:cubicBezTo>
                  <a:pt x="3932971" y="856458"/>
                  <a:pt x="3926781" y="871185"/>
                  <a:pt x="3927039" y="884136"/>
                </a:cubicBezTo>
                <a:cubicBezTo>
                  <a:pt x="3927039" y="899626"/>
                  <a:pt x="3938901" y="902418"/>
                  <a:pt x="3952052" y="903942"/>
                </a:cubicBezTo>
                <a:cubicBezTo>
                  <a:pt x="3972166" y="906226"/>
                  <a:pt x="3993053" y="884136"/>
                  <a:pt x="4019613" y="914098"/>
                </a:cubicBezTo>
                <a:cubicBezTo>
                  <a:pt x="3971907" y="931618"/>
                  <a:pt x="3924203" y="949140"/>
                  <a:pt x="3924977" y="1009319"/>
                </a:cubicBezTo>
                <a:cubicBezTo>
                  <a:pt x="3925234" y="1025569"/>
                  <a:pt x="3905378" y="1031663"/>
                  <a:pt x="3890421" y="1035726"/>
                </a:cubicBezTo>
                <a:cubicBezTo>
                  <a:pt x="3865667" y="1042329"/>
                  <a:pt x="3844781" y="1054009"/>
                  <a:pt x="3831370" y="1076608"/>
                </a:cubicBezTo>
                <a:cubicBezTo>
                  <a:pt x="3831630" y="1080925"/>
                  <a:pt x="3831887" y="1085495"/>
                  <a:pt x="3830339" y="1089050"/>
                </a:cubicBezTo>
                <a:cubicBezTo>
                  <a:pt x="3834723" y="1143642"/>
                  <a:pt x="3870823" y="1142118"/>
                  <a:pt x="3910793" y="1132978"/>
                </a:cubicBezTo>
                <a:cubicBezTo>
                  <a:pt x="3958498" y="1121805"/>
                  <a:pt x="4005688" y="1101491"/>
                  <a:pt x="4055971" y="1121043"/>
                </a:cubicBezTo>
                <a:cubicBezTo>
                  <a:pt x="3985057" y="1147197"/>
                  <a:pt x="3907956" y="1149228"/>
                  <a:pt x="3841428" y="1186555"/>
                </a:cubicBezTo>
                <a:cubicBezTo>
                  <a:pt x="4084852" y="1193411"/>
                  <a:pt x="4299913" y="1075591"/>
                  <a:pt x="4535860" y="1030395"/>
                </a:cubicBezTo>
                <a:cubicBezTo>
                  <a:pt x="4527867" y="1060610"/>
                  <a:pt x="4508785" y="1066704"/>
                  <a:pt x="4491508" y="1071275"/>
                </a:cubicBezTo>
                <a:cubicBezTo>
                  <a:pt x="4404349" y="1094129"/>
                  <a:pt x="4328023" y="1139581"/>
                  <a:pt x="4248597" y="1178936"/>
                </a:cubicBezTo>
                <a:cubicBezTo>
                  <a:pt x="4215849" y="1195188"/>
                  <a:pt x="4192124" y="1211440"/>
                  <a:pt x="4179749" y="1246481"/>
                </a:cubicBezTo>
                <a:cubicBezTo>
                  <a:pt x="4168658" y="1278221"/>
                  <a:pt x="4147256" y="1292948"/>
                  <a:pt x="4107545" y="1283806"/>
                </a:cubicBezTo>
                <a:cubicBezTo>
                  <a:pt x="4075312" y="1276188"/>
                  <a:pt x="4039985" y="1280251"/>
                  <a:pt x="4006204" y="1283045"/>
                </a:cubicBezTo>
                <a:cubicBezTo>
                  <a:pt x="3967266" y="1286092"/>
                  <a:pt x="3923686" y="1321895"/>
                  <a:pt x="3934259" y="1340431"/>
                </a:cubicBezTo>
                <a:cubicBezTo>
                  <a:pt x="3952309" y="1371917"/>
                  <a:pt x="3982480" y="1356174"/>
                  <a:pt x="4009298" y="1352619"/>
                </a:cubicBezTo>
                <a:cubicBezTo>
                  <a:pt x="4039727" y="1348303"/>
                  <a:pt x="4096198" y="1339415"/>
                  <a:pt x="4097230" y="1343224"/>
                </a:cubicBezTo>
                <a:cubicBezTo>
                  <a:pt x="4117087" y="1422193"/>
                  <a:pt x="4256851" y="1353382"/>
                  <a:pt x="4287021" y="1346270"/>
                </a:cubicBezTo>
                <a:cubicBezTo>
                  <a:pt x="4324668" y="1337384"/>
                  <a:pt x="4359995" y="1353635"/>
                  <a:pt x="4395839" y="1357443"/>
                </a:cubicBezTo>
                <a:cubicBezTo>
                  <a:pt x="4427815" y="1360998"/>
                  <a:pt x="4608581" y="1371917"/>
                  <a:pt x="4645969" y="1338398"/>
                </a:cubicBezTo>
                <a:cubicBezTo>
                  <a:pt x="4651127" y="1364552"/>
                  <a:pt x="4640297" y="1375217"/>
                  <a:pt x="4631270" y="1387152"/>
                </a:cubicBezTo>
                <a:cubicBezTo>
                  <a:pt x="4618636" y="1404164"/>
                  <a:pt x="4616571" y="1416099"/>
                  <a:pt x="4640555" y="1429556"/>
                </a:cubicBezTo>
                <a:cubicBezTo>
                  <a:pt x="4708890" y="1468154"/>
                  <a:pt x="4707856" y="1469422"/>
                  <a:pt x="4644165" y="1521730"/>
                </a:cubicBezTo>
                <a:cubicBezTo>
                  <a:pt x="4641069" y="1524015"/>
                  <a:pt x="4642359" y="1531633"/>
                  <a:pt x="4641844" y="1536712"/>
                </a:cubicBezTo>
                <a:cubicBezTo>
                  <a:pt x="4658605" y="1544836"/>
                  <a:pt x="4678203" y="1524523"/>
                  <a:pt x="4697799" y="1546361"/>
                </a:cubicBezTo>
                <a:cubicBezTo>
                  <a:pt x="4612447" y="1642341"/>
                  <a:pt x="4482224" y="1665955"/>
                  <a:pt x="4364379" y="1738070"/>
                </a:cubicBezTo>
                <a:cubicBezTo>
                  <a:pt x="4459789" y="1761938"/>
                  <a:pt x="4517037" y="1678652"/>
                  <a:pt x="4587175" y="1689317"/>
                </a:cubicBezTo>
                <a:cubicBezTo>
                  <a:pt x="4622246" y="1715471"/>
                  <a:pt x="4518068" y="1757368"/>
                  <a:pt x="4617346" y="1769810"/>
                </a:cubicBezTo>
                <a:cubicBezTo>
                  <a:pt x="4574281" y="1792663"/>
                  <a:pt x="4542306" y="1815006"/>
                  <a:pt x="4512653" y="1841415"/>
                </a:cubicBezTo>
                <a:cubicBezTo>
                  <a:pt x="4459789" y="1888644"/>
                  <a:pt x="4449475" y="1919623"/>
                  <a:pt x="4473973" y="1983103"/>
                </a:cubicBezTo>
                <a:cubicBezTo>
                  <a:pt x="4489961" y="2024746"/>
                  <a:pt x="4513427" y="2063089"/>
                  <a:pt x="4492798" y="2112602"/>
                </a:cubicBezTo>
                <a:cubicBezTo>
                  <a:pt x="4478357" y="2146628"/>
                  <a:pt x="4484030" y="2168972"/>
                  <a:pt x="4537665" y="2153737"/>
                </a:cubicBezTo>
                <a:cubicBezTo>
                  <a:pt x="4595427" y="2137485"/>
                  <a:pt x="4617087" y="2167956"/>
                  <a:pt x="4602648" y="2227627"/>
                </a:cubicBezTo>
                <a:cubicBezTo>
                  <a:pt x="4593365" y="2265970"/>
                  <a:pt x="4603165" y="2277649"/>
                  <a:pt x="4642875" y="2273333"/>
                </a:cubicBezTo>
                <a:cubicBezTo>
                  <a:pt x="4686713" y="2268509"/>
                  <a:pt x="4728487" y="2243370"/>
                  <a:pt x="4782639" y="2255559"/>
                </a:cubicBezTo>
                <a:cubicBezTo>
                  <a:pt x="4739318" y="2325134"/>
                  <a:pt x="4646743" y="2305328"/>
                  <a:pt x="4596201" y="2371602"/>
                </a:cubicBezTo>
                <a:cubicBezTo>
                  <a:pt x="4656542" y="2371854"/>
                  <a:pt x="4702700" y="2371602"/>
                  <a:pt x="4747311" y="2357127"/>
                </a:cubicBezTo>
                <a:cubicBezTo>
                  <a:pt x="4765878" y="2351286"/>
                  <a:pt x="4786251" y="2345194"/>
                  <a:pt x="4796563" y="2365252"/>
                </a:cubicBezTo>
                <a:cubicBezTo>
                  <a:pt x="4808683" y="2389375"/>
                  <a:pt x="4783671" y="2398516"/>
                  <a:pt x="4768455" y="2402832"/>
                </a:cubicBezTo>
                <a:cubicBezTo>
                  <a:pt x="4725649" y="2415021"/>
                  <a:pt x="4692901" y="2443968"/>
                  <a:pt x="4657573" y="2466566"/>
                </a:cubicBezTo>
                <a:cubicBezTo>
                  <a:pt x="4579956" y="2516082"/>
                  <a:pt x="4494859" y="2557470"/>
                  <a:pt x="4429103" y="2639233"/>
                </a:cubicBezTo>
                <a:cubicBezTo>
                  <a:pt x="4511879" y="2618411"/>
                  <a:pt x="4573509" y="2569913"/>
                  <a:pt x="4650355" y="2560010"/>
                </a:cubicBezTo>
                <a:cubicBezTo>
                  <a:pt x="4583823" y="2634409"/>
                  <a:pt x="4498213" y="2683415"/>
                  <a:pt x="4417243" y="2737500"/>
                </a:cubicBezTo>
                <a:cubicBezTo>
                  <a:pt x="4394035" y="2752735"/>
                  <a:pt x="4370569" y="2763146"/>
                  <a:pt x="4365411" y="2796409"/>
                </a:cubicBezTo>
                <a:cubicBezTo>
                  <a:pt x="4355353" y="2860905"/>
                  <a:pt x="4325183" y="2914228"/>
                  <a:pt x="4260717" y="2942666"/>
                </a:cubicBezTo>
                <a:cubicBezTo>
                  <a:pt x="4260202" y="2942922"/>
                  <a:pt x="4263811" y="2952571"/>
                  <a:pt x="4265875" y="2959171"/>
                </a:cubicBezTo>
                <a:cubicBezTo>
                  <a:pt x="4305328" y="2961204"/>
                  <a:pt x="4336529" y="2923115"/>
                  <a:pt x="4386814" y="2935557"/>
                </a:cubicBezTo>
                <a:cubicBezTo>
                  <a:pt x="4338592" y="2987356"/>
                  <a:pt x="4298365" y="3033825"/>
                  <a:pt x="4230031" y="3058455"/>
                </a:cubicBezTo>
                <a:cubicBezTo>
                  <a:pt x="4175363" y="3078006"/>
                  <a:pt x="4107803" y="3089433"/>
                  <a:pt x="4068091" y="3152912"/>
                </a:cubicBezTo>
                <a:cubicBezTo>
                  <a:pt x="4114249" y="3165356"/>
                  <a:pt x="4148546" y="3149613"/>
                  <a:pt x="4183101" y="3138440"/>
                </a:cubicBezTo>
                <a:cubicBezTo>
                  <a:pt x="4235963" y="3121173"/>
                  <a:pt x="4288309" y="3101622"/>
                  <a:pt x="4341172" y="3084354"/>
                </a:cubicBezTo>
                <a:cubicBezTo>
                  <a:pt x="4361286" y="3077753"/>
                  <a:pt x="4383205" y="3073181"/>
                  <a:pt x="4396097" y="3104668"/>
                </a:cubicBezTo>
                <a:cubicBezTo>
                  <a:pt x="4328793" y="3111271"/>
                  <a:pt x="4288567" y="3153929"/>
                  <a:pt x="4246278" y="3194048"/>
                </a:cubicBezTo>
                <a:cubicBezTo>
                  <a:pt x="4222552" y="3216647"/>
                  <a:pt x="4203213" y="3246864"/>
                  <a:pt x="4160408" y="3235438"/>
                </a:cubicBezTo>
                <a:cubicBezTo>
                  <a:pt x="4137972" y="3229344"/>
                  <a:pt x="4123791" y="3246355"/>
                  <a:pt x="4126113" y="3267177"/>
                </a:cubicBezTo>
                <a:cubicBezTo>
                  <a:pt x="4134621" y="3340561"/>
                  <a:pt x="4082274" y="3366206"/>
                  <a:pt x="4028123" y="3380425"/>
                </a:cubicBezTo>
                <a:cubicBezTo>
                  <a:pt x="3925491" y="3407087"/>
                  <a:pt x="3840137" y="3469805"/>
                  <a:pt x="3740344" y="3504084"/>
                </a:cubicBezTo>
                <a:cubicBezTo>
                  <a:pt x="3643386" y="3537348"/>
                  <a:pt x="3568347" y="3616317"/>
                  <a:pt x="3471133" y="3657707"/>
                </a:cubicBezTo>
                <a:cubicBezTo>
                  <a:pt x="3400734" y="3687670"/>
                  <a:pt x="3333431" y="3726265"/>
                  <a:pt x="3260969" y="3753434"/>
                </a:cubicBezTo>
                <a:cubicBezTo>
                  <a:pt x="3089490" y="3817676"/>
                  <a:pt x="2914657" y="3869222"/>
                  <a:pt x="2729767" y="3876585"/>
                </a:cubicBezTo>
                <a:cubicBezTo>
                  <a:pt x="2577110" y="3882426"/>
                  <a:pt x="1252970" y="3876841"/>
                  <a:pt x="715061" y="3041189"/>
                </a:cubicBezTo>
                <a:cubicBezTo>
                  <a:pt x="704746" y="3037125"/>
                  <a:pt x="693143" y="3026461"/>
                  <a:pt x="689533" y="3016303"/>
                </a:cubicBezTo>
                <a:cubicBezTo>
                  <a:pt x="672255" y="2968820"/>
                  <a:pt x="629965" y="2948253"/>
                  <a:pt x="591802" y="2922608"/>
                </a:cubicBezTo>
                <a:cubicBezTo>
                  <a:pt x="558279" y="2900009"/>
                  <a:pt x="522692" y="2876394"/>
                  <a:pt x="508767" y="2838305"/>
                </a:cubicBezTo>
                <a:cubicBezTo>
                  <a:pt x="490459" y="2787522"/>
                  <a:pt x="542548" y="2829165"/>
                  <a:pt x="552090" y="2809867"/>
                </a:cubicBezTo>
                <a:cubicBezTo>
                  <a:pt x="532234" y="2783460"/>
                  <a:pt x="501547" y="2759336"/>
                  <a:pt x="493553" y="2729374"/>
                </a:cubicBezTo>
                <a:cubicBezTo>
                  <a:pt x="464416" y="2621204"/>
                  <a:pt x="401496" y="2542489"/>
                  <a:pt x="307375" y="2481294"/>
                </a:cubicBezTo>
                <a:cubicBezTo>
                  <a:pt x="280299" y="2463774"/>
                  <a:pt x="262507" y="2431779"/>
                  <a:pt x="225632" y="2426702"/>
                </a:cubicBezTo>
                <a:cubicBezTo>
                  <a:pt x="143631" y="2415529"/>
                  <a:pt x="169417" y="2328180"/>
                  <a:pt x="126095" y="2289331"/>
                </a:cubicBezTo>
                <a:cubicBezTo>
                  <a:pt x="117843" y="2281966"/>
                  <a:pt x="110366" y="2267494"/>
                  <a:pt x="111912" y="2257592"/>
                </a:cubicBezTo>
                <a:cubicBezTo>
                  <a:pt x="114232" y="2243370"/>
                  <a:pt x="124033" y="2229913"/>
                  <a:pt x="132284" y="2217216"/>
                </a:cubicBezTo>
                <a:cubicBezTo>
                  <a:pt x="140794" y="2204521"/>
                  <a:pt x="153685" y="2193348"/>
                  <a:pt x="147498" y="2176590"/>
                </a:cubicBezTo>
                <a:cubicBezTo>
                  <a:pt x="144921" y="2169734"/>
                  <a:pt x="146723" y="2145866"/>
                  <a:pt x="127642" y="2164655"/>
                </a:cubicBezTo>
                <a:cubicBezTo>
                  <a:pt x="88382" y="2203315"/>
                  <a:pt x="61451" y="2185557"/>
                  <a:pt x="31511" y="2164406"/>
                </a:cubicBezTo>
                <a:lnTo>
                  <a:pt x="0" y="2144089"/>
                </a:lnTo>
                <a:lnTo>
                  <a:pt x="0" y="2144087"/>
                </a:lnTo>
                <a:lnTo>
                  <a:pt x="48510" y="2109967"/>
                </a:lnTo>
                <a:cubicBezTo>
                  <a:pt x="61822" y="2098192"/>
                  <a:pt x="71299" y="2084925"/>
                  <a:pt x="74006" y="2066897"/>
                </a:cubicBezTo>
                <a:cubicBezTo>
                  <a:pt x="85094" y="1992498"/>
                  <a:pt x="132540" y="1958473"/>
                  <a:pt x="204486" y="1951871"/>
                </a:cubicBezTo>
                <a:cubicBezTo>
                  <a:pt x="177926" y="1880012"/>
                  <a:pt x="177926" y="1880012"/>
                  <a:pt x="263796" y="1870107"/>
                </a:cubicBezTo>
                <a:cubicBezTo>
                  <a:pt x="230788" y="1824403"/>
                  <a:pt x="230788" y="1812722"/>
                  <a:pt x="270759" y="1796979"/>
                </a:cubicBezTo>
                <a:cubicBezTo>
                  <a:pt x="309181" y="1781998"/>
                  <a:pt x="351727" y="1776919"/>
                  <a:pt x="387314" y="1753813"/>
                </a:cubicBezTo>
                <a:cubicBezTo>
                  <a:pt x="354564" y="1695412"/>
                  <a:pt x="345282" y="1627615"/>
                  <a:pt x="277721" y="1599175"/>
                </a:cubicBezTo>
                <a:cubicBezTo>
                  <a:pt x="267148" y="1594859"/>
                  <a:pt x="259929" y="1577338"/>
                  <a:pt x="266631" y="1567182"/>
                </a:cubicBezTo>
                <a:cubicBezTo>
                  <a:pt x="291129" y="1530364"/>
                  <a:pt x="256059" y="1460535"/>
                  <a:pt x="332387" y="1452664"/>
                </a:cubicBezTo>
                <a:cubicBezTo>
                  <a:pt x="341929" y="1451902"/>
                  <a:pt x="350697" y="1444284"/>
                  <a:pt x="343218" y="1434381"/>
                </a:cubicBezTo>
                <a:cubicBezTo>
                  <a:pt x="317430" y="1399848"/>
                  <a:pt x="348633" y="1402133"/>
                  <a:pt x="367457" y="1397816"/>
                </a:cubicBezTo>
                <a:cubicBezTo>
                  <a:pt x="390151" y="1392485"/>
                  <a:pt x="415936" y="1407720"/>
                  <a:pt x="437082" y="1388929"/>
                </a:cubicBezTo>
                <a:cubicBezTo>
                  <a:pt x="432181" y="1369123"/>
                  <a:pt x="413874" y="1369377"/>
                  <a:pt x="400981" y="1363030"/>
                </a:cubicBezTo>
                <a:cubicBezTo>
                  <a:pt x="363332" y="1344747"/>
                  <a:pt x="332645" y="1322911"/>
                  <a:pt x="330840" y="1275427"/>
                </a:cubicBezTo>
                <a:cubicBezTo>
                  <a:pt x="329552" y="1237085"/>
                  <a:pt x="325425" y="1203314"/>
                  <a:pt x="377515" y="1191633"/>
                </a:cubicBezTo>
                <a:cubicBezTo>
                  <a:pt x="399175" y="1186808"/>
                  <a:pt x="392985" y="1159132"/>
                  <a:pt x="380607" y="1145419"/>
                </a:cubicBezTo>
                <a:cubicBezTo>
                  <a:pt x="358431" y="1121043"/>
                  <a:pt x="340124" y="1088542"/>
                  <a:pt x="301959" y="1086257"/>
                </a:cubicBezTo>
                <a:cubicBezTo>
                  <a:pt x="278751" y="1084734"/>
                  <a:pt x="260958" y="1074575"/>
                  <a:pt x="242650" y="1062896"/>
                </a:cubicBezTo>
                <a:cubicBezTo>
                  <a:pt x="229500" y="1054515"/>
                  <a:pt x="213769" y="1047406"/>
                  <a:pt x="215316" y="1029379"/>
                </a:cubicBezTo>
                <a:cubicBezTo>
                  <a:pt x="216863" y="1012112"/>
                  <a:pt x="232076" y="1005002"/>
                  <a:pt x="247550" y="1001447"/>
                </a:cubicBezTo>
                <a:cubicBezTo>
                  <a:pt x="299124" y="990021"/>
                  <a:pt x="347601" y="973262"/>
                  <a:pt x="390667" y="934920"/>
                </a:cubicBezTo>
                <a:cubicBezTo>
                  <a:pt x="362042" y="914607"/>
                  <a:pt x="334709" y="899879"/>
                  <a:pt x="313563" y="879311"/>
                </a:cubicBezTo>
                <a:cubicBezTo>
                  <a:pt x="262507" y="829544"/>
                  <a:pt x="694948" y="672875"/>
                  <a:pt x="716608" y="617012"/>
                </a:cubicBezTo>
                <a:cubicBezTo>
                  <a:pt x="723312" y="599745"/>
                  <a:pt x="746262" y="581971"/>
                  <a:pt x="765346" y="576892"/>
                </a:cubicBezTo>
                <a:cubicBezTo>
                  <a:pt x="854824" y="553024"/>
                  <a:pt x="932441" y="499446"/>
                  <a:pt x="1023984" y="479640"/>
                </a:cubicBezTo>
                <a:cubicBezTo>
                  <a:pt x="1110369" y="460851"/>
                  <a:pt x="1195465" y="435712"/>
                  <a:pt x="1290101" y="410829"/>
                </a:cubicBezTo>
                <a:cubicBezTo>
                  <a:pt x="1232082" y="348364"/>
                  <a:pt x="1129193" y="355728"/>
                  <a:pt x="1105212" y="265586"/>
                </a:cubicBezTo>
                <a:cubicBezTo>
                  <a:pt x="1198817" y="242225"/>
                  <a:pt x="1297320" y="268888"/>
                  <a:pt x="1387575" y="231814"/>
                </a:cubicBezTo>
                <a:cubicBezTo>
                  <a:pt x="1395311" y="228514"/>
                  <a:pt x="1405884" y="231814"/>
                  <a:pt x="1415166" y="232831"/>
                </a:cubicBezTo>
                <a:cubicBezTo>
                  <a:pt x="1601088" y="252636"/>
                  <a:pt x="1786236" y="235371"/>
                  <a:pt x="1969579" y="210485"/>
                </a:cubicBezTo>
                <a:cubicBezTo>
                  <a:pt x="2233634" y="174938"/>
                  <a:pt x="2498720" y="152338"/>
                  <a:pt x="2764321" y="136340"/>
                </a:cubicBezTo>
                <a:cubicBezTo>
                  <a:pt x="2983766" y="123136"/>
                  <a:pt x="3203724" y="117297"/>
                  <a:pt x="3422137" y="91905"/>
                </a:cubicBezTo>
                <a:cubicBezTo>
                  <a:pt x="3655763" y="64736"/>
                  <a:pt x="3889131" y="34011"/>
                  <a:pt x="4122502" y="5572"/>
                </a:cubicBezTo>
                <a:cubicBezTo>
                  <a:pt x="4133074" y="4301"/>
                  <a:pt x="4144742" y="302"/>
                  <a:pt x="4156023" y="17"/>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hasCustomPrompt="1"/>
          </p:nvPr>
        </p:nvSpPr>
        <p:spPr>
          <a:xfrm>
            <a:off x="5248656" y="4224528"/>
            <a:ext cx="6108192" cy="1463040"/>
          </a:xfrm>
        </p:spPr>
        <p:txBody>
          <a:bodyPr anchor="b">
            <a:normAutofit/>
          </a:bodyPr>
          <a:lstStyle>
            <a:lvl1pPr algn="r">
              <a:defRPr sz="4800"/>
            </a:lvl1pPr>
          </a:lstStyle>
          <a:p>
            <a:r>
              <a:rPr lang="en-US" dirty="0"/>
              <a:t>Title here</a:t>
            </a:r>
          </a:p>
        </p:txBody>
      </p:sp>
      <p:sp>
        <p:nvSpPr>
          <p:cNvPr id="18" name="Subtitle 2">
            <a:extLst>
              <a:ext uri="{FF2B5EF4-FFF2-40B4-BE49-F238E27FC236}">
                <a16:creationId xmlns:a16="http://schemas.microsoft.com/office/drawing/2014/main" id="{54E3CDD9-A6EF-4C93-B9CA-1472D152EE62}"/>
              </a:ext>
            </a:extLst>
          </p:cNvPr>
          <p:cNvSpPr>
            <a:spLocks noGrp="1"/>
          </p:cNvSpPr>
          <p:nvPr>
            <p:ph type="subTitle" idx="1" hasCustomPrompt="1"/>
          </p:nvPr>
        </p:nvSpPr>
        <p:spPr>
          <a:xfrm>
            <a:off x="5065776" y="5724144"/>
            <a:ext cx="6291072" cy="649224"/>
          </a:xfrm>
        </p:spPr>
        <p:txBody>
          <a:bodyPr/>
          <a:lstStyle>
            <a:lvl1pPr marL="0" indent="0" algn="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spTree>
    <p:extLst>
      <p:ext uri="{BB962C8B-B14F-4D97-AF65-F5344CB8AC3E}">
        <p14:creationId xmlns:p14="http://schemas.microsoft.com/office/powerpoint/2010/main" val="449278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564276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3328416" y="2002536"/>
            <a:ext cx="5541264" cy="2148840"/>
          </a:xfrm>
        </p:spPr>
        <p:txBody>
          <a:bodyPr anchor="b">
            <a:normAutofit/>
          </a:bodyPr>
          <a:lstStyle>
            <a:lvl1pPr algn="ctr">
              <a:defRPr sz="3600">
                <a:solidFill>
                  <a:schemeClr val="bg1"/>
                </a:solidFill>
                <a:latin typeface="+mn-lt"/>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8" name="Text Placeholder 7">
            <a:extLst>
              <a:ext uri="{FF2B5EF4-FFF2-40B4-BE49-F238E27FC236}">
                <a16:creationId xmlns:a16="http://schemas.microsoft.com/office/drawing/2014/main" id="{DB993D08-8A5D-4511-89F2-22508AFAC62D}"/>
              </a:ext>
            </a:extLst>
          </p:cNvPr>
          <p:cNvSpPr>
            <a:spLocks noGrp="1"/>
          </p:cNvSpPr>
          <p:nvPr>
            <p:ph type="body" sz="quarter" idx="13"/>
          </p:nvPr>
        </p:nvSpPr>
        <p:spPr>
          <a:xfrm>
            <a:off x="3877056" y="4297680"/>
            <a:ext cx="4434840" cy="1188720"/>
          </a:xfrm>
        </p:spPr>
        <p:txBody>
          <a:bodyPr/>
          <a:lstStyle>
            <a:lvl1pPr marL="0" indent="0" algn="ctr">
              <a:buNone/>
              <a:defRPr sz="2400">
                <a:solidFill>
                  <a:schemeClr val="bg1"/>
                </a:solidFill>
                <a:latin typeface="+mj-lt"/>
              </a:defRPr>
            </a:lvl1pPr>
          </a:lstStyle>
          <a:p>
            <a:pPr lvl="0"/>
            <a:r>
              <a:rPr lang="en-US"/>
              <a:t>Click to edit Master text styles</a:t>
            </a:r>
          </a:p>
        </p:txBody>
      </p:sp>
    </p:spTree>
    <p:extLst>
      <p:ext uri="{BB962C8B-B14F-4D97-AF65-F5344CB8AC3E}">
        <p14:creationId xmlns:p14="http://schemas.microsoft.com/office/powerpoint/2010/main" val="54925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740F3399-4083-4642-9BB0-A990D21E7031}"/>
              </a:ext>
            </a:extLst>
          </p:cNvPr>
          <p:cNvSpPr>
            <a:spLocks noGrp="1"/>
          </p:cNvSpPr>
          <p:nvPr>
            <p:ph type="pic" sz="quarter" idx="13"/>
          </p:nvPr>
        </p:nvSpPr>
        <p:spPr>
          <a:xfrm>
            <a:off x="328398" y="2204789"/>
            <a:ext cx="2053232" cy="1662194"/>
          </a:xfrm>
          <a:custGeom>
            <a:avLst/>
            <a:gdLst>
              <a:gd name="connsiteX0" fmla="*/ 1747 w 2053232"/>
              <a:gd name="connsiteY0" fmla="*/ 969110 h 1662194"/>
              <a:gd name="connsiteX1" fmla="*/ 2600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4 w 2053232"/>
              <a:gd name="connsiteY14" fmla="*/ 435072 h 1662194"/>
              <a:gd name="connsiteX15" fmla="*/ 1710506 w 2053232"/>
              <a:gd name="connsiteY15" fmla="*/ 428699 h 1662194"/>
              <a:gd name="connsiteX16" fmla="*/ 1709192 w 2053232"/>
              <a:gd name="connsiteY16" fmla="*/ 427290 h 1662194"/>
              <a:gd name="connsiteX17" fmla="*/ 1602978 w 2053232"/>
              <a:gd name="connsiteY17" fmla="*/ 260909 h 1662194"/>
              <a:gd name="connsiteX18" fmla="*/ 1531109 w 2053232"/>
              <a:gd name="connsiteY18" fmla="*/ 324503 h 1662194"/>
              <a:gd name="connsiteX19" fmla="*/ 1532534 w 2053232"/>
              <a:gd name="connsiteY19" fmla="*/ 325909 h 1662194"/>
              <a:gd name="connsiteX20" fmla="*/ 1602978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8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6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4 w 2053232"/>
              <a:gd name="connsiteY53" fmla="*/ 394989 h 1662194"/>
              <a:gd name="connsiteX54" fmla="*/ 1534274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8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8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80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4 w 2053232"/>
              <a:gd name="connsiteY84" fmla="*/ 398100 h 1662194"/>
              <a:gd name="connsiteX85" fmla="*/ 1757954 w 2053232"/>
              <a:gd name="connsiteY85" fmla="*/ 386885 h 1662194"/>
              <a:gd name="connsiteX86" fmla="*/ 1812738 w 2053232"/>
              <a:gd name="connsiteY86" fmla="*/ 333679 h 1662194"/>
              <a:gd name="connsiteX87" fmla="*/ 1849624 w 2053232"/>
              <a:gd name="connsiteY87" fmla="*/ 295005 h 1662194"/>
              <a:gd name="connsiteX88" fmla="*/ 1852870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10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8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1 w 2053232"/>
              <a:gd name="connsiteY104" fmla="*/ 444105 h 1662194"/>
              <a:gd name="connsiteX105" fmla="*/ 1777136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9 w 2053232"/>
              <a:gd name="connsiteY138" fmla="*/ 1207997 h 1662194"/>
              <a:gd name="connsiteX139" fmla="*/ 1853632 w 2053232"/>
              <a:gd name="connsiteY139" fmla="*/ 1277417 h 1662194"/>
              <a:gd name="connsiteX140" fmla="*/ 1857097 w 2053232"/>
              <a:gd name="connsiteY140" fmla="*/ 1285053 h 1662194"/>
              <a:gd name="connsiteX141" fmla="*/ 1909020 w 2053232"/>
              <a:gd name="connsiteY141" fmla="*/ 1272282 h 1662194"/>
              <a:gd name="connsiteX142" fmla="*/ 1848099 w 2053232"/>
              <a:gd name="connsiteY142" fmla="*/ 1331631 h 1662194"/>
              <a:gd name="connsiteX143" fmla="*/ 1782898 w 2053232"/>
              <a:gd name="connsiteY143" fmla="*/ 1377919 h 1662194"/>
              <a:gd name="connsiteX144" fmla="*/ 1832839 w 2053232"/>
              <a:gd name="connsiteY144" fmla="*/ 1369576 h 1662194"/>
              <a:gd name="connsiteX145" fmla="*/ 1899110 w 2053232"/>
              <a:gd name="connsiteY145" fmla="*/ 1342149 h 1662194"/>
              <a:gd name="connsiteX146" fmla="*/ 1924893 w 2053232"/>
              <a:gd name="connsiteY146" fmla="*/ 1350730 h 1662194"/>
              <a:gd name="connsiteX147" fmla="*/ 1864819 w 2053232"/>
              <a:gd name="connsiteY147" fmla="*/ 1394423 h 1662194"/>
              <a:gd name="connsiteX148" fmla="*/ 1829716 w 2053232"/>
              <a:gd name="connsiteY148" fmla="*/ 1414866 h 1662194"/>
              <a:gd name="connsiteX149" fmla="*/ 1816667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7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8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2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8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8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40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600"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8" y="430816"/>
                  <a:pt x="1701204" y="434343"/>
                  <a:pt x="1697211" y="437869"/>
                </a:cubicBezTo>
                <a:cubicBezTo>
                  <a:pt x="1699608" y="436940"/>
                  <a:pt x="1702226" y="436004"/>
                  <a:pt x="1704734" y="435072"/>
                </a:cubicBezTo>
                <a:cubicBezTo>
                  <a:pt x="1706622" y="432949"/>
                  <a:pt x="1708638" y="430943"/>
                  <a:pt x="1710506" y="428699"/>
                </a:cubicBezTo>
                <a:cubicBezTo>
                  <a:pt x="1710105" y="428228"/>
                  <a:pt x="1709594" y="427761"/>
                  <a:pt x="1709192" y="427290"/>
                </a:cubicBezTo>
                <a:close/>
                <a:moveTo>
                  <a:pt x="1602978" y="260909"/>
                </a:moveTo>
                <a:cubicBezTo>
                  <a:pt x="1579015" y="282067"/>
                  <a:pt x="1555072" y="303345"/>
                  <a:pt x="1531109" y="324503"/>
                </a:cubicBezTo>
                <a:cubicBezTo>
                  <a:pt x="1531621" y="324970"/>
                  <a:pt x="1532023" y="325441"/>
                  <a:pt x="1532534" y="325909"/>
                </a:cubicBezTo>
                <a:cubicBezTo>
                  <a:pt x="1559602" y="307796"/>
                  <a:pt x="1584734" y="287810"/>
                  <a:pt x="1602978"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2"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6"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8"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8"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6"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2" y="308200"/>
                  <a:pt x="1646666" y="310801"/>
                </a:cubicBezTo>
                <a:cubicBezTo>
                  <a:pt x="1626127" y="342988"/>
                  <a:pt x="1600235" y="370389"/>
                  <a:pt x="1571164" y="394989"/>
                </a:cubicBezTo>
                <a:cubicBezTo>
                  <a:pt x="1559311" y="404958"/>
                  <a:pt x="1546947" y="414460"/>
                  <a:pt x="1534274"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8" y="191769"/>
                  <a:pt x="1785353" y="183058"/>
                </a:cubicBezTo>
                <a:cubicBezTo>
                  <a:pt x="1789677" y="179520"/>
                  <a:pt x="1794273" y="176336"/>
                  <a:pt x="1800878" y="176962"/>
                </a:cubicBezTo>
                <a:cubicBezTo>
                  <a:pt x="1803457" y="177238"/>
                  <a:pt x="1806420" y="177866"/>
                  <a:pt x="1807769" y="180970"/>
                </a:cubicBezTo>
                <a:cubicBezTo>
                  <a:pt x="1809009" y="184077"/>
                  <a:pt x="1806921" y="185602"/>
                  <a:pt x="1805034" y="186998"/>
                </a:cubicBezTo>
                <a:cubicBezTo>
                  <a:pt x="1804539" y="187378"/>
                  <a:pt x="1804063" y="187878"/>
                  <a:pt x="1803514" y="187897"/>
                </a:cubicBezTo>
                <a:cubicBezTo>
                  <a:pt x="1793193" y="188971"/>
                  <a:pt x="1792156" y="198213"/>
                  <a:pt x="1788211" y="205008"/>
                </a:cubicBezTo>
                <a:cubicBezTo>
                  <a:pt x="1786982" y="207109"/>
                  <a:pt x="1787182" y="209161"/>
                  <a:pt x="1789190" y="211516"/>
                </a:cubicBezTo>
                <a:cubicBezTo>
                  <a:pt x="1792806" y="215755"/>
                  <a:pt x="1791010" y="217754"/>
                  <a:pt x="1787239" y="219092"/>
                </a:cubicBezTo>
                <a:cubicBezTo>
                  <a:pt x="1783469" y="220431"/>
                  <a:pt x="1779242" y="220936"/>
                  <a:pt x="1775377" y="223853"/>
                </a:cubicBezTo>
                <a:cubicBezTo>
                  <a:pt x="1782527" y="225913"/>
                  <a:pt x="1786886"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8"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70" y="174142"/>
                  <a:pt x="1847751" y="176838"/>
                  <a:pt x="1847180" y="179643"/>
                </a:cubicBezTo>
                <a:cubicBezTo>
                  <a:pt x="1846093" y="184162"/>
                  <a:pt x="1846470" y="188874"/>
                  <a:pt x="1850416" y="193102"/>
                </a:cubicBezTo>
                <a:cubicBezTo>
                  <a:pt x="1853303" y="196154"/>
                  <a:pt x="1853391"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6" y="271930"/>
                  <a:pt x="1811727" y="299794"/>
                  <a:pt x="1794161" y="326066"/>
                </a:cubicBezTo>
                <a:cubicBezTo>
                  <a:pt x="1776777" y="352090"/>
                  <a:pt x="1756361" y="375551"/>
                  <a:pt x="1734264" y="398100"/>
                </a:cubicBezTo>
                <a:cubicBezTo>
                  <a:pt x="1741291" y="397137"/>
                  <a:pt x="1749842" y="392367"/>
                  <a:pt x="1757954" y="386885"/>
                </a:cubicBezTo>
                <a:cubicBezTo>
                  <a:pt x="1779364" y="372233"/>
                  <a:pt x="1795859" y="352780"/>
                  <a:pt x="1812738" y="333679"/>
                </a:cubicBezTo>
                <a:cubicBezTo>
                  <a:pt x="1824521" y="320320"/>
                  <a:pt x="1835922" y="306611"/>
                  <a:pt x="1849624" y="295005"/>
                </a:cubicBezTo>
                <a:cubicBezTo>
                  <a:pt x="1851199" y="293741"/>
                  <a:pt x="1852171" y="292134"/>
                  <a:pt x="1852870"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10" y="342707"/>
                </a:cubicBezTo>
                <a:cubicBezTo>
                  <a:pt x="1819675" y="355613"/>
                  <a:pt x="1808202" y="369566"/>
                  <a:pt x="1798281" y="385043"/>
                </a:cubicBezTo>
                <a:cubicBezTo>
                  <a:pt x="1805958" y="377395"/>
                  <a:pt x="1813617" y="369627"/>
                  <a:pt x="1821404" y="361975"/>
                </a:cubicBezTo>
                <a:cubicBezTo>
                  <a:pt x="1827267" y="356205"/>
                  <a:pt x="1833386" y="350669"/>
                  <a:pt x="1839377" y="345017"/>
                </a:cubicBezTo>
                <a:cubicBezTo>
                  <a:pt x="1840825" y="343635"/>
                  <a:pt x="1842364" y="342130"/>
                  <a:pt x="1844941" y="343860"/>
                </a:cubicBezTo>
                <a:cubicBezTo>
                  <a:pt x="1847262" y="345357"/>
                  <a:pt x="1847277" y="347658"/>
                  <a:pt x="1847164" y="349842"/>
                </a:cubicBezTo>
                <a:cubicBezTo>
                  <a:pt x="1846804" y="358455"/>
                  <a:pt x="1843225" y="365480"/>
                  <a:pt x="1838441" y="371820"/>
                </a:cubicBezTo>
                <a:cubicBezTo>
                  <a:pt x="1832630" y="379404"/>
                  <a:pt x="1826435" y="386639"/>
                  <a:pt x="1820021" y="393881"/>
                </a:cubicBezTo>
                <a:cubicBezTo>
                  <a:pt x="1827745" y="391683"/>
                  <a:pt x="1835469" y="389484"/>
                  <a:pt x="1843248" y="387648"/>
                </a:cubicBezTo>
                <a:cubicBezTo>
                  <a:pt x="1841726" y="401751"/>
                  <a:pt x="1833689" y="404808"/>
                  <a:pt x="1826441" y="407232"/>
                </a:cubicBezTo>
                <a:cubicBezTo>
                  <a:pt x="1816649" y="410348"/>
                  <a:pt x="1807403" y="414172"/>
                  <a:pt x="1798340" y="418475"/>
                </a:cubicBezTo>
                <a:cubicBezTo>
                  <a:pt x="1794877" y="422589"/>
                  <a:pt x="1791395" y="426583"/>
                  <a:pt x="1788058" y="430814"/>
                </a:cubicBezTo>
                <a:cubicBezTo>
                  <a:pt x="1784630" y="435169"/>
                  <a:pt x="1781423" y="439516"/>
                  <a:pt x="1778251" y="444105"/>
                </a:cubicBezTo>
                <a:cubicBezTo>
                  <a:pt x="1775995" y="447452"/>
                  <a:pt x="1773119" y="450334"/>
                  <a:pt x="1777136" y="455772"/>
                </a:cubicBezTo>
                <a:cubicBezTo>
                  <a:pt x="1778943" y="458255"/>
                  <a:pt x="1771677" y="472309"/>
                  <a:pt x="1768840" y="473253"/>
                </a:cubicBezTo>
                <a:cubicBezTo>
                  <a:pt x="1768419" y="473388"/>
                  <a:pt x="1767998" y="473524"/>
                  <a:pt x="1767669" y="473535"/>
                </a:cubicBezTo>
                <a:cubicBezTo>
                  <a:pt x="1761228" y="473267"/>
                  <a:pt x="1760418"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8" y="509237"/>
                  <a:pt x="1908392" y="514224"/>
                  <a:pt x="1905273" y="519902"/>
                </a:cubicBezTo>
                <a:cubicBezTo>
                  <a:pt x="1900853" y="527925"/>
                  <a:pt x="1900807" y="533498"/>
                  <a:pt x="1912288" y="539411"/>
                </a:cubicBezTo>
                <a:cubicBezTo>
                  <a:pt x="1945159" y="556233"/>
                  <a:pt x="1944920" y="556847"/>
                  <a:pt x="1920238" y="582026"/>
                </a:cubicBezTo>
                <a:cubicBezTo>
                  <a:pt x="1919084" y="583155"/>
                  <a:pt x="1920268"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4"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1" y="983900"/>
                  <a:pt x="1980356"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8" y="1074864"/>
                  <a:pt x="1930634" y="1095299"/>
                  <a:pt x="1907231" y="1134124"/>
                </a:cubicBezTo>
                <a:cubicBezTo>
                  <a:pt x="1942339" y="1123252"/>
                  <a:pt x="1966286" y="1099793"/>
                  <a:pt x="1999628" y="1094067"/>
                </a:cubicBezTo>
                <a:cubicBezTo>
                  <a:pt x="1975297" y="1129653"/>
                  <a:pt x="1940812" y="1153466"/>
                  <a:pt x="1908700" y="1179865"/>
                </a:cubicBezTo>
                <a:cubicBezTo>
                  <a:pt x="1899560" y="1187320"/>
                  <a:pt x="1889855" y="1192492"/>
                  <a:pt x="1889869" y="1207997"/>
                </a:cubicBezTo>
                <a:cubicBezTo>
                  <a:pt x="1889860" y="1238039"/>
                  <a:pt x="1880309" y="1263315"/>
                  <a:pt x="1853632" y="1277417"/>
                </a:cubicBezTo>
                <a:cubicBezTo>
                  <a:pt x="1853430" y="1277545"/>
                  <a:pt x="1855638" y="1281953"/>
                  <a:pt x="1857097" y="1285053"/>
                </a:cubicBezTo>
                <a:cubicBezTo>
                  <a:pt x="1874696" y="1285430"/>
                  <a:pt x="1885755" y="1267251"/>
                  <a:pt x="1909020" y="1272282"/>
                </a:cubicBezTo>
                <a:cubicBezTo>
                  <a:pt x="1891328" y="1296984"/>
                  <a:pt x="1876677" y="1319161"/>
                  <a:pt x="1848099" y="1331631"/>
                </a:cubicBezTo>
                <a:cubicBezTo>
                  <a:pt x="1825215" y="1341608"/>
                  <a:pt x="1796024" y="1347799"/>
                  <a:pt x="1782898" y="1377919"/>
                </a:cubicBezTo>
                <a:cubicBezTo>
                  <a:pt x="1804186" y="1383017"/>
                  <a:pt x="1818358" y="1375272"/>
                  <a:pt x="1832839" y="1369576"/>
                </a:cubicBezTo>
                <a:cubicBezTo>
                  <a:pt x="1855136" y="1360830"/>
                  <a:pt x="1876830" y="1351015"/>
                  <a:pt x="1899110" y="1342149"/>
                </a:cubicBezTo>
                <a:cubicBezTo>
                  <a:pt x="1907548" y="1338836"/>
                  <a:pt x="1916975" y="1336217"/>
                  <a:pt x="1924893" y="1350730"/>
                </a:cubicBezTo>
                <a:cubicBezTo>
                  <a:pt x="1895614" y="1354864"/>
                  <a:pt x="1880691" y="1375233"/>
                  <a:pt x="1864819" y="1394423"/>
                </a:cubicBezTo>
                <a:cubicBezTo>
                  <a:pt x="1855856" y="1405264"/>
                  <a:pt x="1849395" y="1419533"/>
                  <a:pt x="1829716" y="1414866"/>
                </a:cubicBezTo>
                <a:cubicBezTo>
                  <a:pt x="1819310" y="1412429"/>
                  <a:pt x="1814120" y="1420479"/>
                  <a:pt x="1816667" y="1430084"/>
                </a:cubicBezTo>
                <a:cubicBezTo>
                  <a:pt x="1825508" y="1463947"/>
                  <a:pt x="1804138" y="1476658"/>
                  <a:pt x="1781075" y="1483976"/>
                </a:cubicBezTo>
                <a:cubicBezTo>
                  <a:pt x="1737493" y="1497921"/>
                  <a:pt x="1703985" y="1528243"/>
                  <a:pt x="1662135" y="1545641"/>
                </a:cubicBezTo>
                <a:cubicBezTo>
                  <a:pt x="1621422"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9"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7"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1" y="599859"/>
                  <a:pt x="40415" y="577949"/>
                </a:cubicBezTo>
                <a:cubicBezTo>
                  <a:pt x="37094"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8" y="496296"/>
                </a:cubicBezTo>
                <a:cubicBezTo>
                  <a:pt x="26771" y="489372"/>
                  <a:pt x="23432" y="482580"/>
                  <a:pt x="18025" y="476705"/>
                </a:cubicBezTo>
                <a:cubicBezTo>
                  <a:pt x="14719" y="473061"/>
                  <a:pt x="10900" y="470404"/>
                  <a:pt x="6383" y="468980"/>
                </a:cubicBezTo>
                <a:cubicBezTo>
                  <a:pt x="2433" y="467660"/>
                  <a:pt x="1046" y="465768"/>
                  <a:pt x="3045" y="462188"/>
                </a:cubicBezTo>
                <a:cubicBezTo>
                  <a:pt x="8677" y="451944"/>
                  <a:pt x="9882" y="440880"/>
                  <a:pt x="3242" y="428263"/>
                </a:cubicBezTo>
                <a:cubicBezTo>
                  <a:pt x="1235" y="424454"/>
                  <a:pt x="1716" y="421046"/>
                  <a:pt x="4902"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8" y="250975"/>
                  <a:pt x="37609" y="250972"/>
                </a:cubicBezTo>
                <a:cubicBezTo>
                  <a:pt x="52373" y="250838"/>
                  <a:pt x="67065" y="250950"/>
                  <a:pt x="81248"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6"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5" y="256006"/>
                  <a:pt x="189729" y="255906"/>
                  <a:pt x="194337" y="257205"/>
                </a:cubicBezTo>
                <a:cubicBezTo>
                  <a:pt x="199861" y="258714"/>
                  <a:pt x="205383" y="260225"/>
                  <a:pt x="210833" y="261979"/>
                </a:cubicBezTo>
                <a:cubicBezTo>
                  <a:pt x="216520" y="263847"/>
                  <a:pt x="219587" y="268105"/>
                  <a:pt x="220951" y="273511"/>
                </a:cubicBezTo>
                <a:cubicBezTo>
                  <a:pt x="221215" y="274531"/>
                  <a:pt x="221415" y="275675"/>
                  <a:pt x="221308" y="276617"/>
                </a:cubicBezTo>
                <a:lnTo>
                  <a:pt x="220390" y="277794"/>
                </a:lnTo>
                <a:lnTo>
                  <a:pt x="219184" y="278292"/>
                </a:lnTo>
                <a:cubicBezTo>
                  <a:pt x="217932" y="278836"/>
                  <a:pt x="217856" y="278975"/>
                  <a:pt x="219828"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40"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50" y="24526"/>
                  <a:pt x="1684752" y="31993"/>
                  <a:pt x="1681449" y="38645"/>
                </a:cubicBezTo>
                <a:cubicBezTo>
                  <a:pt x="1680000"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0DFA7AC8-DA1D-4AC7-ACF4-7BE16BA870B6}"/>
              </a:ext>
            </a:extLst>
          </p:cNvPr>
          <p:cNvSpPr>
            <a:spLocks noGrp="1"/>
          </p:cNvSpPr>
          <p:nvPr>
            <p:ph type="pic" sz="quarter" idx="14"/>
          </p:nvPr>
        </p:nvSpPr>
        <p:spPr>
          <a:xfrm>
            <a:off x="2698894" y="2211836"/>
            <a:ext cx="2053231" cy="1662194"/>
          </a:xfrm>
          <a:custGeom>
            <a:avLst/>
            <a:gdLst>
              <a:gd name="connsiteX0" fmla="*/ 520698 w 2053231"/>
              <a:gd name="connsiteY0" fmla="*/ 1336286 h 1662194"/>
              <a:gd name="connsiteX1" fmla="*/ 450255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6 w 2053231"/>
              <a:gd name="connsiteY6" fmla="*/ 1233496 h 1662194"/>
              <a:gd name="connsiteX7" fmla="*/ 344041 w 2053231"/>
              <a:gd name="connsiteY7" fmla="*/ 1234905 h 1662194"/>
              <a:gd name="connsiteX8" fmla="*/ 356022 w 2053231"/>
              <a:gd name="connsiteY8" fmla="*/ 1224326 h 1662194"/>
              <a:gd name="connsiteX9" fmla="*/ 2051486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6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4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4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2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7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5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3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1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9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1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5 w 2053231"/>
              <a:gd name="connsiteY80" fmla="*/ 1385578 h 1662194"/>
              <a:gd name="connsiteX81" fmla="*/ 1832843 w 2053231"/>
              <a:gd name="connsiteY81" fmla="*/ 1384401 h 1662194"/>
              <a:gd name="connsiteX82" fmla="*/ 1834049 w 2053231"/>
              <a:gd name="connsiteY82" fmla="*/ 1383903 h 1662194"/>
              <a:gd name="connsiteX83" fmla="*/ 1833405 w 2053231"/>
              <a:gd name="connsiteY83" fmla="*/ 1383680 h 1662194"/>
              <a:gd name="connsiteX84" fmla="*/ 1832843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1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8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2 w 2053231"/>
              <a:gd name="connsiteY139" fmla="*/ 1354187 h 1662194"/>
              <a:gd name="connsiteX140" fmla="*/ 406566 w 2053231"/>
              <a:gd name="connsiteY140" fmla="*/ 1351394 h 1662194"/>
              <a:gd name="connsiteX141" fmla="*/ 482069 w 2053231"/>
              <a:gd name="connsiteY141" fmla="*/ 1267205 h 1662194"/>
              <a:gd name="connsiteX142" fmla="*/ 518959 w 2053231"/>
              <a:gd name="connsiteY142" fmla="*/ 1238829 h 1662194"/>
              <a:gd name="connsiteX143" fmla="*/ 518669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2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5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8 w 2053231"/>
              <a:gd name="connsiteY175" fmla="*/ 1367190 h 1662194"/>
              <a:gd name="connsiteX176" fmla="*/ 200363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3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3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59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3 w 2053231"/>
              <a:gd name="connsiteY213" fmla="*/ 773093 h 1662194"/>
              <a:gd name="connsiteX214" fmla="*/ 131631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7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5"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6" y="1233496"/>
                </a:cubicBezTo>
                <a:cubicBezTo>
                  <a:pt x="343128" y="1233967"/>
                  <a:pt x="343639" y="1234433"/>
                  <a:pt x="344041" y="1234905"/>
                </a:cubicBezTo>
                <a:cubicBezTo>
                  <a:pt x="348035" y="1231379"/>
                  <a:pt x="352028" y="1227852"/>
                  <a:pt x="356022" y="1224326"/>
                </a:cubicBezTo>
                <a:close/>
                <a:moveTo>
                  <a:pt x="2051486"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6" y="693085"/>
                </a:lnTo>
                <a:lnTo>
                  <a:pt x="2050633" y="688201"/>
                </a:lnTo>
                <a:cubicBezTo>
                  <a:pt x="2049845" y="683863"/>
                  <a:pt x="2048914" y="678901"/>
                  <a:pt x="2047896" y="673632"/>
                </a:cubicBezTo>
                <a:lnTo>
                  <a:pt x="2046450" y="666352"/>
                </a:lnTo>
                <a:close/>
                <a:moveTo>
                  <a:pt x="916305" y="445"/>
                </a:moveTo>
                <a:cubicBezTo>
                  <a:pt x="1368523" y="-12890"/>
                  <a:pt x="1730383" y="278428"/>
                  <a:pt x="1732589" y="282783"/>
                </a:cubicBezTo>
                <a:cubicBezTo>
                  <a:pt x="1743479" y="304585"/>
                  <a:pt x="1763682" y="313475"/>
                  <a:pt x="1782474" y="324713"/>
                </a:cubicBezTo>
                <a:cubicBezTo>
                  <a:pt x="1798852" y="334580"/>
                  <a:pt x="1816308" y="345016"/>
                  <a:pt x="1825119" y="362527"/>
                </a:cubicBezTo>
                <a:cubicBezTo>
                  <a:pt x="1836775" y="385756"/>
                  <a:pt x="1810823"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4" y="549095"/>
                </a:cubicBezTo>
                <a:cubicBezTo>
                  <a:pt x="2016500" y="553055"/>
                  <a:pt x="2011060" y="593940"/>
                  <a:pt x="2032970" y="611252"/>
                </a:cubicBezTo>
                <a:cubicBezTo>
                  <a:pt x="2035035" y="612878"/>
                  <a:pt x="2040093" y="634967"/>
                  <a:pt x="2044637" y="657225"/>
                </a:cubicBezTo>
                <a:lnTo>
                  <a:pt x="2046450" y="666352"/>
                </a:lnTo>
                <a:lnTo>
                  <a:pt x="2043509" y="667781"/>
                </a:lnTo>
                <a:lnTo>
                  <a:pt x="2042196" y="662709"/>
                </a:lnTo>
                <a:cubicBezTo>
                  <a:pt x="2039117" y="651261"/>
                  <a:pt x="2036317" y="642514"/>
                  <a:pt x="2035244" y="644730"/>
                </a:cubicBezTo>
                <a:cubicBezTo>
                  <a:pt x="2032399" y="650763"/>
                  <a:pt x="2027469" y="656137"/>
                  <a:pt x="2031373" y="663758"/>
                </a:cubicBezTo>
                <a:cubicBezTo>
                  <a:pt x="2032563" y="666171"/>
                  <a:pt x="2033366" y="673027"/>
                  <a:pt x="2036702" y="672471"/>
                </a:cubicBezTo>
                <a:cubicBezTo>
                  <a:pt x="2037814" y="672286"/>
                  <a:pt x="2039206" y="671278"/>
                  <a:pt x="2040989" y="669007"/>
                </a:cubicBezTo>
                <a:lnTo>
                  <a:pt x="2043509" y="667781"/>
                </a:lnTo>
                <a:lnTo>
                  <a:pt x="2045314" y="674752"/>
                </a:lnTo>
                <a:cubicBezTo>
                  <a:pt x="2047384" y="682973"/>
                  <a:pt x="2049365" y="691170"/>
                  <a:pt x="2050827" y="696895"/>
                </a:cubicBezTo>
                <a:lnTo>
                  <a:pt x="2051150" y="698083"/>
                </a:lnTo>
                <a:lnTo>
                  <a:pt x="2050479" y="708103"/>
                </a:lnTo>
                <a:cubicBezTo>
                  <a:pt x="2047138" y="735607"/>
                  <a:pt x="2037413" y="766704"/>
                  <a:pt x="2021667" y="768748"/>
                </a:cubicBezTo>
                <a:cubicBezTo>
                  <a:pt x="2038322" y="801742"/>
                  <a:pt x="2038322" y="801742"/>
                  <a:pt x="2001026" y="807600"/>
                </a:cubicBezTo>
                <a:cubicBezTo>
                  <a:pt x="2018815" y="828322"/>
                  <a:pt x="2019630" y="833746"/>
                  <a:pt x="2003043" y="841573"/>
                </a:cubicBezTo>
                <a:cubicBezTo>
                  <a:pt x="1987078" y="849136"/>
                  <a:pt x="1968540" y="852062"/>
                  <a:pt x="1954455" y="863318"/>
                </a:cubicBezTo>
                <a:cubicBezTo>
                  <a:pt x="1973021" y="889948"/>
                  <a:pt x="1981793" y="921149"/>
                  <a:pt x="2013756" y="933398"/>
                </a:cubicBezTo>
                <a:cubicBezTo>
                  <a:pt x="2018784" y="935289"/>
                  <a:pt x="2023200" y="943377"/>
                  <a:pt x="2020814" y="948060"/>
                </a:cubicBezTo>
                <a:cubicBezTo>
                  <a:pt x="2012501" y="965421"/>
                  <a:pt x="2032981" y="997439"/>
                  <a:pt x="1999694" y="1002071"/>
                </a:cubicBezTo>
                <a:cubicBezTo>
                  <a:pt x="1995595"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3"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1" y="1179615"/>
                  <a:pt x="2035208" y="1185490"/>
                </a:cubicBezTo>
                <a:cubicBezTo>
                  <a:pt x="2038513" y="1189134"/>
                  <a:pt x="2042333" y="1191791"/>
                  <a:pt x="2046850" y="1193215"/>
                </a:cubicBezTo>
                <a:cubicBezTo>
                  <a:pt x="2050800" y="1194535"/>
                  <a:pt x="2052188" y="1196426"/>
                  <a:pt x="2050187" y="1200006"/>
                </a:cubicBezTo>
                <a:cubicBezTo>
                  <a:pt x="2044556" y="1210251"/>
                  <a:pt x="2043350" y="1221315"/>
                  <a:pt x="2049991"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9" y="1364335"/>
                </a:cubicBezTo>
                <a:cubicBezTo>
                  <a:pt x="2016860" y="1367329"/>
                  <a:pt x="2016253" y="1369894"/>
                  <a:pt x="2015170" y="1372232"/>
                </a:cubicBezTo>
                <a:cubicBezTo>
                  <a:pt x="2010635" y="1382439"/>
                  <a:pt x="2012999"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1" y="1452516"/>
                </a:cubicBezTo>
                <a:cubicBezTo>
                  <a:pt x="1954562" y="1442472"/>
                  <a:pt x="1941527" y="1435764"/>
                  <a:pt x="1928933" y="1428314"/>
                </a:cubicBezTo>
                <a:cubicBezTo>
                  <a:pt x="1910873"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5" y="1385578"/>
                </a:cubicBezTo>
                <a:lnTo>
                  <a:pt x="1832843" y="1384401"/>
                </a:lnTo>
                <a:lnTo>
                  <a:pt x="1834049" y="1383903"/>
                </a:lnTo>
                <a:cubicBezTo>
                  <a:pt x="1835301" y="1383359"/>
                  <a:pt x="1835377" y="1383220"/>
                  <a:pt x="1833405" y="1383680"/>
                </a:cubicBezTo>
                <a:lnTo>
                  <a:pt x="1832843"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1" y="1325173"/>
                </a:cubicBezTo>
                <a:cubicBezTo>
                  <a:pt x="815265" y="1330975"/>
                  <a:pt x="653940" y="1376380"/>
                  <a:pt x="609922" y="1411659"/>
                </a:cubicBezTo>
                <a:cubicBezTo>
                  <a:pt x="564936" y="1447819"/>
                  <a:pt x="523345" y="1487498"/>
                  <a:pt x="481993" y="1527291"/>
                </a:cubicBezTo>
                <a:cubicBezTo>
                  <a:pt x="464056" y="1544491"/>
                  <a:pt x="444585" y="1560288"/>
                  <a:pt x="428986" y="1579832"/>
                </a:cubicBezTo>
                <a:cubicBezTo>
                  <a:pt x="413406" y="1599495"/>
                  <a:pt x="398812" y="1619854"/>
                  <a:pt x="381477" y="1638123"/>
                </a:cubicBezTo>
                <a:cubicBezTo>
                  <a:pt x="376530" y="1643377"/>
                  <a:pt x="371636"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1" y="1635392"/>
                  <a:pt x="331040" y="1635823"/>
                  <a:pt x="330482" y="1641657"/>
                </a:cubicBezTo>
                <a:cubicBezTo>
                  <a:pt x="329646" y="1650770"/>
                  <a:pt x="325555" y="1657329"/>
                  <a:pt x="317482" y="1660871"/>
                </a:cubicBezTo>
                <a:cubicBezTo>
                  <a:pt x="316602" y="1661264"/>
                  <a:pt x="315646" y="1661871"/>
                  <a:pt x="314646" y="1662102"/>
                </a:cubicBezTo>
                <a:cubicBezTo>
                  <a:pt x="313647" y="1662332"/>
                  <a:pt x="312605" y="1662186"/>
                  <a:pt x="311554" y="1661070"/>
                </a:cubicBezTo>
                <a:cubicBezTo>
                  <a:pt x="309728" y="1659193"/>
                  <a:pt x="310700"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7"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8" y="1437894"/>
                  <a:pt x="398488" y="1443730"/>
                </a:cubicBezTo>
                <a:cubicBezTo>
                  <a:pt x="377645" y="1459210"/>
                  <a:pt x="361077" y="1478908"/>
                  <a:pt x="344235" y="1498251"/>
                </a:cubicBezTo>
                <a:cubicBezTo>
                  <a:pt x="333989"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5"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2" y="1369525"/>
                  <a:pt x="388815" y="1366891"/>
                </a:cubicBezTo>
                <a:cubicBezTo>
                  <a:pt x="385008" y="1356238"/>
                  <a:pt x="387867" y="1352507"/>
                  <a:pt x="399152" y="1354187"/>
                </a:cubicBezTo>
                <a:cubicBezTo>
                  <a:pt x="402646" y="1354676"/>
                  <a:pt x="404861" y="1353995"/>
                  <a:pt x="406566" y="1351394"/>
                </a:cubicBezTo>
                <a:cubicBezTo>
                  <a:pt x="427105" y="1319207"/>
                  <a:pt x="452997" y="1291806"/>
                  <a:pt x="482069" y="1267205"/>
                </a:cubicBezTo>
                <a:cubicBezTo>
                  <a:pt x="493922" y="1257237"/>
                  <a:pt x="506286" y="1247735"/>
                  <a:pt x="518959" y="1238829"/>
                </a:cubicBezTo>
                <a:cubicBezTo>
                  <a:pt x="518868" y="1238227"/>
                  <a:pt x="518760" y="1237504"/>
                  <a:pt x="518669"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7" y="1463982"/>
                  <a:pt x="265022" y="1457187"/>
                </a:cubicBezTo>
                <a:cubicBezTo>
                  <a:pt x="266250" y="1455086"/>
                  <a:pt x="266052" y="1453033"/>
                  <a:pt x="264042" y="1450679"/>
                </a:cubicBezTo>
                <a:cubicBezTo>
                  <a:pt x="260427" y="1446440"/>
                  <a:pt x="262222" y="1444441"/>
                  <a:pt x="265994" y="1443103"/>
                </a:cubicBezTo>
                <a:cubicBezTo>
                  <a:pt x="269764" y="1441764"/>
                  <a:pt x="273991" y="1441259"/>
                  <a:pt x="277856" y="1438342"/>
                </a:cubicBezTo>
                <a:cubicBezTo>
                  <a:pt x="270706" y="1436282"/>
                  <a:pt x="266347"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5" y="1477019"/>
                </a:cubicBezTo>
                <a:cubicBezTo>
                  <a:pt x="222002" y="1485891"/>
                  <a:pt x="217986" y="1492204"/>
                  <a:pt x="210022" y="1495743"/>
                </a:cubicBezTo>
                <a:cubicBezTo>
                  <a:pt x="208375" y="1496526"/>
                  <a:pt x="206653" y="1497553"/>
                  <a:pt x="204551" y="1496049"/>
                </a:cubicBezTo>
                <a:cubicBezTo>
                  <a:pt x="202304" y="1494307"/>
                  <a:pt x="203349" y="1492455"/>
                  <a:pt x="203865" y="1490741"/>
                </a:cubicBezTo>
                <a:cubicBezTo>
                  <a:pt x="204563" y="1488052"/>
                  <a:pt x="205482" y="1485357"/>
                  <a:pt x="206053" y="1482552"/>
                </a:cubicBezTo>
                <a:cubicBezTo>
                  <a:pt x="207140" y="1478033"/>
                  <a:pt x="206762"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8" y="1367190"/>
                </a:cubicBezTo>
                <a:cubicBezTo>
                  <a:pt x="202034" y="1368454"/>
                  <a:pt x="201062" y="1370061"/>
                  <a:pt x="200363"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3"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3" y="1257387"/>
                  <a:pt x="226792" y="1254963"/>
                </a:cubicBezTo>
                <a:cubicBezTo>
                  <a:pt x="236584" y="1251847"/>
                  <a:pt x="245829" y="1248023"/>
                  <a:pt x="254893" y="1243720"/>
                </a:cubicBezTo>
                <a:cubicBezTo>
                  <a:pt x="258356"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3" y="1188942"/>
                </a:cubicBezTo>
                <a:cubicBezTo>
                  <a:pt x="284814" y="1188807"/>
                  <a:pt x="285235"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59" y="1142293"/>
                </a:cubicBezTo>
                <a:cubicBezTo>
                  <a:pt x="152380" y="1134270"/>
                  <a:pt x="152425" y="1128696"/>
                  <a:pt x="140945" y="1122784"/>
                </a:cubicBezTo>
                <a:cubicBezTo>
                  <a:pt x="108074" y="1105962"/>
                  <a:pt x="108313" y="1105348"/>
                  <a:pt x="132995" y="1080169"/>
                </a:cubicBezTo>
                <a:cubicBezTo>
                  <a:pt x="134149" y="1079040"/>
                  <a:pt x="132965" y="1075567"/>
                  <a:pt x="132932" y="1073145"/>
                </a:cubicBezTo>
                <a:cubicBezTo>
                  <a:pt x="125033"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3" y="773093"/>
                </a:cubicBezTo>
                <a:cubicBezTo>
                  <a:pt x="158248" y="757093"/>
                  <a:pt x="154275" y="746809"/>
                  <a:pt x="131631"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7" y="686073"/>
                  <a:pt x="90653" y="654584"/>
                </a:cubicBezTo>
                <a:cubicBezTo>
                  <a:pt x="63957" y="655362"/>
                  <a:pt x="43557" y="656170"/>
                  <a:pt x="24812" y="663584"/>
                </a:cubicBezTo>
                <a:cubicBezTo>
                  <a:pt x="16994" y="666634"/>
                  <a:pt x="8410" y="669708"/>
                  <a:pt x="2404" y="660583"/>
                </a:cubicBezTo>
                <a:cubicBezTo>
                  <a:pt x="-4770" y="649559"/>
                  <a:pt x="5794" y="644964"/>
                  <a:pt x="12183" y="642689"/>
                </a:cubicBezTo>
                <a:cubicBezTo>
                  <a:pt x="30212" y="636389"/>
                  <a:pt x="42692" y="622523"/>
                  <a:pt x="56815" y="611508"/>
                </a:cubicBezTo>
                <a:cubicBezTo>
                  <a:pt x="87715"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7" y="279178"/>
                  <a:pt x="234875" y="286923"/>
                  <a:pt x="220394" y="292619"/>
                </a:cubicBezTo>
                <a:cubicBezTo>
                  <a:pt x="198098" y="301365"/>
                  <a:pt x="176403" y="311180"/>
                  <a:pt x="154123" y="320046"/>
                </a:cubicBezTo>
                <a:cubicBezTo>
                  <a:pt x="145684" y="323359"/>
                  <a:pt x="136258" y="325978"/>
                  <a:pt x="128340" y="311465"/>
                </a:cubicBezTo>
                <a:cubicBezTo>
                  <a:pt x="157619" y="307330"/>
                  <a:pt x="172542" y="286962"/>
                  <a:pt x="188414" y="267772"/>
                </a:cubicBezTo>
                <a:cubicBezTo>
                  <a:pt x="197377" y="256931"/>
                  <a:pt x="203838" y="242662"/>
                  <a:pt x="223517"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3" name="Picture Placeholder 32">
            <a:extLst>
              <a:ext uri="{FF2B5EF4-FFF2-40B4-BE49-F238E27FC236}">
                <a16:creationId xmlns:a16="http://schemas.microsoft.com/office/drawing/2014/main" id="{4A968EB8-8393-4689-A845-BCD355955A9F}"/>
              </a:ext>
            </a:extLst>
          </p:cNvPr>
          <p:cNvSpPr>
            <a:spLocks noGrp="1"/>
          </p:cNvSpPr>
          <p:nvPr>
            <p:ph type="pic" sz="quarter" idx="15"/>
          </p:nvPr>
        </p:nvSpPr>
        <p:spPr>
          <a:xfrm>
            <a:off x="5069387" y="2139888"/>
            <a:ext cx="2053231" cy="1662194"/>
          </a:xfrm>
          <a:custGeom>
            <a:avLst/>
            <a:gdLst>
              <a:gd name="connsiteX0" fmla="*/ 1746 w 2053231"/>
              <a:gd name="connsiteY0" fmla="*/ 969110 h 1662194"/>
              <a:gd name="connsiteX1" fmla="*/ 2599 w 2053231"/>
              <a:gd name="connsiteY1" fmla="*/ 973994 h 1662194"/>
              <a:gd name="connsiteX2" fmla="*/ 5336 w 2053231"/>
              <a:gd name="connsiteY2" fmla="*/ 988563 h 1662194"/>
              <a:gd name="connsiteX3" fmla="*/ 6782 w 2053231"/>
              <a:gd name="connsiteY3" fmla="*/ 995844 h 1662194"/>
              <a:gd name="connsiteX4" fmla="*/ 6161 w 2053231"/>
              <a:gd name="connsiteY4" fmla="*/ 996145 h 1662194"/>
              <a:gd name="connsiteX5" fmla="*/ 1450 w 2053231"/>
              <a:gd name="connsiteY5" fmla="*/ 973537 h 1662194"/>
              <a:gd name="connsiteX6" fmla="*/ 1 w 2053231"/>
              <a:gd name="connsiteY6" fmla="*/ 957986 h 1662194"/>
              <a:gd name="connsiteX7" fmla="*/ 654 w 2053231"/>
              <a:gd name="connsiteY7" fmla="*/ 958871 h 1662194"/>
              <a:gd name="connsiteX8" fmla="*/ 2082 w 2053231"/>
              <a:gd name="connsiteY8" fmla="*/ 964112 h 1662194"/>
              <a:gd name="connsiteX9" fmla="*/ 1746 w 2053231"/>
              <a:gd name="connsiteY9" fmla="*/ 969110 h 1662194"/>
              <a:gd name="connsiteX10" fmla="*/ 711 w 2053231"/>
              <a:gd name="connsiteY10" fmla="*/ 963168 h 1662194"/>
              <a:gd name="connsiteX11" fmla="*/ 1 w 2053231"/>
              <a:gd name="connsiteY11" fmla="*/ 957986 h 1662194"/>
              <a:gd name="connsiteX12" fmla="*/ 1709191 w 2053231"/>
              <a:gd name="connsiteY12" fmla="*/ 427290 h 1662194"/>
              <a:gd name="connsiteX13" fmla="*/ 1697210 w 2053231"/>
              <a:gd name="connsiteY13" fmla="*/ 437869 h 1662194"/>
              <a:gd name="connsiteX14" fmla="*/ 1704733 w 2053231"/>
              <a:gd name="connsiteY14" fmla="*/ 435072 h 1662194"/>
              <a:gd name="connsiteX15" fmla="*/ 1710506 w 2053231"/>
              <a:gd name="connsiteY15" fmla="*/ 428699 h 1662194"/>
              <a:gd name="connsiteX16" fmla="*/ 1709191 w 2053231"/>
              <a:gd name="connsiteY16" fmla="*/ 427290 h 1662194"/>
              <a:gd name="connsiteX17" fmla="*/ 1602977 w 2053231"/>
              <a:gd name="connsiteY17" fmla="*/ 260909 h 1662194"/>
              <a:gd name="connsiteX18" fmla="*/ 1531108 w 2053231"/>
              <a:gd name="connsiteY18" fmla="*/ 324503 h 1662194"/>
              <a:gd name="connsiteX19" fmla="*/ 1532533 w 2053231"/>
              <a:gd name="connsiteY19" fmla="*/ 325909 h 1662194"/>
              <a:gd name="connsiteX20" fmla="*/ 1602977 w 2053231"/>
              <a:gd name="connsiteY20" fmla="*/ 260909 h 1662194"/>
              <a:gd name="connsiteX21" fmla="*/ 1738585 w 2053231"/>
              <a:gd name="connsiteY21" fmla="*/ 93 h 1662194"/>
              <a:gd name="connsiteX22" fmla="*/ 1741678 w 2053231"/>
              <a:gd name="connsiteY22" fmla="*/ 1125 h 1662194"/>
              <a:gd name="connsiteX23" fmla="*/ 1741687 w 2053231"/>
              <a:gd name="connsiteY23" fmla="*/ 7060 h 1662194"/>
              <a:gd name="connsiteX24" fmla="*/ 1738618 w 2053231"/>
              <a:gd name="connsiteY24" fmla="*/ 16733 h 1662194"/>
              <a:gd name="connsiteX25" fmla="*/ 1740090 w 2053231"/>
              <a:gd name="connsiteY25" fmla="*/ 23588 h 1662194"/>
              <a:gd name="connsiteX26" fmla="*/ 1738676 w 2053231"/>
              <a:gd name="connsiteY26" fmla="*/ 39142 h 1662194"/>
              <a:gd name="connsiteX27" fmla="*/ 1733426 w 2053231"/>
              <a:gd name="connsiteY27" fmla="*/ 62940 h 1662194"/>
              <a:gd name="connsiteX28" fmla="*/ 1730086 w 2053231"/>
              <a:gd name="connsiteY28" fmla="*/ 69352 h 1662194"/>
              <a:gd name="connsiteX29" fmla="*/ 1727649 w 2053231"/>
              <a:gd name="connsiteY29" fmla="*/ 72220 h 1662194"/>
              <a:gd name="connsiteX30" fmla="*/ 1683216 w 2053231"/>
              <a:gd name="connsiteY30" fmla="*/ 165659 h 1662194"/>
              <a:gd name="connsiteX31" fmla="*/ 1629845 w 2053231"/>
              <a:gd name="connsiteY31" fmla="*/ 229721 h 1662194"/>
              <a:gd name="connsiteX32" fmla="*/ 1628579 w 2053231"/>
              <a:gd name="connsiteY32" fmla="*/ 232307 h 1662194"/>
              <a:gd name="connsiteX33" fmla="*/ 1654744 w 2053231"/>
              <a:gd name="connsiteY33" fmla="*/ 218464 h 1662194"/>
              <a:gd name="connsiteX34" fmla="*/ 1708997 w 2053231"/>
              <a:gd name="connsiteY34" fmla="*/ 163943 h 1662194"/>
              <a:gd name="connsiteX35" fmla="*/ 1741522 w 2053231"/>
              <a:gd name="connsiteY35" fmla="*/ 130021 h 1662194"/>
              <a:gd name="connsiteX36" fmla="*/ 1745886 w 2053231"/>
              <a:gd name="connsiteY36" fmla="*/ 123817 h 1662194"/>
              <a:gd name="connsiteX37" fmla="*/ 1749347 w 2053231"/>
              <a:gd name="connsiteY37" fmla="*/ 121883 h 1662194"/>
              <a:gd name="connsiteX38" fmla="*/ 1752616 w 2053231"/>
              <a:gd name="connsiteY38" fmla="*/ 126013 h 1662194"/>
              <a:gd name="connsiteX39" fmla="*/ 1751494 w 2053231"/>
              <a:gd name="connsiteY39" fmla="*/ 142041 h 1662194"/>
              <a:gd name="connsiteX40" fmla="*/ 1727716 w 2053231"/>
              <a:gd name="connsiteY40" fmla="*/ 174701 h 1662194"/>
              <a:gd name="connsiteX41" fmla="*/ 1693354 w 2053231"/>
              <a:gd name="connsiteY41" fmla="*/ 214015 h 1662194"/>
              <a:gd name="connsiteX42" fmla="*/ 1692030 w 2053231"/>
              <a:gd name="connsiteY42" fmla="*/ 218421 h 1662194"/>
              <a:gd name="connsiteX43" fmla="*/ 1711836 w 2053231"/>
              <a:gd name="connsiteY43" fmla="*/ 198978 h 1662194"/>
              <a:gd name="connsiteX44" fmla="*/ 1731312 w 2053231"/>
              <a:gd name="connsiteY44" fmla="*/ 180273 h 1662194"/>
              <a:gd name="connsiteX45" fmla="*/ 1737206 w 2053231"/>
              <a:gd name="connsiteY45" fmla="*/ 178378 h 1662194"/>
              <a:gd name="connsiteX46" fmla="*/ 1739939 w 2053231"/>
              <a:gd name="connsiteY46" fmla="*/ 185555 h 1662194"/>
              <a:gd name="connsiteX47" fmla="*/ 1732245 w 2053231"/>
              <a:gd name="connsiteY47" fmla="*/ 204832 h 1662194"/>
              <a:gd name="connsiteX48" fmla="*/ 1686811 w 2053231"/>
              <a:gd name="connsiteY48" fmla="*/ 257845 h 1662194"/>
              <a:gd name="connsiteX49" fmla="*/ 1664555 w 2053231"/>
              <a:gd name="connsiteY49" fmla="*/ 288152 h 1662194"/>
              <a:gd name="connsiteX50" fmla="*/ 1664417 w 2053231"/>
              <a:gd name="connsiteY50" fmla="*/ 295304 h 1662194"/>
              <a:gd name="connsiteX51" fmla="*/ 1654080 w 2053231"/>
              <a:gd name="connsiteY51" fmla="*/ 308008 h 1662194"/>
              <a:gd name="connsiteX52" fmla="*/ 1646665 w 2053231"/>
              <a:gd name="connsiteY52" fmla="*/ 310801 h 1662194"/>
              <a:gd name="connsiteX53" fmla="*/ 1571163 w 2053231"/>
              <a:gd name="connsiteY53" fmla="*/ 394989 h 1662194"/>
              <a:gd name="connsiteX54" fmla="*/ 1534273 w 2053231"/>
              <a:gd name="connsiteY54" fmla="*/ 423366 h 1662194"/>
              <a:gd name="connsiteX55" fmla="*/ 1534563 w 2053231"/>
              <a:gd name="connsiteY55" fmla="*/ 425295 h 1662194"/>
              <a:gd name="connsiteX56" fmla="*/ 1535200 w 2053231"/>
              <a:gd name="connsiteY56" fmla="*/ 427332 h 1662194"/>
              <a:gd name="connsiteX57" fmla="*/ 1587187 w 2053231"/>
              <a:gd name="connsiteY57" fmla="*/ 384880 h 1662194"/>
              <a:gd name="connsiteX58" fmla="*/ 1719886 w 2053231"/>
              <a:gd name="connsiteY58" fmla="*/ 260608 h 1662194"/>
              <a:gd name="connsiteX59" fmla="*/ 1758212 w 2053231"/>
              <a:gd name="connsiteY59" fmla="*/ 213165 h 1662194"/>
              <a:gd name="connsiteX60" fmla="*/ 1785352 w 2053231"/>
              <a:gd name="connsiteY60" fmla="*/ 183058 h 1662194"/>
              <a:gd name="connsiteX61" fmla="*/ 1800877 w 2053231"/>
              <a:gd name="connsiteY61" fmla="*/ 176962 h 1662194"/>
              <a:gd name="connsiteX62" fmla="*/ 1807768 w 2053231"/>
              <a:gd name="connsiteY62" fmla="*/ 180970 h 1662194"/>
              <a:gd name="connsiteX63" fmla="*/ 1805033 w 2053231"/>
              <a:gd name="connsiteY63" fmla="*/ 186998 h 1662194"/>
              <a:gd name="connsiteX64" fmla="*/ 1803513 w 2053231"/>
              <a:gd name="connsiteY64" fmla="*/ 187897 h 1662194"/>
              <a:gd name="connsiteX65" fmla="*/ 1788210 w 2053231"/>
              <a:gd name="connsiteY65" fmla="*/ 205008 h 1662194"/>
              <a:gd name="connsiteX66" fmla="*/ 1789189 w 2053231"/>
              <a:gd name="connsiteY66" fmla="*/ 211516 h 1662194"/>
              <a:gd name="connsiteX67" fmla="*/ 1787238 w 2053231"/>
              <a:gd name="connsiteY67" fmla="*/ 219092 h 1662194"/>
              <a:gd name="connsiteX68" fmla="*/ 1775376 w 2053231"/>
              <a:gd name="connsiteY68" fmla="*/ 223853 h 1662194"/>
              <a:gd name="connsiteX69" fmla="*/ 1790823 w 2053231"/>
              <a:gd name="connsiteY69" fmla="*/ 220183 h 1662194"/>
              <a:gd name="connsiteX70" fmla="*/ 1809140 w 2053231"/>
              <a:gd name="connsiteY70" fmla="*/ 193038 h 1662194"/>
              <a:gd name="connsiteX71" fmla="*/ 1812131 w 2053231"/>
              <a:gd name="connsiteY71" fmla="*/ 187244 h 1662194"/>
              <a:gd name="connsiteX72" fmla="*/ 1822285 w 2053231"/>
              <a:gd name="connsiteY72" fmla="*/ 187265 h 1662194"/>
              <a:gd name="connsiteX73" fmla="*/ 1830357 w 2053231"/>
              <a:gd name="connsiteY73" fmla="*/ 185176 h 1662194"/>
              <a:gd name="connsiteX74" fmla="*/ 1843210 w 2053231"/>
              <a:gd name="connsiteY74" fmla="*/ 166452 h 1662194"/>
              <a:gd name="connsiteX75" fmla="*/ 1848680 w 2053231"/>
              <a:gd name="connsiteY75" fmla="*/ 166146 h 1662194"/>
              <a:gd name="connsiteX76" fmla="*/ 1849367 w 2053231"/>
              <a:gd name="connsiteY76" fmla="*/ 171453 h 1662194"/>
              <a:gd name="connsiteX77" fmla="*/ 1847179 w 2053231"/>
              <a:gd name="connsiteY77" fmla="*/ 179643 h 1662194"/>
              <a:gd name="connsiteX78" fmla="*/ 1850415 w 2053231"/>
              <a:gd name="connsiteY78" fmla="*/ 193102 h 1662194"/>
              <a:gd name="connsiteX79" fmla="*/ 1850532 w 2053231"/>
              <a:gd name="connsiteY79" fmla="*/ 200487 h 1662194"/>
              <a:gd name="connsiteX80" fmla="*/ 1841761 w 2053231"/>
              <a:gd name="connsiteY80" fmla="*/ 230219 h 1662194"/>
              <a:gd name="connsiteX81" fmla="*/ 1840127 w 2053231"/>
              <a:gd name="connsiteY81" fmla="*/ 234029 h 1662194"/>
              <a:gd name="connsiteX82" fmla="*/ 1834336 w 2053231"/>
              <a:gd name="connsiteY82" fmla="*/ 240281 h 1662194"/>
              <a:gd name="connsiteX83" fmla="*/ 1794160 w 2053231"/>
              <a:gd name="connsiteY83" fmla="*/ 326066 h 1662194"/>
              <a:gd name="connsiteX84" fmla="*/ 1734263 w 2053231"/>
              <a:gd name="connsiteY84" fmla="*/ 398100 h 1662194"/>
              <a:gd name="connsiteX85" fmla="*/ 1757953 w 2053231"/>
              <a:gd name="connsiteY85" fmla="*/ 386885 h 1662194"/>
              <a:gd name="connsiteX86" fmla="*/ 1812737 w 2053231"/>
              <a:gd name="connsiteY86" fmla="*/ 333679 h 1662194"/>
              <a:gd name="connsiteX87" fmla="*/ 1849623 w 2053231"/>
              <a:gd name="connsiteY87" fmla="*/ 295005 h 1662194"/>
              <a:gd name="connsiteX88" fmla="*/ 1852869 w 2053231"/>
              <a:gd name="connsiteY88" fmla="*/ 290172 h 1662194"/>
              <a:gd name="connsiteX89" fmla="*/ 1856989 w 2053231"/>
              <a:gd name="connsiteY89" fmla="*/ 287489 h 1662194"/>
              <a:gd name="connsiteX90" fmla="*/ 1860256 w 2053231"/>
              <a:gd name="connsiteY90" fmla="*/ 292345 h 1662194"/>
              <a:gd name="connsiteX91" fmla="*/ 1856934 w 2053231"/>
              <a:gd name="connsiteY91" fmla="*/ 312082 h 1662194"/>
              <a:gd name="connsiteX92" fmla="*/ 1832409 w 2053231"/>
              <a:gd name="connsiteY92" fmla="*/ 342707 h 1662194"/>
              <a:gd name="connsiteX93" fmla="*/ 1798280 w 2053231"/>
              <a:gd name="connsiteY93" fmla="*/ 385043 h 1662194"/>
              <a:gd name="connsiteX94" fmla="*/ 1821403 w 2053231"/>
              <a:gd name="connsiteY94" fmla="*/ 361975 h 1662194"/>
              <a:gd name="connsiteX95" fmla="*/ 1839376 w 2053231"/>
              <a:gd name="connsiteY95" fmla="*/ 345017 h 1662194"/>
              <a:gd name="connsiteX96" fmla="*/ 1844940 w 2053231"/>
              <a:gd name="connsiteY96" fmla="*/ 343860 h 1662194"/>
              <a:gd name="connsiteX97" fmla="*/ 1847163 w 2053231"/>
              <a:gd name="connsiteY97" fmla="*/ 349842 h 1662194"/>
              <a:gd name="connsiteX98" fmla="*/ 1838440 w 2053231"/>
              <a:gd name="connsiteY98" fmla="*/ 371820 h 1662194"/>
              <a:gd name="connsiteX99" fmla="*/ 1820020 w 2053231"/>
              <a:gd name="connsiteY99" fmla="*/ 393881 h 1662194"/>
              <a:gd name="connsiteX100" fmla="*/ 1843247 w 2053231"/>
              <a:gd name="connsiteY100" fmla="*/ 387648 h 1662194"/>
              <a:gd name="connsiteX101" fmla="*/ 1826440 w 2053231"/>
              <a:gd name="connsiteY101" fmla="*/ 407232 h 1662194"/>
              <a:gd name="connsiteX102" fmla="*/ 1798339 w 2053231"/>
              <a:gd name="connsiteY102" fmla="*/ 418475 h 1662194"/>
              <a:gd name="connsiteX103" fmla="*/ 1788057 w 2053231"/>
              <a:gd name="connsiteY103" fmla="*/ 430814 h 1662194"/>
              <a:gd name="connsiteX104" fmla="*/ 1778250 w 2053231"/>
              <a:gd name="connsiteY104" fmla="*/ 444105 h 1662194"/>
              <a:gd name="connsiteX105" fmla="*/ 1777135 w 2053231"/>
              <a:gd name="connsiteY105" fmla="*/ 455772 h 1662194"/>
              <a:gd name="connsiteX106" fmla="*/ 1768839 w 2053231"/>
              <a:gd name="connsiteY106" fmla="*/ 473253 h 1662194"/>
              <a:gd name="connsiteX107" fmla="*/ 1767668 w 2053231"/>
              <a:gd name="connsiteY107" fmla="*/ 473535 h 1662194"/>
              <a:gd name="connsiteX108" fmla="*/ 1761086 w 2053231"/>
              <a:gd name="connsiteY108" fmla="*/ 482599 h 1662194"/>
              <a:gd name="connsiteX109" fmla="*/ 1754724 w 2053231"/>
              <a:gd name="connsiteY109" fmla="*/ 491656 h 1662194"/>
              <a:gd name="connsiteX110" fmla="*/ 1753277 w 2053231"/>
              <a:gd name="connsiteY110" fmla="*/ 493037 h 1662194"/>
              <a:gd name="connsiteX111" fmla="*/ 1720462 w 2053231"/>
              <a:gd name="connsiteY111" fmla="*/ 549260 h 1662194"/>
              <a:gd name="connsiteX112" fmla="*/ 1718208 w 2053231"/>
              <a:gd name="connsiteY112" fmla="*/ 551879 h 1662194"/>
              <a:gd name="connsiteX113" fmla="*/ 1803756 w 2053231"/>
              <a:gd name="connsiteY113" fmla="*/ 541126 h 1662194"/>
              <a:gd name="connsiteX114" fmla="*/ 1908471 w 2053231"/>
              <a:gd name="connsiteY114" fmla="*/ 497141 h 1662194"/>
              <a:gd name="connsiteX115" fmla="*/ 1905272 w 2053231"/>
              <a:gd name="connsiteY115" fmla="*/ 519902 h 1662194"/>
              <a:gd name="connsiteX116" fmla="*/ 1912287 w 2053231"/>
              <a:gd name="connsiteY116" fmla="*/ 539411 h 1662194"/>
              <a:gd name="connsiteX117" fmla="*/ 1920237 w 2053231"/>
              <a:gd name="connsiteY117" fmla="*/ 582026 h 1662194"/>
              <a:gd name="connsiteX118" fmla="*/ 1920300 w 2053231"/>
              <a:gd name="connsiteY118" fmla="*/ 589050 h 1662194"/>
              <a:gd name="connsiteX119" fmla="*/ 1945761 w 2053231"/>
              <a:gd name="connsiteY119" fmla="*/ 592554 h 1662194"/>
              <a:gd name="connsiteX120" fmla="*/ 1816062 w 2053231"/>
              <a:gd name="connsiteY120" fmla="*/ 717694 h 1662194"/>
              <a:gd name="connsiteX121" fmla="*/ 1911347 w 2053231"/>
              <a:gd name="connsiteY121" fmla="*/ 691712 h 1662194"/>
              <a:gd name="connsiteX122" fmla="*/ 1930338 w 2053231"/>
              <a:gd name="connsiteY122" fmla="*/ 728505 h 1662194"/>
              <a:gd name="connsiteX123" fmla="*/ 1888883 w 2053231"/>
              <a:gd name="connsiteY123" fmla="*/ 763212 h 1662194"/>
              <a:gd name="connsiteX124" fmla="*/ 1881503 w 2053231"/>
              <a:gd name="connsiteY124" fmla="*/ 829360 h 1662194"/>
              <a:gd name="connsiteX125" fmla="*/ 1898868 w 2053231"/>
              <a:gd name="connsiteY125" fmla="*/ 889102 h 1662194"/>
              <a:gd name="connsiteX126" fmla="*/ 1921600 w 2053231"/>
              <a:gd name="connsiteY126" fmla="*/ 907477 h 1662194"/>
              <a:gd name="connsiteX127" fmla="*/ 1955507 w 2053231"/>
              <a:gd name="connsiteY127" fmla="*/ 940738 h 1662194"/>
              <a:gd name="connsiteX128" fmla="*/ 1976480 w 2053231"/>
              <a:gd name="connsiteY128" fmla="*/ 961353 h 1662194"/>
              <a:gd name="connsiteX129" fmla="*/ 2037145 w 2053231"/>
              <a:gd name="connsiteY129" fmla="*/ 950953 h 1662194"/>
              <a:gd name="connsiteX130" fmla="*/ 1962579 w 2053231"/>
              <a:gd name="connsiteY130" fmla="*/ 1007610 h 1662194"/>
              <a:gd name="connsiteX131" fmla="*/ 2028420 w 2053231"/>
              <a:gd name="connsiteY131" fmla="*/ 998611 h 1662194"/>
              <a:gd name="connsiteX132" fmla="*/ 2050828 w 2053231"/>
              <a:gd name="connsiteY132" fmla="*/ 1001611 h 1662194"/>
              <a:gd name="connsiteX133" fmla="*/ 2041049 w 2053231"/>
              <a:gd name="connsiteY133" fmla="*/ 1019506 h 1662194"/>
              <a:gd name="connsiteX134" fmla="*/ 1996417 w 2053231"/>
              <a:gd name="connsiteY134" fmla="*/ 1050687 h 1662194"/>
              <a:gd name="connsiteX135" fmla="*/ 1907230 w 2053231"/>
              <a:gd name="connsiteY135" fmla="*/ 1134124 h 1662194"/>
              <a:gd name="connsiteX136" fmla="*/ 1999627 w 2053231"/>
              <a:gd name="connsiteY136" fmla="*/ 1094067 h 1662194"/>
              <a:gd name="connsiteX137" fmla="*/ 1908699 w 2053231"/>
              <a:gd name="connsiteY137" fmla="*/ 1179865 h 1662194"/>
              <a:gd name="connsiteX138" fmla="*/ 1889868 w 2053231"/>
              <a:gd name="connsiteY138" fmla="*/ 1207997 h 1662194"/>
              <a:gd name="connsiteX139" fmla="*/ 1853631 w 2053231"/>
              <a:gd name="connsiteY139" fmla="*/ 1277417 h 1662194"/>
              <a:gd name="connsiteX140" fmla="*/ 1857096 w 2053231"/>
              <a:gd name="connsiteY140" fmla="*/ 1285053 h 1662194"/>
              <a:gd name="connsiteX141" fmla="*/ 1909019 w 2053231"/>
              <a:gd name="connsiteY141" fmla="*/ 1272282 h 1662194"/>
              <a:gd name="connsiteX142" fmla="*/ 1848098 w 2053231"/>
              <a:gd name="connsiteY142" fmla="*/ 1331631 h 1662194"/>
              <a:gd name="connsiteX143" fmla="*/ 1782897 w 2053231"/>
              <a:gd name="connsiteY143" fmla="*/ 1377919 h 1662194"/>
              <a:gd name="connsiteX144" fmla="*/ 1832838 w 2053231"/>
              <a:gd name="connsiteY144" fmla="*/ 1369576 h 1662194"/>
              <a:gd name="connsiteX145" fmla="*/ 1899109 w 2053231"/>
              <a:gd name="connsiteY145" fmla="*/ 1342149 h 1662194"/>
              <a:gd name="connsiteX146" fmla="*/ 1924892 w 2053231"/>
              <a:gd name="connsiteY146" fmla="*/ 1350730 h 1662194"/>
              <a:gd name="connsiteX147" fmla="*/ 1864818 w 2053231"/>
              <a:gd name="connsiteY147" fmla="*/ 1394423 h 1662194"/>
              <a:gd name="connsiteX148" fmla="*/ 1829715 w 2053231"/>
              <a:gd name="connsiteY148" fmla="*/ 1414866 h 1662194"/>
              <a:gd name="connsiteX149" fmla="*/ 1816666 w 2053231"/>
              <a:gd name="connsiteY149" fmla="*/ 1430084 h 1662194"/>
              <a:gd name="connsiteX150" fmla="*/ 1781074 w 2053231"/>
              <a:gd name="connsiteY150" fmla="*/ 1483976 h 1662194"/>
              <a:gd name="connsiteX151" fmla="*/ 1662134 w 2053231"/>
              <a:gd name="connsiteY151" fmla="*/ 1545641 h 1662194"/>
              <a:gd name="connsiteX152" fmla="*/ 1228496 w 2053231"/>
              <a:gd name="connsiteY152" fmla="*/ 1654846 h 1662194"/>
              <a:gd name="connsiteX153" fmla="*/ 320643 w 2053231"/>
              <a:gd name="connsiteY153" fmla="*/ 1379412 h 1662194"/>
              <a:gd name="connsiteX154" fmla="*/ 270759 w 2053231"/>
              <a:gd name="connsiteY154" fmla="*/ 1337481 h 1662194"/>
              <a:gd name="connsiteX155" fmla="*/ 228113 w 2053231"/>
              <a:gd name="connsiteY155" fmla="*/ 1299667 h 1662194"/>
              <a:gd name="connsiteX156" fmla="*/ 245332 w 2053231"/>
              <a:gd name="connsiteY156" fmla="*/ 1285763 h 1662194"/>
              <a:gd name="connsiteX157" fmla="*/ 213716 w 2053231"/>
              <a:gd name="connsiteY157" fmla="*/ 1249396 h 1662194"/>
              <a:gd name="connsiteX158" fmla="*/ 113880 w 2053231"/>
              <a:gd name="connsiteY158" fmla="*/ 1137192 h 1662194"/>
              <a:gd name="connsiteX159" fmla="*/ 73848 w 2053231"/>
              <a:gd name="connsiteY159" fmla="*/ 1113100 h 1662194"/>
              <a:gd name="connsiteX160" fmla="*/ 20262 w 2053231"/>
              <a:gd name="connsiteY160" fmla="*/ 1050943 h 1662194"/>
              <a:gd name="connsiteX161" fmla="*/ 8594 w 2053231"/>
              <a:gd name="connsiteY161" fmla="*/ 1004970 h 1662194"/>
              <a:gd name="connsiteX162" fmla="*/ 6782 w 2053231"/>
              <a:gd name="connsiteY162" fmla="*/ 995844 h 1662194"/>
              <a:gd name="connsiteX163" fmla="*/ 9723 w 2053231"/>
              <a:gd name="connsiteY163" fmla="*/ 994413 h 1662194"/>
              <a:gd name="connsiteX164" fmla="*/ 11036 w 2053231"/>
              <a:gd name="connsiteY164" fmla="*/ 999486 h 1662194"/>
              <a:gd name="connsiteX165" fmla="*/ 17988 w 2053231"/>
              <a:gd name="connsiteY165" fmla="*/ 1017464 h 1662194"/>
              <a:gd name="connsiteX166" fmla="*/ 21859 w 2053231"/>
              <a:gd name="connsiteY166" fmla="*/ 998437 h 1662194"/>
              <a:gd name="connsiteX167" fmla="*/ 16530 w 2053231"/>
              <a:gd name="connsiteY167" fmla="*/ 989724 h 1662194"/>
              <a:gd name="connsiteX168" fmla="*/ 12243 w 2053231"/>
              <a:gd name="connsiteY168" fmla="*/ 993188 h 1662194"/>
              <a:gd name="connsiteX169" fmla="*/ 9723 w 2053231"/>
              <a:gd name="connsiteY169" fmla="*/ 994413 h 1662194"/>
              <a:gd name="connsiteX170" fmla="*/ 7918 w 2053231"/>
              <a:gd name="connsiteY170" fmla="*/ 987443 h 1662194"/>
              <a:gd name="connsiteX171" fmla="*/ 2405 w 2053231"/>
              <a:gd name="connsiteY171" fmla="*/ 965300 h 1662194"/>
              <a:gd name="connsiteX172" fmla="*/ 2082 w 2053231"/>
              <a:gd name="connsiteY172" fmla="*/ 964112 h 1662194"/>
              <a:gd name="connsiteX173" fmla="*/ 2753 w 2053231"/>
              <a:gd name="connsiteY173" fmla="*/ 954092 h 1662194"/>
              <a:gd name="connsiteX174" fmla="*/ 31565 w 2053231"/>
              <a:gd name="connsiteY174" fmla="*/ 893447 h 1662194"/>
              <a:gd name="connsiteX175" fmla="*/ 52206 w 2053231"/>
              <a:gd name="connsiteY175" fmla="*/ 854594 h 1662194"/>
              <a:gd name="connsiteX176" fmla="*/ 50189 w 2053231"/>
              <a:gd name="connsiteY176" fmla="*/ 820622 h 1662194"/>
              <a:gd name="connsiteX177" fmla="*/ 98777 w 2053231"/>
              <a:gd name="connsiteY177" fmla="*/ 798878 h 1662194"/>
              <a:gd name="connsiteX178" fmla="*/ 39476 w 2053231"/>
              <a:gd name="connsiteY178" fmla="*/ 728797 h 1662194"/>
              <a:gd name="connsiteX179" fmla="*/ 32418 w 2053231"/>
              <a:gd name="connsiteY179" fmla="*/ 714135 h 1662194"/>
              <a:gd name="connsiteX180" fmla="*/ 53538 w 2053231"/>
              <a:gd name="connsiteY180" fmla="*/ 660124 h 1662194"/>
              <a:gd name="connsiteX181" fmla="*/ 56972 w 2053231"/>
              <a:gd name="connsiteY181" fmla="*/ 651407 h 1662194"/>
              <a:gd name="connsiteX182" fmla="*/ 65176 w 2053231"/>
              <a:gd name="connsiteY182" fmla="*/ 634051 h 1662194"/>
              <a:gd name="connsiteX183" fmla="*/ 95408 w 2053231"/>
              <a:gd name="connsiteY183" fmla="*/ 628914 h 1662194"/>
              <a:gd name="connsiteX184" fmla="*/ 77587 w 2053231"/>
              <a:gd name="connsiteY184" fmla="*/ 617521 h 1662194"/>
              <a:gd name="connsiteX185" fmla="*/ 40415 w 2053231"/>
              <a:gd name="connsiteY185" fmla="*/ 577949 h 1662194"/>
              <a:gd name="connsiteX186" fmla="*/ 55219 w 2053231"/>
              <a:gd name="connsiteY186" fmla="*/ 538444 h 1662194"/>
              <a:gd name="connsiteX187" fmla="*/ 60443 w 2053231"/>
              <a:gd name="connsiteY187" fmla="*/ 532091 h 1662194"/>
              <a:gd name="connsiteX188" fmla="*/ 50996 w 2053231"/>
              <a:gd name="connsiteY188" fmla="*/ 524292 h 1662194"/>
              <a:gd name="connsiteX189" fmla="*/ 29797 w 2053231"/>
              <a:gd name="connsiteY189" fmla="*/ 496296 h 1662194"/>
              <a:gd name="connsiteX190" fmla="*/ 18024 w 2053231"/>
              <a:gd name="connsiteY190" fmla="*/ 476705 h 1662194"/>
              <a:gd name="connsiteX191" fmla="*/ 6382 w 2053231"/>
              <a:gd name="connsiteY191" fmla="*/ 468980 h 1662194"/>
              <a:gd name="connsiteX192" fmla="*/ 3045 w 2053231"/>
              <a:gd name="connsiteY192" fmla="*/ 462188 h 1662194"/>
              <a:gd name="connsiteX193" fmla="*/ 3241 w 2053231"/>
              <a:gd name="connsiteY193" fmla="*/ 428263 h 1662194"/>
              <a:gd name="connsiteX194" fmla="*/ 4901 w 2053231"/>
              <a:gd name="connsiteY194" fmla="*/ 419485 h 1662194"/>
              <a:gd name="connsiteX195" fmla="*/ 23740 w 2053231"/>
              <a:gd name="connsiteY195" fmla="*/ 386265 h 1662194"/>
              <a:gd name="connsiteX196" fmla="*/ 38036 w 2053231"/>
              <a:gd name="connsiteY196" fmla="*/ 332362 h 1662194"/>
              <a:gd name="connsiteX197" fmla="*/ 37374 w 2053231"/>
              <a:gd name="connsiteY197" fmla="*/ 297860 h 1662194"/>
              <a:gd name="connsiteX198" fmla="*/ 38062 w 2053231"/>
              <a:gd name="connsiteY198" fmla="*/ 289963 h 1662194"/>
              <a:gd name="connsiteX199" fmla="*/ 33975 w 2053231"/>
              <a:gd name="connsiteY199" fmla="*/ 258363 h 1662194"/>
              <a:gd name="connsiteX200" fmla="*/ 37608 w 2053231"/>
              <a:gd name="connsiteY200" fmla="*/ 250972 h 1662194"/>
              <a:gd name="connsiteX201" fmla="*/ 81247 w 2053231"/>
              <a:gd name="connsiteY201" fmla="*/ 248413 h 1662194"/>
              <a:gd name="connsiteX202" fmla="*/ 87026 w 2053231"/>
              <a:gd name="connsiteY202" fmla="*/ 225202 h 1662194"/>
              <a:gd name="connsiteX203" fmla="*/ 79230 w 2053231"/>
              <a:gd name="connsiteY203" fmla="*/ 214441 h 1662194"/>
              <a:gd name="connsiteX204" fmla="*/ 80686 w 2053231"/>
              <a:gd name="connsiteY204" fmla="*/ 207245 h 1662194"/>
              <a:gd name="connsiteX205" fmla="*/ 87561 w 2053231"/>
              <a:gd name="connsiteY205" fmla="*/ 209678 h 1662194"/>
              <a:gd name="connsiteX206" fmla="*/ 124299 w 2053231"/>
              <a:gd name="connsiteY206" fmla="*/ 233881 h 1662194"/>
              <a:gd name="connsiteX207" fmla="*/ 177764 w 2053231"/>
              <a:gd name="connsiteY207" fmla="*/ 267332 h 1662194"/>
              <a:gd name="connsiteX208" fmla="*/ 187213 w 2053231"/>
              <a:gd name="connsiteY208" fmla="*/ 261926 h 1662194"/>
              <a:gd name="connsiteX209" fmla="*/ 194336 w 2053231"/>
              <a:gd name="connsiteY209" fmla="*/ 257205 h 1662194"/>
              <a:gd name="connsiteX210" fmla="*/ 210832 w 2053231"/>
              <a:gd name="connsiteY210" fmla="*/ 261979 h 1662194"/>
              <a:gd name="connsiteX211" fmla="*/ 220950 w 2053231"/>
              <a:gd name="connsiteY211" fmla="*/ 273511 h 1662194"/>
              <a:gd name="connsiteX212" fmla="*/ 221307 w 2053231"/>
              <a:gd name="connsiteY212" fmla="*/ 276617 h 1662194"/>
              <a:gd name="connsiteX213" fmla="*/ 220390 w 2053231"/>
              <a:gd name="connsiteY213" fmla="*/ 277794 h 1662194"/>
              <a:gd name="connsiteX214" fmla="*/ 219183 w 2053231"/>
              <a:gd name="connsiteY214" fmla="*/ 278292 h 1662194"/>
              <a:gd name="connsiteX215" fmla="*/ 219827 w 2053231"/>
              <a:gd name="connsiteY215" fmla="*/ 278515 h 1662194"/>
              <a:gd name="connsiteX216" fmla="*/ 220390 w 2053231"/>
              <a:gd name="connsiteY216" fmla="*/ 277794 h 1662194"/>
              <a:gd name="connsiteX217" fmla="*/ 225601 w 2053231"/>
              <a:gd name="connsiteY217" fmla="*/ 275640 h 1662194"/>
              <a:gd name="connsiteX218" fmla="*/ 238724 w 2053231"/>
              <a:gd name="connsiteY218" fmla="*/ 267703 h 1662194"/>
              <a:gd name="connsiteX219" fmla="*/ 327694 w 2053231"/>
              <a:gd name="connsiteY219" fmla="*/ 292934 h 1662194"/>
              <a:gd name="connsiteX220" fmla="*/ 931839 w 2053231"/>
              <a:gd name="connsiteY220" fmla="*/ 361634 h 1662194"/>
              <a:gd name="connsiteX221" fmla="*/ 966001 w 2053231"/>
              <a:gd name="connsiteY221" fmla="*/ 358425 h 1662194"/>
              <a:gd name="connsiteX222" fmla="*/ 1205960 w 2053231"/>
              <a:gd name="connsiteY222" fmla="*/ 337022 h 1662194"/>
              <a:gd name="connsiteX223" fmla="*/ 1443309 w 2053231"/>
              <a:gd name="connsiteY223" fmla="*/ 250536 h 1662194"/>
              <a:gd name="connsiteX224" fmla="*/ 1571239 w 2053231"/>
              <a:gd name="connsiteY224" fmla="*/ 134904 h 1662194"/>
              <a:gd name="connsiteX225" fmla="*/ 1624246 w 2053231"/>
              <a:gd name="connsiteY225" fmla="*/ 82363 h 1662194"/>
              <a:gd name="connsiteX226" fmla="*/ 1671755 w 2053231"/>
              <a:gd name="connsiteY226" fmla="*/ 24072 h 1662194"/>
              <a:gd name="connsiteX227" fmla="*/ 1689812 w 2053231"/>
              <a:gd name="connsiteY227" fmla="*/ 12077 h 1662194"/>
              <a:gd name="connsiteX228" fmla="*/ 1695538 w 2053231"/>
              <a:gd name="connsiteY228" fmla="*/ 12005 h 1662194"/>
              <a:gd name="connsiteX229" fmla="*/ 1700565 w 2053231"/>
              <a:gd name="connsiteY229" fmla="*/ 15349 h 1662194"/>
              <a:gd name="connsiteX230" fmla="*/ 1699204 w 2053231"/>
              <a:gd name="connsiteY230" fmla="*/ 20240 h 1662194"/>
              <a:gd name="connsiteX231" fmla="*/ 1695943 w 2053231"/>
              <a:gd name="connsiteY231" fmla="*/ 22773 h 1662194"/>
              <a:gd name="connsiteX232" fmla="*/ 1681448 w 2053231"/>
              <a:gd name="connsiteY232" fmla="*/ 38645 h 1662194"/>
              <a:gd name="connsiteX233" fmla="*/ 1682349 w 2053231"/>
              <a:gd name="connsiteY233" fmla="*/ 47579 h 1662194"/>
              <a:gd name="connsiteX234" fmla="*/ 1680108 w 2053231"/>
              <a:gd name="connsiteY234" fmla="*/ 53954 h 1662194"/>
              <a:gd name="connsiteX235" fmla="*/ 1666762 w 2053231"/>
              <a:gd name="connsiteY235" fmla="*/ 59855 h 1662194"/>
              <a:gd name="connsiteX236" fmla="*/ 1697532 w 2053231"/>
              <a:gd name="connsiteY236" fmla="*/ 37014 h 1662194"/>
              <a:gd name="connsiteX237" fmla="*/ 1703406 w 2053231"/>
              <a:gd name="connsiteY237" fmla="*/ 23976 h 1662194"/>
              <a:gd name="connsiteX238" fmla="*/ 1715246 w 2053231"/>
              <a:gd name="connsiteY238" fmla="*/ 22729 h 1662194"/>
              <a:gd name="connsiteX239" fmla="*/ 1722750 w 2053231"/>
              <a:gd name="connsiteY239" fmla="*/ 20538 h 1662194"/>
              <a:gd name="connsiteX240" fmla="*/ 1735750 w 2053231"/>
              <a:gd name="connsiteY240" fmla="*/ 1324 h 1662194"/>
              <a:gd name="connsiteX241" fmla="*/ 1738585 w 2053231"/>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1746" y="969110"/>
                </a:moveTo>
                <a:lnTo>
                  <a:pt x="2599" y="973994"/>
                </a:lnTo>
                <a:cubicBezTo>
                  <a:pt x="3387" y="978333"/>
                  <a:pt x="4318" y="983294"/>
                  <a:pt x="5336" y="988563"/>
                </a:cubicBezTo>
                <a:lnTo>
                  <a:pt x="6782" y="995844"/>
                </a:lnTo>
                <a:lnTo>
                  <a:pt x="6161" y="996145"/>
                </a:lnTo>
                <a:cubicBezTo>
                  <a:pt x="2942" y="994268"/>
                  <a:pt x="1387" y="985372"/>
                  <a:pt x="1450" y="973537"/>
                </a:cubicBezTo>
                <a:close/>
                <a:moveTo>
                  <a:pt x="1" y="957986"/>
                </a:moveTo>
                <a:cubicBezTo>
                  <a:pt x="-1" y="957153"/>
                  <a:pt x="236" y="957550"/>
                  <a:pt x="654" y="958871"/>
                </a:cubicBezTo>
                <a:lnTo>
                  <a:pt x="2082" y="964112"/>
                </a:lnTo>
                <a:lnTo>
                  <a:pt x="1746" y="969110"/>
                </a:lnTo>
                <a:lnTo>
                  <a:pt x="711" y="963168"/>
                </a:lnTo>
                <a:cubicBezTo>
                  <a:pt x="259" y="960394"/>
                  <a:pt x="5" y="958561"/>
                  <a:pt x="1" y="957986"/>
                </a:cubicBezTo>
                <a:close/>
                <a:moveTo>
                  <a:pt x="1709191" y="427290"/>
                </a:moveTo>
                <a:cubicBezTo>
                  <a:pt x="1705197" y="430816"/>
                  <a:pt x="1701203" y="434343"/>
                  <a:pt x="1697210" y="437869"/>
                </a:cubicBezTo>
                <a:cubicBezTo>
                  <a:pt x="1699608" y="436940"/>
                  <a:pt x="1702225" y="436004"/>
                  <a:pt x="1704733" y="435072"/>
                </a:cubicBezTo>
                <a:cubicBezTo>
                  <a:pt x="1706622" y="432949"/>
                  <a:pt x="1708637" y="430943"/>
                  <a:pt x="1710506" y="428699"/>
                </a:cubicBezTo>
                <a:cubicBezTo>
                  <a:pt x="1710104" y="428228"/>
                  <a:pt x="1709593" y="427761"/>
                  <a:pt x="1709191" y="427290"/>
                </a:cubicBezTo>
                <a:close/>
                <a:moveTo>
                  <a:pt x="1602977" y="260909"/>
                </a:moveTo>
                <a:cubicBezTo>
                  <a:pt x="1579015" y="282067"/>
                  <a:pt x="1555071" y="303345"/>
                  <a:pt x="1531108" y="324503"/>
                </a:cubicBezTo>
                <a:cubicBezTo>
                  <a:pt x="1531621" y="324970"/>
                  <a:pt x="1532022" y="325441"/>
                  <a:pt x="1532533" y="325909"/>
                </a:cubicBezTo>
                <a:cubicBezTo>
                  <a:pt x="1559601" y="307796"/>
                  <a:pt x="1584733" y="287810"/>
                  <a:pt x="1602977" y="260909"/>
                </a:cubicBezTo>
                <a:close/>
                <a:moveTo>
                  <a:pt x="1738585" y="93"/>
                </a:moveTo>
                <a:cubicBezTo>
                  <a:pt x="1739585" y="-137"/>
                  <a:pt x="1740627" y="9"/>
                  <a:pt x="1741678" y="1125"/>
                </a:cubicBezTo>
                <a:cubicBezTo>
                  <a:pt x="1743504" y="3001"/>
                  <a:pt x="1742531" y="5336"/>
                  <a:pt x="1741687" y="7060"/>
                </a:cubicBezTo>
                <a:cubicBezTo>
                  <a:pt x="1740164" y="10140"/>
                  <a:pt x="1738842" y="13091"/>
                  <a:pt x="1738618" y="16733"/>
                </a:cubicBezTo>
                <a:cubicBezTo>
                  <a:pt x="1738431" y="19162"/>
                  <a:pt x="1738280" y="21833"/>
                  <a:pt x="1740090" y="23588"/>
                </a:cubicBezTo>
                <a:cubicBezTo>
                  <a:pt x="1747616" y="31088"/>
                  <a:pt x="1743549" y="34859"/>
                  <a:pt x="1738676" y="39142"/>
                </a:cubicBezTo>
                <a:cubicBezTo>
                  <a:pt x="1731934" y="44942"/>
                  <a:pt x="1730202" y="53237"/>
                  <a:pt x="1733426" y="62940"/>
                </a:cubicBezTo>
                <a:cubicBezTo>
                  <a:pt x="1734682" y="66896"/>
                  <a:pt x="1734605" y="69321"/>
                  <a:pt x="1730086" y="69352"/>
                </a:cubicBezTo>
                <a:cubicBezTo>
                  <a:pt x="1728330" y="69411"/>
                  <a:pt x="1728090" y="70752"/>
                  <a:pt x="1727649" y="72220"/>
                </a:cubicBezTo>
                <a:cubicBezTo>
                  <a:pt x="1718725" y="106803"/>
                  <a:pt x="1702908" y="137377"/>
                  <a:pt x="1683216" y="165659"/>
                </a:cubicBezTo>
                <a:cubicBezTo>
                  <a:pt x="1667246" y="188608"/>
                  <a:pt x="1648975" y="209452"/>
                  <a:pt x="1629845" y="229721"/>
                </a:cubicBezTo>
                <a:cubicBezTo>
                  <a:pt x="1629276" y="230345"/>
                  <a:pt x="1628726" y="231090"/>
                  <a:pt x="1628579" y="232307"/>
                </a:cubicBezTo>
                <a:cubicBezTo>
                  <a:pt x="1638644" y="229546"/>
                  <a:pt x="1646904" y="224301"/>
                  <a:pt x="1654744" y="218464"/>
                </a:cubicBezTo>
                <a:cubicBezTo>
                  <a:pt x="1675586" y="202985"/>
                  <a:pt x="1692155" y="183287"/>
                  <a:pt x="1708997" y="163943"/>
                </a:cubicBezTo>
                <a:cubicBezTo>
                  <a:pt x="1719243" y="152090"/>
                  <a:pt x="1729870" y="140588"/>
                  <a:pt x="1741522" y="130021"/>
                </a:cubicBezTo>
                <a:cubicBezTo>
                  <a:pt x="1743464" y="128259"/>
                  <a:pt x="1744675" y="126038"/>
                  <a:pt x="1745886" y="123817"/>
                </a:cubicBezTo>
                <a:cubicBezTo>
                  <a:pt x="1746583" y="122582"/>
                  <a:pt x="1747518" y="121460"/>
                  <a:pt x="1749347" y="121883"/>
                </a:cubicBezTo>
                <a:cubicBezTo>
                  <a:pt x="1751633" y="122412"/>
                  <a:pt x="1752124" y="124213"/>
                  <a:pt x="1752616" y="126013"/>
                </a:cubicBezTo>
                <a:cubicBezTo>
                  <a:pt x="1754143" y="131776"/>
                  <a:pt x="1753495" y="137007"/>
                  <a:pt x="1751494" y="142041"/>
                </a:cubicBezTo>
                <a:cubicBezTo>
                  <a:pt x="1746260" y="154936"/>
                  <a:pt x="1737190" y="165054"/>
                  <a:pt x="1727716" y="174701"/>
                </a:cubicBezTo>
                <a:cubicBezTo>
                  <a:pt x="1715458" y="187106"/>
                  <a:pt x="1703711" y="199978"/>
                  <a:pt x="1693354" y="214015"/>
                </a:cubicBezTo>
                <a:cubicBezTo>
                  <a:pt x="1692620" y="215009"/>
                  <a:pt x="1691064" y="215668"/>
                  <a:pt x="1692030" y="218421"/>
                </a:cubicBezTo>
                <a:cubicBezTo>
                  <a:pt x="1698864" y="211771"/>
                  <a:pt x="1705277" y="205255"/>
                  <a:pt x="1711836" y="198978"/>
                </a:cubicBezTo>
                <a:cubicBezTo>
                  <a:pt x="1718285" y="192704"/>
                  <a:pt x="1724845" y="186426"/>
                  <a:pt x="1731312" y="180273"/>
                </a:cubicBezTo>
                <a:cubicBezTo>
                  <a:pt x="1732851" y="178767"/>
                  <a:pt x="1734409" y="176656"/>
                  <a:pt x="1737206" y="178378"/>
                </a:cubicBezTo>
                <a:cubicBezTo>
                  <a:pt x="1740112" y="180098"/>
                  <a:pt x="1740236" y="183122"/>
                  <a:pt x="1739939" y="185555"/>
                </a:cubicBezTo>
                <a:cubicBezTo>
                  <a:pt x="1738923" y="192736"/>
                  <a:pt x="1736241" y="199125"/>
                  <a:pt x="1732245" y="204832"/>
                </a:cubicBezTo>
                <a:cubicBezTo>
                  <a:pt x="1718532" y="223707"/>
                  <a:pt x="1701913" y="240135"/>
                  <a:pt x="1686811" y="257845"/>
                </a:cubicBezTo>
                <a:cubicBezTo>
                  <a:pt x="1678656" y="267448"/>
                  <a:pt x="1671359" y="277626"/>
                  <a:pt x="1664555" y="288152"/>
                </a:cubicBezTo>
                <a:cubicBezTo>
                  <a:pt x="1663033" y="290505"/>
                  <a:pt x="1663469" y="292670"/>
                  <a:pt x="1664417" y="295304"/>
                </a:cubicBezTo>
                <a:cubicBezTo>
                  <a:pt x="1668224" y="305957"/>
                  <a:pt x="1665365" y="309688"/>
                  <a:pt x="1654080" y="308008"/>
                </a:cubicBezTo>
                <a:cubicBezTo>
                  <a:pt x="1650585" y="307520"/>
                  <a:pt x="1648371" y="308200"/>
                  <a:pt x="1646665" y="310801"/>
                </a:cubicBezTo>
                <a:cubicBezTo>
                  <a:pt x="1626126" y="342988"/>
                  <a:pt x="1600234" y="370389"/>
                  <a:pt x="1571163" y="394989"/>
                </a:cubicBezTo>
                <a:cubicBezTo>
                  <a:pt x="1559310" y="404958"/>
                  <a:pt x="1546946" y="414460"/>
                  <a:pt x="1534273" y="423366"/>
                </a:cubicBezTo>
                <a:cubicBezTo>
                  <a:pt x="1534364" y="423968"/>
                  <a:pt x="1534472" y="424692"/>
                  <a:pt x="1534563" y="425295"/>
                </a:cubicBezTo>
                <a:cubicBezTo>
                  <a:pt x="1534800" y="426134"/>
                  <a:pt x="1534982" y="426613"/>
                  <a:pt x="1535200" y="427332"/>
                </a:cubicBezTo>
                <a:cubicBezTo>
                  <a:pt x="1552894" y="413654"/>
                  <a:pt x="1570314" y="399621"/>
                  <a:pt x="1587187" y="384880"/>
                </a:cubicBezTo>
                <a:cubicBezTo>
                  <a:pt x="1632929" y="344940"/>
                  <a:pt x="1675951" y="302305"/>
                  <a:pt x="1719886" y="260608"/>
                </a:cubicBezTo>
                <a:cubicBezTo>
                  <a:pt x="1734653" y="246544"/>
                  <a:pt x="1745345" y="228861"/>
                  <a:pt x="1758212" y="213165"/>
                </a:cubicBezTo>
                <a:cubicBezTo>
                  <a:pt x="1766790" y="202700"/>
                  <a:pt x="1774857" y="191769"/>
                  <a:pt x="1785352" y="183058"/>
                </a:cubicBezTo>
                <a:cubicBezTo>
                  <a:pt x="1789676" y="179520"/>
                  <a:pt x="1794272" y="176336"/>
                  <a:pt x="1800877" y="176962"/>
                </a:cubicBezTo>
                <a:cubicBezTo>
                  <a:pt x="1803456" y="177238"/>
                  <a:pt x="1806419" y="177866"/>
                  <a:pt x="1807768" y="180970"/>
                </a:cubicBezTo>
                <a:cubicBezTo>
                  <a:pt x="1809008" y="184077"/>
                  <a:pt x="1806920" y="185602"/>
                  <a:pt x="1805033" y="186998"/>
                </a:cubicBezTo>
                <a:cubicBezTo>
                  <a:pt x="1804538" y="187378"/>
                  <a:pt x="1804062" y="187878"/>
                  <a:pt x="1803513" y="187897"/>
                </a:cubicBezTo>
                <a:cubicBezTo>
                  <a:pt x="1793192" y="188971"/>
                  <a:pt x="1792155" y="198213"/>
                  <a:pt x="1788210" y="205008"/>
                </a:cubicBezTo>
                <a:cubicBezTo>
                  <a:pt x="1786981" y="207109"/>
                  <a:pt x="1787181" y="209161"/>
                  <a:pt x="1789189" y="211516"/>
                </a:cubicBezTo>
                <a:cubicBezTo>
                  <a:pt x="1792805" y="215755"/>
                  <a:pt x="1791009" y="217754"/>
                  <a:pt x="1787238" y="219092"/>
                </a:cubicBezTo>
                <a:cubicBezTo>
                  <a:pt x="1783468" y="220431"/>
                  <a:pt x="1779241" y="220936"/>
                  <a:pt x="1775376" y="223853"/>
                </a:cubicBezTo>
                <a:cubicBezTo>
                  <a:pt x="1782526" y="225913"/>
                  <a:pt x="1786885" y="223344"/>
                  <a:pt x="1790823" y="220183"/>
                </a:cubicBezTo>
                <a:cubicBezTo>
                  <a:pt x="1799706" y="213222"/>
                  <a:pt x="1804606" y="203244"/>
                  <a:pt x="1809140" y="193038"/>
                </a:cubicBezTo>
                <a:cubicBezTo>
                  <a:pt x="1810058" y="191068"/>
                  <a:pt x="1810720" y="188866"/>
                  <a:pt x="1812131" y="187244"/>
                </a:cubicBezTo>
                <a:cubicBezTo>
                  <a:pt x="1814734" y="184006"/>
                  <a:pt x="1817973" y="183534"/>
                  <a:pt x="1822285" y="187265"/>
                </a:cubicBezTo>
                <a:cubicBezTo>
                  <a:pt x="1827986" y="192161"/>
                  <a:pt x="1829688" y="191740"/>
                  <a:pt x="1830357" y="185176"/>
                </a:cubicBezTo>
                <a:cubicBezTo>
                  <a:pt x="1831230" y="176304"/>
                  <a:pt x="1835246" y="169991"/>
                  <a:pt x="1843210" y="166452"/>
                </a:cubicBezTo>
                <a:cubicBezTo>
                  <a:pt x="1844857" y="165669"/>
                  <a:pt x="1846579" y="164642"/>
                  <a:pt x="1848680" y="166146"/>
                </a:cubicBezTo>
                <a:cubicBezTo>
                  <a:pt x="1850928" y="167888"/>
                  <a:pt x="1849882" y="169740"/>
                  <a:pt x="1849367" y="171453"/>
                </a:cubicBezTo>
                <a:cubicBezTo>
                  <a:pt x="1848669" y="174142"/>
                  <a:pt x="1847750" y="176838"/>
                  <a:pt x="1847179" y="179643"/>
                </a:cubicBezTo>
                <a:cubicBezTo>
                  <a:pt x="1846092" y="184162"/>
                  <a:pt x="1846469" y="188874"/>
                  <a:pt x="1850415" y="193102"/>
                </a:cubicBezTo>
                <a:cubicBezTo>
                  <a:pt x="1853302" y="196154"/>
                  <a:pt x="1853390" y="198210"/>
                  <a:pt x="1850532" y="200487"/>
                </a:cubicBezTo>
                <a:cubicBezTo>
                  <a:pt x="1841337" y="207580"/>
                  <a:pt x="1836182" y="216597"/>
                  <a:pt x="1841761" y="230219"/>
                </a:cubicBezTo>
                <a:cubicBezTo>
                  <a:pt x="1842600" y="232129"/>
                  <a:pt x="1842231" y="234080"/>
                  <a:pt x="1840127" y="234029"/>
                </a:cubicBezTo>
                <a:cubicBezTo>
                  <a:pt x="1835462" y="233823"/>
                  <a:pt x="1835165" y="236983"/>
                  <a:pt x="1834336" y="240281"/>
                </a:cubicBezTo>
                <a:cubicBezTo>
                  <a:pt x="1826185" y="271930"/>
                  <a:pt x="1811726" y="299794"/>
                  <a:pt x="1794160" y="326066"/>
                </a:cubicBezTo>
                <a:cubicBezTo>
                  <a:pt x="1776776" y="352090"/>
                  <a:pt x="1756360" y="375551"/>
                  <a:pt x="1734263" y="398100"/>
                </a:cubicBezTo>
                <a:cubicBezTo>
                  <a:pt x="1741290" y="397137"/>
                  <a:pt x="1749841" y="392367"/>
                  <a:pt x="1757953" y="386885"/>
                </a:cubicBezTo>
                <a:cubicBezTo>
                  <a:pt x="1779363" y="372233"/>
                  <a:pt x="1795858" y="352780"/>
                  <a:pt x="1812737" y="333679"/>
                </a:cubicBezTo>
                <a:cubicBezTo>
                  <a:pt x="1824520" y="320320"/>
                  <a:pt x="1835921" y="306611"/>
                  <a:pt x="1849623" y="295005"/>
                </a:cubicBezTo>
                <a:cubicBezTo>
                  <a:pt x="1851198" y="293741"/>
                  <a:pt x="1852170" y="292134"/>
                  <a:pt x="1852869" y="290172"/>
                </a:cubicBezTo>
                <a:cubicBezTo>
                  <a:pt x="1853493" y="288455"/>
                  <a:pt x="1854575" y="286843"/>
                  <a:pt x="1856989" y="287489"/>
                </a:cubicBezTo>
                <a:cubicBezTo>
                  <a:pt x="1859421" y="288255"/>
                  <a:pt x="1859967" y="290417"/>
                  <a:pt x="1860256" y="292345"/>
                </a:cubicBezTo>
                <a:cubicBezTo>
                  <a:pt x="1861014" y="299589"/>
                  <a:pt x="1860126" y="306160"/>
                  <a:pt x="1856934" y="312082"/>
                </a:cubicBezTo>
                <a:cubicBezTo>
                  <a:pt x="1850769" y="323919"/>
                  <a:pt x="1841589" y="333313"/>
                  <a:pt x="1832409" y="342707"/>
                </a:cubicBezTo>
                <a:cubicBezTo>
                  <a:pt x="1819674" y="355613"/>
                  <a:pt x="1808201" y="369566"/>
                  <a:pt x="1798280" y="385043"/>
                </a:cubicBezTo>
                <a:cubicBezTo>
                  <a:pt x="1805957" y="377395"/>
                  <a:pt x="1813616" y="369627"/>
                  <a:pt x="1821403" y="361975"/>
                </a:cubicBezTo>
                <a:cubicBezTo>
                  <a:pt x="1827266" y="356205"/>
                  <a:pt x="1833385" y="350669"/>
                  <a:pt x="1839376" y="345017"/>
                </a:cubicBezTo>
                <a:cubicBezTo>
                  <a:pt x="1840824" y="343635"/>
                  <a:pt x="1842363" y="342130"/>
                  <a:pt x="1844940" y="343860"/>
                </a:cubicBezTo>
                <a:cubicBezTo>
                  <a:pt x="1847261" y="345357"/>
                  <a:pt x="1847276" y="347658"/>
                  <a:pt x="1847163" y="349842"/>
                </a:cubicBezTo>
                <a:cubicBezTo>
                  <a:pt x="1846803" y="358455"/>
                  <a:pt x="1843224" y="365480"/>
                  <a:pt x="1838440" y="371820"/>
                </a:cubicBezTo>
                <a:cubicBezTo>
                  <a:pt x="1832629" y="379404"/>
                  <a:pt x="1826434" y="386639"/>
                  <a:pt x="1820020" y="393881"/>
                </a:cubicBezTo>
                <a:cubicBezTo>
                  <a:pt x="1827744" y="391683"/>
                  <a:pt x="1835468" y="389484"/>
                  <a:pt x="1843247" y="387648"/>
                </a:cubicBezTo>
                <a:cubicBezTo>
                  <a:pt x="1841725" y="401751"/>
                  <a:pt x="1833688" y="404808"/>
                  <a:pt x="1826440" y="407232"/>
                </a:cubicBezTo>
                <a:cubicBezTo>
                  <a:pt x="1816648" y="410348"/>
                  <a:pt x="1807402" y="414172"/>
                  <a:pt x="1798339" y="418475"/>
                </a:cubicBezTo>
                <a:cubicBezTo>
                  <a:pt x="1794876" y="422589"/>
                  <a:pt x="1791394" y="426583"/>
                  <a:pt x="1788057" y="430814"/>
                </a:cubicBezTo>
                <a:cubicBezTo>
                  <a:pt x="1784629" y="435169"/>
                  <a:pt x="1781422" y="439516"/>
                  <a:pt x="1778250" y="444105"/>
                </a:cubicBezTo>
                <a:cubicBezTo>
                  <a:pt x="1775994" y="447452"/>
                  <a:pt x="1773118" y="450334"/>
                  <a:pt x="1777135" y="455772"/>
                </a:cubicBezTo>
                <a:cubicBezTo>
                  <a:pt x="1778942" y="458255"/>
                  <a:pt x="1771676" y="472309"/>
                  <a:pt x="1768839" y="473253"/>
                </a:cubicBezTo>
                <a:cubicBezTo>
                  <a:pt x="1768418" y="473388"/>
                  <a:pt x="1767997" y="473524"/>
                  <a:pt x="1767668" y="473535"/>
                </a:cubicBezTo>
                <a:cubicBezTo>
                  <a:pt x="1761228" y="473267"/>
                  <a:pt x="1760417" y="477413"/>
                  <a:pt x="1761086" y="482599"/>
                </a:cubicBezTo>
                <a:cubicBezTo>
                  <a:pt x="1761737" y="487665"/>
                  <a:pt x="1763777" y="493895"/>
                  <a:pt x="1754724" y="491656"/>
                </a:cubicBezTo>
                <a:cubicBezTo>
                  <a:pt x="1753700" y="491449"/>
                  <a:pt x="1753588" y="492179"/>
                  <a:pt x="1753277" y="493037"/>
                </a:cubicBezTo>
                <a:cubicBezTo>
                  <a:pt x="1747078" y="514930"/>
                  <a:pt x="1733660" y="532098"/>
                  <a:pt x="1720462" y="549260"/>
                </a:cubicBezTo>
                <a:cubicBezTo>
                  <a:pt x="1719711" y="550133"/>
                  <a:pt x="1718959" y="551006"/>
                  <a:pt x="1718208" y="551879"/>
                </a:cubicBezTo>
                <a:cubicBezTo>
                  <a:pt x="1734041" y="547106"/>
                  <a:pt x="1787566" y="539854"/>
                  <a:pt x="1803756" y="541126"/>
                </a:cubicBezTo>
                <a:cubicBezTo>
                  <a:pt x="1818152" y="542216"/>
                  <a:pt x="1894231" y="513247"/>
                  <a:pt x="1908471" y="497141"/>
                </a:cubicBezTo>
                <a:cubicBezTo>
                  <a:pt x="1912607" y="509237"/>
                  <a:pt x="1908391" y="514224"/>
                  <a:pt x="1905272" y="519902"/>
                </a:cubicBezTo>
                <a:cubicBezTo>
                  <a:pt x="1900852" y="527925"/>
                  <a:pt x="1900806" y="533498"/>
                  <a:pt x="1912287" y="539411"/>
                </a:cubicBezTo>
                <a:cubicBezTo>
                  <a:pt x="1945158" y="556233"/>
                  <a:pt x="1944919" y="556847"/>
                  <a:pt x="1920237" y="582026"/>
                </a:cubicBezTo>
                <a:cubicBezTo>
                  <a:pt x="1919083" y="583155"/>
                  <a:pt x="1920267" y="586628"/>
                  <a:pt x="1920300" y="589050"/>
                </a:cubicBezTo>
                <a:cubicBezTo>
                  <a:pt x="1928198" y="592418"/>
                  <a:pt x="1935458" y="582725"/>
                  <a:pt x="1945761" y="592554"/>
                </a:cubicBezTo>
                <a:cubicBezTo>
                  <a:pt x="1914573" y="638303"/>
                  <a:pt x="1863298" y="682549"/>
                  <a:pt x="1816062" y="717694"/>
                </a:cubicBezTo>
                <a:cubicBezTo>
                  <a:pt x="1859975" y="727239"/>
                  <a:pt x="1879537" y="687817"/>
                  <a:pt x="1911347" y="691712"/>
                </a:cubicBezTo>
                <a:cubicBezTo>
                  <a:pt x="1928637" y="703244"/>
                  <a:pt x="1885465" y="724322"/>
                  <a:pt x="1930338" y="728505"/>
                </a:cubicBezTo>
                <a:cubicBezTo>
                  <a:pt x="1912831" y="739754"/>
                  <a:pt x="1900227" y="750596"/>
                  <a:pt x="1888883" y="763212"/>
                </a:cubicBezTo>
                <a:cubicBezTo>
                  <a:pt x="1868779" y="785816"/>
                  <a:pt x="1866343" y="800434"/>
                  <a:pt x="1881503" y="829360"/>
                </a:cubicBezTo>
                <a:cubicBezTo>
                  <a:pt x="1891537" y="848405"/>
                  <a:pt x="1904519" y="865775"/>
                  <a:pt x="1898868" y="889102"/>
                </a:cubicBezTo>
                <a:cubicBezTo>
                  <a:pt x="1894984" y="905102"/>
                  <a:pt x="1898957" y="915386"/>
                  <a:pt x="1921600" y="907477"/>
                </a:cubicBezTo>
                <a:cubicBezTo>
                  <a:pt x="1946038" y="899023"/>
                  <a:pt x="1957836" y="912919"/>
                  <a:pt x="1955507" y="940738"/>
                </a:cubicBezTo>
                <a:cubicBezTo>
                  <a:pt x="1953999" y="958597"/>
                  <a:pt x="1959223" y="963993"/>
                  <a:pt x="1976480" y="961353"/>
                </a:cubicBezTo>
                <a:cubicBezTo>
                  <a:pt x="1995566" y="958409"/>
                  <a:pt x="2012270" y="946217"/>
                  <a:pt x="2037145" y="950953"/>
                </a:cubicBezTo>
                <a:cubicBezTo>
                  <a:pt x="2022790" y="983900"/>
                  <a:pt x="1980355" y="976122"/>
                  <a:pt x="1962579" y="1007610"/>
                </a:cubicBezTo>
                <a:cubicBezTo>
                  <a:pt x="1989274" y="1006833"/>
                  <a:pt x="2009675" y="1006025"/>
                  <a:pt x="2028420" y="998611"/>
                </a:cubicBezTo>
                <a:cubicBezTo>
                  <a:pt x="2036237" y="995562"/>
                  <a:pt x="2044822" y="992486"/>
                  <a:pt x="2050828" y="1001611"/>
                </a:cubicBezTo>
                <a:cubicBezTo>
                  <a:pt x="2058002" y="1012636"/>
                  <a:pt x="2047438" y="1017232"/>
                  <a:pt x="2041049" y="1019506"/>
                </a:cubicBezTo>
                <a:cubicBezTo>
                  <a:pt x="2023019" y="1025806"/>
                  <a:pt x="2010540" y="1039673"/>
                  <a:pt x="1996417" y="1050687"/>
                </a:cubicBezTo>
                <a:cubicBezTo>
                  <a:pt x="1965517" y="1074864"/>
                  <a:pt x="1930633" y="1095299"/>
                  <a:pt x="1907230" y="1134124"/>
                </a:cubicBezTo>
                <a:cubicBezTo>
                  <a:pt x="1942338" y="1123252"/>
                  <a:pt x="1966285" y="1099793"/>
                  <a:pt x="1999627" y="1094067"/>
                </a:cubicBezTo>
                <a:cubicBezTo>
                  <a:pt x="1975296" y="1129653"/>
                  <a:pt x="1940811" y="1153466"/>
                  <a:pt x="1908699" y="1179865"/>
                </a:cubicBezTo>
                <a:cubicBezTo>
                  <a:pt x="1899559" y="1187320"/>
                  <a:pt x="1889854" y="1192492"/>
                  <a:pt x="1889868" y="1207997"/>
                </a:cubicBezTo>
                <a:cubicBezTo>
                  <a:pt x="1889859" y="1238039"/>
                  <a:pt x="1880308" y="1263315"/>
                  <a:pt x="1853631" y="1277417"/>
                </a:cubicBezTo>
                <a:cubicBezTo>
                  <a:pt x="1853429" y="1277545"/>
                  <a:pt x="1855637" y="1281953"/>
                  <a:pt x="1857096" y="1285053"/>
                </a:cubicBezTo>
                <a:cubicBezTo>
                  <a:pt x="1874695" y="1285430"/>
                  <a:pt x="1885754" y="1267251"/>
                  <a:pt x="1909019" y="1272282"/>
                </a:cubicBezTo>
                <a:cubicBezTo>
                  <a:pt x="1891327" y="1296984"/>
                  <a:pt x="1876676" y="1319161"/>
                  <a:pt x="1848098" y="1331631"/>
                </a:cubicBezTo>
                <a:cubicBezTo>
                  <a:pt x="1825214" y="1341608"/>
                  <a:pt x="1796023" y="1347799"/>
                  <a:pt x="1782897" y="1377919"/>
                </a:cubicBezTo>
                <a:cubicBezTo>
                  <a:pt x="1804185" y="1383017"/>
                  <a:pt x="1818357" y="1375272"/>
                  <a:pt x="1832838" y="1369576"/>
                </a:cubicBezTo>
                <a:cubicBezTo>
                  <a:pt x="1855135" y="1360830"/>
                  <a:pt x="1876829" y="1351015"/>
                  <a:pt x="1899109" y="1342149"/>
                </a:cubicBezTo>
                <a:cubicBezTo>
                  <a:pt x="1907547" y="1338836"/>
                  <a:pt x="1916974" y="1336217"/>
                  <a:pt x="1924892" y="1350730"/>
                </a:cubicBezTo>
                <a:cubicBezTo>
                  <a:pt x="1895613" y="1354864"/>
                  <a:pt x="1880690" y="1375233"/>
                  <a:pt x="1864818" y="1394423"/>
                </a:cubicBezTo>
                <a:cubicBezTo>
                  <a:pt x="1855855" y="1405264"/>
                  <a:pt x="1849394" y="1419533"/>
                  <a:pt x="1829715" y="1414866"/>
                </a:cubicBezTo>
                <a:cubicBezTo>
                  <a:pt x="1819309" y="1412429"/>
                  <a:pt x="1814119" y="1420479"/>
                  <a:pt x="1816666" y="1430084"/>
                </a:cubicBezTo>
                <a:cubicBezTo>
                  <a:pt x="1825507" y="1463947"/>
                  <a:pt x="1804137" y="1476658"/>
                  <a:pt x="1781074" y="1483976"/>
                </a:cubicBezTo>
                <a:cubicBezTo>
                  <a:pt x="1737492" y="1497921"/>
                  <a:pt x="1703984" y="1528243"/>
                  <a:pt x="1662134" y="1545641"/>
                </a:cubicBezTo>
                <a:cubicBezTo>
                  <a:pt x="1621421" y="1562518"/>
                  <a:pt x="1309212" y="1644982"/>
                  <a:pt x="1228496" y="1654846"/>
                </a:cubicBezTo>
                <a:cubicBezTo>
                  <a:pt x="734555" y="1715203"/>
                  <a:pt x="322996" y="1384057"/>
                  <a:pt x="320643" y="1379412"/>
                </a:cubicBezTo>
                <a:cubicBezTo>
                  <a:pt x="309753" y="1357610"/>
                  <a:pt x="289550" y="1348720"/>
                  <a:pt x="270759" y="1337481"/>
                </a:cubicBezTo>
                <a:cubicBezTo>
                  <a:pt x="254380" y="1327615"/>
                  <a:pt x="236924" y="1317178"/>
                  <a:pt x="228113" y="1299667"/>
                </a:cubicBezTo>
                <a:cubicBezTo>
                  <a:pt x="216457" y="1276439"/>
                  <a:pt x="242409" y="1294947"/>
                  <a:pt x="245332" y="1285763"/>
                </a:cubicBezTo>
                <a:cubicBezTo>
                  <a:pt x="234720" y="1273886"/>
                  <a:pt x="219422" y="1263135"/>
                  <a:pt x="213716" y="1249396"/>
                </a:cubicBezTo>
                <a:cubicBezTo>
                  <a:pt x="193226" y="1199693"/>
                  <a:pt x="159853" y="1164111"/>
                  <a:pt x="113880" y="1137192"/>
                </a:cubicBezTo>
                <a:cubicBezTo>
                  <a:pt x="100682" y="1129398"/>
                  <a:pt x="90568" y="1114960"/>
                  <a:pt x="73848" y="1113100"/>
                </a:cubicBezTo>
                <a:cubicBezTo>
                  <a:pt x="36732" y="1109140"/>
                  <a:pt x="42172" y="1068255"/>
                  <a:pt x="20262" y="1050943"/>
                </a:cubicBezTo>
                <a:cubicBezTo>
                  <a:pt x="18197" y="1049317"/>
                  <a:pt x="13140" y="1027228"/>
                  <a:pt x="8594" y="1004970"/>
                </a:cubicBezTo>
                <a:lnTo>
                  <a:pt x="6782" y="995844"/>
                </a:lnTo>
                <a:lnTo>
                  <a:pt x="9723" y="994413"/>
                </a:lnTo>
                <a:lnTo>
                  <a:pt x="11036" y="999486"/>
                </a:lnTo>
                <a:cubicBezTo>
                  <a:pt x="14116" y="1010934"/>
                  <a:pt x="16915" y="1019681"/>
                  <a:pt x="17988" y="1017464"/>
                </a:cubicBezTo>
                <a:cubicBezTo>
                  <a:pt x="20833" y="1011433"/>
                  <a:pt x="25763" y="1006058"/>
                  <a:pt x="21859" y="998437"/>
                </a:cubicBezTo>
                <a:cubicBezTo>
                  <a:pt x="20668" y="996024"/>
                  <a:pt x="19866" y="989169"/>
                  <a:pt x="16530" y="989724"/>
                </a:cubicBezTo>
                <a:cubicBezTo>
                  <a:pt x="15419" y="989909"/>
                  <a:pt x="14026" y="990917"/>
                  <a:pt x="12243" y="993188"/>
                </a:cubicBezTo>
                <a:lnTo>
                  <a:pt x="9723" y="994413"/>
                </a:lnTo>
                <a:lnTo>
                  <a:pt x="7918" y="987443"/>
                </a:lnTo>
                <a:cubicBezTo>
                  <a:pt x="5848" y="979222"/>
                  <a:pt x="3867" y="971026"/>
                  <a:pt x="2405" y="965300"/>
                </a:cubicBezTo>
                <a:lnTo>
                  <a:pt x="2082" y="964112"/>
                </a:lnTo>
                <a:lnTo>
                  <a:pt x="2753" y="954092"/>
                </a:lnTo>
                <a:cubicBezTo>
                  <a:pt x="6094" y="926587"/>
                  <a:pt x="15819" y="895491"/>
                  <a:pt x="31565" y="893447"/>
                </a:cubicBezTo>
                <a:cubicBezTo>
                  <a:pt x="14910" y="860452"/>
                  <a:pt x="14910" y="860452"/>
                  <a:pt x="52206" y="854594"/>
                </a:cubicBezTo>
                <a:cubicBezTo>
                  <a:pt x="34417" y="833873"/>
                  <a:pt x="33602" y="828449"/>
                  <a:pt x="50189" y="820622"/>
                </a:cubicBezTo>
                <a:cubicBezTo>
                  <a:pt x="66154" y="813059"/>
                  <a:pt x="84692" y="810133"/>
                  <a:pt x="98777" y="798878"/>
                </a:cubicBezTo>
                <a:cubicBezTo>
                  <a:pt x="80210" y="772247"/>
                  <a:pt x="71439" y="741046"/>
                  <a:pt x="39476" y="728797"/>
                </a:cubicBezTo>
                <a:cubicBezTo>
                  <a:pt x="34448" y="726907"/>
                  <a:pt x="30032" y="718818"/>
                  <a:pt x="32418" y="714135"/>
                </a:cubicBezTo>
                <a:cubicBezTo>
                  <a:pt x="40731" y="696774"/>
                  <a:pt x="20252" y="664756"/>
                  <a:pt x="53538" y="660124"/>
                </a:cubicBezTo>
                <a:cubicBezTo>
                  <a:pt x="57637" y="659501"/>
                  <a:pt x="60972" y="655997"/>
                  <a:pt x="56972" y="651407"/>
                </a:cubicBezTo>
                <a:cubicBezTo>
                  <a:pt x="43255" y="635757"/>
                  <a:pt x="57141" y="636380"/>
                  <a:pt x="65176" y="634051"/>
                </a:cubicBezTo>
                <a:cubicBezTo>
                  <a:pt x="74914" y="631300"/>
                  <a:pt x="87381" y="637906"/>
                  <a:pt x="95408" y="628914"/>
                </a:cubicBezTo>
                <a:cubicBezTo>
                  <a:pt x="91836" y="619828"/>
                  <a:pt x="83730" y="620221"/>
                  <a:pt x="77587" y="617521"/>
                </a:cubicBezTo>
                <a:cubicBezTo>
                  <a:pt x="59614" y="609525"/>
                  <a:pt x="44480" y="599859"/>
                  <a:pt x="40415" y="577949"/>
                </a:cubicBezTo>
                <a:cubicBezTo>
                  <a:pt x="37093" y="560253"/>
                  <a:pt x="32981" y="544644"/>
                  <a:pt x="55219" y="538444"/>
                </a:cubicBezTo>
                <a:cubicBezTo>
                  <a:pt x="58715" y="537479"/>
                  <a:pt x="60237" y="535126"/>
                  <a:pt x="60443" y="532091"/>
                </a:cubicBezTo>
                <a:cubicBezTo>
                  <a:pt x="57374" y="529287"/>
                  <a:pt x="54396" y="526359"/>
                  <a:pt x="50996" y="524292"/>
                </a:cubicBezTo>
                <a:cubicBezTo>
                  <a:pt x="39608" y="517528"/>
                  <a:pt x="34518" y="507161"/>
                  <a:pt x="29797" y="496296"/>
                </a:cubicBezTo>
                <a:cubicBezTo>
                  <a:pt x="26770" y="489372"/>
                  <a:pt x="23432" y="482580"/>
                  <a:pt x="18024" y="476705"/>
                </a:cubicBezTo>
                <a:cubicBezTo>
                  <a:pt x="14719" y="473061"/>
                  <a:pt x="10899" y="470404"/>
                  <a:pt x="6382" y="468980"/>
                </a:cubicBezTo>
                <a:cubicBezTo>
                  <a:pt x="2433" y="467660"/>
                  <a:pt x="1045" y="465768"/>
                  <a:pt x="3045" y="462188"/>
                </a:cubicBezTo>
                <a:cubicBezTo>
                  <a:pt x="8676" y="451944"/>
                  <a:pt x="9882" y="440880"/>
                  <a:pt x="3241" y="428263"/>
                </a:cubicBezTo>
                <a:cubicBezTo>
                  <a:pt x="1234" y="424454"/>
                  <a:pt x="1715" y="421046"/>
                  <a:pt x="4901" y="419485"/>
                </a:cubicBezTo>
                <a:cubicBezTo>
                  <a:pt x="18138" y="412862"/>
                  <a:pt x="19513" y="398521"/>
                  <a:pt x="23740" y="386265"/>
                </a:cubicBezTo>
                <a:cubicBezTo>
                  <a:pt x="29730" y="368862"/>
                  <a:pt x="34898" y="351123"/>
                  <a:pt x="38036" y="332362"/>
                </a:cubicBezTo>
                <a:cubicBezTo>
                  <a:pt x="39882" y="321155"/>
                  <a:pt x="41636" y="310073"/>
                  <a:pt x="37374" y="297860"/>
                </a:cubicBezTo>
                <a:cubicBezTo>
                  <a:pt x="36372" y="294866"/>
                  <a:pt x="36979" y="292301"/>
                  <a:pt x="38062" y="289963"/>
                </a:cubicBezTo>
                <a:cubicBezTo>
                  <a:pt x="42597" y="279756"/>
                  <a:pt x="40233" y="269176"/>
                  <a:pt x="33975" y="258363"/>
                </a:cubicBezTo>
                <a:cubicBezTo>
                  <a:pt x="30124" y="251830"/>
                  <a:pt x="30327" y="250975"/>
                  <a:pt x="37608" y="250972"/>
                </a:cubicBezTo>
                <a:cubicBezTo>
                  <a:pt x="52373" y="250838"/>
                  <a:pt x="67064" y="250950"/>
                  <a:pt x="81247" y="248413"/>
                </a:cubicBezTo>
                <a:cubicBezTo>
                  <a:pt x="97150" y="245576"/>
                  <a:pt x="101622" y="240095"/>
                  <a:pt x="87026" y="225202"/>
                </a:cubicBezTo>
                <a:cubicBezTo>
                  <a:pt x="83902" y="222037"/>
                  <a:pt x="81054" y="218498"/>
                  <a:pt x="79230" y="214441"/>
                </a:cubicBezTo>
                <a:cubicBezTo>
                  <a:pt x="77862" y="211216"/>
                  <a:pt x="78287" y="208901"/>
                  <a:pt x="80686" y="207245"/>
                </a:cubicBezTo>
                <a:cubicBezTo>
                  <a:pt x="83470" y="205213"/>
                  <a:pt x="85515" y="207809"/>
                  <a:pt x="87561" y="209678"/>
                </a:cubicBezTo>
                <a:cubicBezTo>
                  <a:pt x="98670" y="219722"/>
                  <a:pt x="111705" y="226431"/>
                  <a:pt x="124299" y="233881"/>
                </a:cubicBezTo>
                <a:cubicBezTo>
                  <a:pt x="142359" y="244660"/>
                  <a:pt x="161098" y="254083"/>
                  <a:pt x="177764" y="267332"/>
                </a:cubicBezTo>
                <a:cubicBezTo>
                  <a:pt x="182022" y="270702"/>
                  <a:pt x="187661" y="267847"/>
                  <a:pt x="187213" y="261926"/>
                </a:cubicBezTo>
                <a:cubicBezTo>
                  <a:pt x="186764" y="256006"/>
                  <a:pt x="189728" y="255906"/>
                  <a:pt x="194336" y="257205"/>
                </a:cubicBezTo>
                <a:cubicBezTo>
                  <a:pt x="199860" y="258714"/>
                  <a:pt x="205383" y="260225"/>
                  <a:pt x="210832" y="261979"/>
                </a:cubicBezTo>
                <a:cubicBezTo>
                  <a:pt x="216519" y="263847"/>
                  <a:pt x="219586" y="268105"/>
                  <a:pt x="220950" y="273511"/>
                </a:cubicBezTo>
                <a:cubicBezTo>
                  <a:pt x="221214" y="274531"/>
                  <a:pt x="221414" y="275675"/>
                  <a:pt x="221307" y="276617"/>
                </a:cubicBezTo>
                <a:lnTo>
                  <a:pt x="220390" y="277794"/>
                </a:lnTo>
                <a:lnTo>
                  <a:pt x="219183" y="278292"/>
                </a:lnTo>
                <a:cubicBezTo>
                  <a:pt x="217931" y="278836"/>
                  <a:pt x="217855" y="278975"/>
                  <a:pt x="219827" y="278515"/>
                </a:cubicBezTo>
                <a:lnTo>
                  <a:pt x="220390" y="277794"/>
                </a:lnTo>
                <a:lnTo>
                  <a:pt x="225601" y="275640"/>
                </a:lnTo>
                <a:cubicBezTo>
                  <a:pt x="231073" y="273321"/>
                  <a:pt x="237769" y="270158"/>
                  <a:pt x="238724" y="267703"/>
                </a:cubicBezTo>
                <a:cubicBezTo>
                  <a:pt x="238798" y="267458"/>
                  <a:pt x="306285" y="282631"/>
                  <a:pt x="327694" y="292934"/>
                </a:cubicBezTo>
                <a:cubicBezTo>
                  <a:pt x="341022" y="299390"/>
                  <a:pt x="599973" y="399939"/>
                  <a:pt x="931839" y="361634"/>
                </a:cubicBezTo>
                <a:cubicBezTo>
                  <a:pt x="943550" y="360271"/>
                  <a:pt x="954656" y="359291"/>
                  <a:pt x="966001" y="358425"/>
                </a:cubicBezTo>
                <a:cubicBezTo>
                  <a:pt x="1066254" y="350083"/>
                  <a:pt x="1165022" y="344336"/>
                  <a:pt x="1205960" y="337022"/>
                </a:cubicBezTo>
                <a:cubicBezTo>
                  <a:pt x="1237967" y="331220"/>
                  <a:pt x="1399292" y="285815"/>
                  <a:pt x="1443309" y="250536"/>
                </a:cubicBezTo>
                <a:cubicBezTo>
                  <a:pt x="1488296" y="214376"/>
                  <a:pt x="1529886" y="174697"/>
                  <a:pt x="1571239" y="134904"/>
                </a:cubicBezTo>
                <a:cubicBezTo>
                  <a:pt x="1589175" y="117705"/>
                  <a:pt x="1608647" y="101907"/>
                  <a:pt x="1624246" y="82363"/>
                </a:cubicBezTo>
                <a:cubicBezTo>
                  <a:pt x="1639826" y="62699"/>
                  <a:pt x="1654419" y="42341"/>
                  <a:pt x="1671755" y="24072"/>
                </a:cubicBezTo>
                <a:cubicBezTo>
                  <a:pt x="1676702" y="18818"/>
                  <a:pt x="1681595" y="13202"/>
                  <a:pt x="1689812" y="12077"/>
                </a:cubicBezTo>
                <a:cubicBezTo>
                  <a:pt x="1691642" y="11773"/>
                  <a:pt x="1693636" y="11827"/>
                  <a:pt x="1695538" y="12005"/>
                </a:cubicBezTo>
                <a:cubicBezTo>
                  <a:pt x="1697661" y="12176"/>
                  <a:pt x="1699488" y="13326"/>
                  <a:pt x="1700565" y="15349"/>
                </a:cubicBezTo>
                <a:cubicBezTo>
                  <a:pt x="1701678" y="17614"/>
                  <a:pt x="1700559" y="18984"/>
                  <a:pt x="1699204" y="20240"/>
                </a:cubicBezTo>
                <a:cubicBezTo>
                  <a:pt x="1698233" y="21121"/>
                  <a:pt x="1697334" y="22484"/>
                  <a:pt x="1695943" y="22773"/>
                </a:cubicBezTo>
                <a:cubicBezTo>
                  <a:pt x="1687049" y="24526"/>
                  <a:pt x="1684751" y="31993"/>
                  <a:pt x="1681448" y="38645"/>
                </a:cubicBezTo>
                <a:cubicBezTo>
                  <a:pt x="1679999" y="41481"/>
                  <a:pt x="1678348" y="43716"/>
                  <a:pt x="1682349" y="47579"/>
                </a:cubicBezTo>
                <a:cubicBezTo>
                  <a:pt x="1685838" y="50975"/>
                  <a:pt x="1683037" y="52886"/>
                  <a:pt x="1680108" y="53954"/>
                </a:cubicBezTo>
                <a:cubicBezTo>
                  <a:pt x="1676026" y="55424"/>
                  <a:pt x="1670940" y="55353"/>
                  <a:pt x="1666762" y="59855"/>
                </a:cubicBezTo>
                <a:cubicBezTo>
                  <a:pt x="1684929" y="59606"/>
                  <a:pt x="1690893" y="47897"/>
                  <a:pt x="1697532" y="37014"/>
                </a:cubicBezTo>
                <a:cubicBezTo>
                  <a:pt x="1700026" y="33053"/>
                  <a:pt x="1701424" y="28403"/>
                  <a:pt x="1703406" y="23976"/>
                </a:cubicBezTo>
                <a:cubicBezTo>
                  <a:pt x="1705903" y="18562"/>
                  <a:pt x="1709708" y="18191"/>
                  <a:pt x="1715246" y="22729"/>
                </a:cubicBezTo>
                <a:cubicBezTo>
                  <a:pt x="1720161" y="26803"/>
                  <a:pt x="1722192" y="26372"/>
                  <a:pt x="1722750" y="20538"/>
                </a:cubicBezTo>
                <a:cubicBezTo>
                  <a:pt x="1723586" y="11425"/>
                  <a:pt x="1727676" y="4867"/>
                  <a:pt x="1735750" y="1324"/>
                </a:cubicBezTo>
                <a:cubicBezTo>
                  <a:pt x="1736629" y="931"/>
                  <a:pt x="1737585" y="324"/>
                  <a:pt x="1738585"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4" name="Picture Placeholder 33">
            <a:extLst>
              <a:ext uri="{FF2B5EF4-FFF2-40B4-BE49-F238E27FC236}">
                <a16:creationId xmlns:a16="http://schemas.microsoft.com/office/drawing/2014/main" id="{B2A55E5D-CF3C-4FCD-A6A9-AB4F8F16C90B}"/>
              </a:ext>
            </a:extLst>
          </p:cNvPr>
          <p:cNvSpPr>
            <a:spLocks noGrp="1"/>
          </p:cNvSpPr>
          <p:nvPr>
            <p:ph type="pic" sz="quarter" idx="16"/>
          </p:nvPr>
        </p:nvSpPr>
        <p:spPr>
          <a:xfrm>
            <a:off x="7439880" y="2176535"/>
            <a:ext cx="2053231" cy="1662194"/>
          </a:xfrm>
          <a:custGeom>
            <a:avLst/>
            <a:gdLst>
              <a:gd name="connsiteX0" fmla="*/ 520698 w 2053231"/>
              <a:gd name="connsiteY0" fmla="*/ 1336286 h 1662194"/>
              <a:gd name="connsiteX1" fmla="*/ 450256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7 w 2053231"/>
              <a:gd name="connsiteY6" fmla="*/ 1233496 h 1662194"/>
              <a:gd name="connsiteX7" fmla="*/ 344041 w 2053231"/>
              <a:gd name="connsiteY7" fmla="*/ 1234905 h 1662194"/>
              <a:gd name="connsiteX8" fmla="*/ 356022 w 2053231"/>
              <a:gd name="connsiteY8" fmla="*/ 1224326 h 1662194"/>
              <a:gd name="connsiteX9" fmla="*/ 2051485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5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3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3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1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6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4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2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0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8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0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4 w 2053231"/>
              <a:gd name="connsiteY80" fmla="*/ 1385578 h 1662194"/>
              <a:gd name="connsiteX81" fmla="*/ 1832842 w 2053231"/>
              <a:gd name="connsiteY81" fmla="*/ 1384401 h 1662194"/>
              <a:gd name="connsiteX82" fmla="*/ 1834049 w 2053231"/>
              <a:gd name="connsiteY82" fmla="*/ 1383903 h 1662194"/>
              <a:gd name="connsiteX83" fmla="*/ 1833405 w 2053231"/>
              <a:gd name="connsiteY83" fmla="*/ 1383680 h 1662194"/>
              <a:gd name="connsiteX84" fmla="*/ 1832842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2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9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3 w 2053231"/>
              <a:gd name="connsiteY139" fmla="*/ 1354187 h 1662194"/>
              <a:gd name="connsiteX140" fmla="*/ 406567 w 2053231"/>
              <a:gd name="connsiteY140" fmla="*/ 1351394 h 1662194"/>
              <a:gd name="connsiteX141" fmla="*/ 482069 w 2053231"/>
              <a:gd name="connsiteY141" fmla="*/ 1267205 h 1662194"/>
              <a:gd name="connsiteX142" fmla="*/ 518959 w 2053231"/>
              <a:gd name="connsiteY142" fmla="*/ 1238829 h 1662194"/>
              <a:gd name="connsiteX143" fmla="*/ 518670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3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6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9 w 2053231"/>
              <a:gd name="connsiteY175" fmla="*/ 1367190 h 1662194"/>
              <a:gd name="connsiteX176" fmla="*/ 200364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4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4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60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4 w 2053231"/>
              <a:gd name="connsiteY213" fmla="*/ 773093 h 1662194"/>
              <a:gd name="connsiteX214" fmla="*/ 131632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8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6"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7" y="1233496"/>
                </a:cubicBezTo>
                <a:cubicBezTo>
                  <a:pt x="343128" y="1233967"/>
                  <a:pt x="343639" y="1234433"/>
                  <a:pt x="344041" y="1234905"/>
                </a:cubicBezTo>
                <a:cubicBezTo>
                  <a:pt x="348035" y="1231379"/>
                  <a:pt x="352028" y="1227852"/>
                  <a:pt x="356022" y="1224326"/>
                </a:cubicBezTo>
                <a:close/>
                <a:moveTo>
                  <a:pt x="2051485"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5" y="693085"/>
                </a:lnTo>
                <a:lnTo>
                  <a:pt x="2050633" y="688201"/>
                </a:lnTo>
                <a:cubicBezTo>
                  <a:pt x="2049844" y="683863"/>
                  <a:pt x="2048914" y="678901"/>
                  <a:pt x="2047896" y="673632"/>
                </a:cubicBezTo>
                <a:lnTo>
                  <a:pt x="2046450" y="666352"/>
                </a:lnTo>
                <a:close/>
                <a:moveTo>
                  <a:pt x="916305" y="445"/>
                </a:moveTo>
                <a:cubicBezTo>
                  <a:pt x="1368523" y="-12890"/>
                  <a:pt x="1730383" y="278428"/>
                  <a:pt x="1732589" y="282783"/>
                </a:cubicBezTo>
                <a:cubicBezTo>
                  <a:pt x="1743478" y="304585"/>
                  <a:pt x="1763682" y="313475"/>
                  <a:pt x="1782473" y="324713"/>
                </a:cubicBezTo>
                <a:cubicBezTo>
                  <a:pt x="1798851" y="334580"/>
                  <a:pt x="1816308" y="345016"/>
                  <a:pt x="1825119" y="362527"/>
                </a:cubicBezTo>
                <a:cubicBezTo>
                  <a:pt x="1836775" y="385756"/>
                  <a:pt x="1810822"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3" y="549095"/>
                </a:cubicBezTo>
                <a:cubicBezTo>
                  <a:pt x="2016500" y="553055"/>
                  <a:pt x="2011060" y="593940"/>
                  <a:pt x="2032970" y="611252"/>
                </a:cubicBezTo>
                <a:cubicBezTo>
                  <a:pt x="2035034" y="612878"/>
                  <a:pt x="2040092" y="634967"/>
                  <a:pt x="2044637" y="657225"/>
                </a:cubicBezTo>
                <a:lnTo>
                  <a:pt x="2046450" y="666352"/>
                </a:lnTo>
                <a:lnTo>
                  <a:pt x="2043509" y="667781"/>
                </a:lnTo>
                <a:lnTo>
                  <a:pt x="2042196" y="662709"/>
                </a:lnTo>
                <a:cubicBezTo>
                  <a:pt x="2039116" y="651261"/>
                  <a:pt x="2036317" y="642514"/>
                  <a:pt x="2035244" y="644730"/>
                </a:cubicBezTo>
                <a:cubicBezTo>
                  <a:pt x="2032399" y="650763"/>
                  <a:pt x="2027469" y="656137"/>
                  <a:pt x="2031373" y="663758"/>
                </a:cubicBezTo>
                <a:cubicBezTo>
                  <a:pt x="2032563" y="666171"/>
                  <a:pt x="2033366" y="673027"/>
                  <a:pt x="2036701" y="672471"/>
                </a:cubicBezTo>
                <a:cubicBezTo>
                  <a:pt x="2037813" y="672286"/>
                  <a:pt x="2039206" y="671278"/>
                  <a:pt x="2040989" y="669007"/>
                </a:cubicBezTo>
                <a:lnTo>
                  <a:pt x="2043509" y="667781"/>
                </a:lnTo>
                <a:lnTo>
                  <a:pt x="2045314" y="674752"/>
                </a:lnTo>
                <a:cubicBezTo>
                  <a:pt x="2047384" y="682973"/>
                  <a:pt x="2049364" y="691170"/>
                  <a:pt x="2050826" y="696895"/>
                </a:cubicBezTo>
                <a:lnTo>
                  <a:pt x="2051150" y="698083"/>
                </a:lnTo>
                <a:lnTo>
                  <a:pt x="2050479" y="708103"/>
                </a:lnTo>
                <a:cubicBezTo>
                  <a:pt x="2047138" y="735607"/>
                  <a:pt x="2037413" y="766704"/>
                  <a:pt x="2021667" y="768748"/>
                </a:cubicBezTo>
                <a:cubicBezTo>
                  <a:pt x="2038321" y="801742"/>
                  <a:pt x="2038321" y="801742"/>
                  <a:pt x="2001026" y="807600"/>
                </a:cubicBezTo>
                <a:cubicBezTo>
                  <a:pt x="2018815" y="828322"/>
                  <a:pt x="2019630" y="833746"/>
                  <a:pt x="2003043" y="841573"/>
                </a:cubicBezTo>
                <a:cubicBezTo>
                  <a:pt x="1987078" y="849136"/>
                  <a:pt x="1968540" y="852062"/>
                  <a:pt x="1954454" y="863318"/>
                </a:cubicBezTo>
                <a:cubicBezTo>
                  <a:pt x="1973021" y="889948"/>
                  <a:pt x="1981793" y="921149"/>
                  <a:pt x="2013756" y="933398"/>
                </a:cubicBezTo>
                <a:cubicBezTo>
                  <a:pt x="2018784" y="935289"/>
                  <a:pt x="2023200" y="943377"/>
                  <a:pt x="2020814" y="948060"/>
                </a:cubicBezTo>
                <a:cubicBezTo>
                  <a:pt x="2012501" y="965421"/>
                  <a:pt x="2032980" y="997439"/>
                  <a:pt x="1999694" y="1002071"/>
                </a:cubicBezTo>
                <a:cubicBezTo>
                  <a:pt x="1995594"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2"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0" y="1179615"/>
                  <a:pt x="2035208" y="1185490"/>
                </a:cubicBezTo>
                <a:cubicBezTo>
                  <a:pt x="2038513" y="1189134"/>
                  <a:pt x="2042333" y="1191791"/>
                  <a:pt x="2046850" y="1193215"/>
                </a:cubicBezTo>
                <a:cubicBezTo>
                  <a:pt x="2050799" y="1194535"/>
                  <a:pt x="2052187" y="1196426"/>
                  <a:pt x="2050187" y="1200006"/>
                </a:cubicBezTo>
                <a:cubicBezTo>
                  <a:pt x="2044556" y="1210251"/>
                  <a:pt x="2043350" y="1221315"/>
                  <a:pt x="2049990"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8" y="1364335"/>
                </a:cubicBezTo>
                <a:cubicBezTo>
                  <a:pt x="2016860" y="1367329"/>
                  <a:pt x="2016253" y="1369894"/>
                  <a:pt x="2015170" y="1372232"/>
                </a:cubicBezTo>
                <a:cubicBezTo>
                  <a:pt x="2010635" y="1382439"/>
                  <a:pt x="2012998"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0" y="1452516"/>
                </a:cubicBezTo>
                <a:cubicBezTo>
                  <a:pt x="1954561" y="1442472"/>
                  <a:pt x="1941527" y="1435764"/>
                  <a:pt x="1928933" y="1428314"/>
                </a:cubicBezTo>
                <a:cubicBezTo>
                  <a:pt x="1910872"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4" y="1385578"/>
                </a:cubicBezTo>
                <a:lnTo>
                  <a:pt x="1832842" y="1384401"/>
                </a:lnTo>
                <a:lnTo>
                  <a:pt x="1834049" y="1383903"/>
                </a:lnTo>
                <a:cubicBezTo>
                  <a:pt x="1835301" y="1383359"/>
                  <a:pt x="1835377" y="1383220"/>
                  <a:pt x="1833405" y="1383680"/>
                </a:cubicBezTo>
                <a:lnTo>
                  <a:pt x="1832842"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2" y="1325173"/>
                </a:cubicBezTo>
                <a:cubicBezTo>
                  <a:pt x="815265" y="1330975"/>
                  <a:pt x="653940" y="1376380"/>
                  <a:pt x="609922" y="1411659"/>
                </a:cubicBezTo>
                <a:cubicBezTo>
                  <a:pt x="564936" y="1447819"/>
                  <a:pt x="523346" y="1487498"/>
                  <a:pt x="481993" y="1527291"/>
                </a:cubicBezTo>
                <a:cubicBezTo>
                  <a:pt x="464057" y="1544491"/>
                  <a:pt x="444585" y="1560288"/>
                  <a:pt x="428986" y="1579832"/>
                </a:cubicBezTo>
                <a:cubicBezTo>
                  <a:pt x="413406" y="1599495"/>
                  <a:pt x="398813" y="1619854"/>
                  <a:pt x="381477" y="1638123"/>
                </a:cubicBezTo>
                <a:cubicBezTo>
                  <a:pt x="376530" y="1643377"/>
                  <a:pt x="371637"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2" y="1635392"/>
                  <a:pt x="331040" y="1635823"/>
                  <a:pt x="330482" y="1641657"/>
                </a:cubicBezTo>
                <a:cubicBezTo>
                  <a:pt x="329646" y="1650770"/>
                  <a:pt x="325556" y="1657329"/>
                  <a:pt x="317482" y="1660871"/>
                </a:cubicBezTo>
                <a:cubicBezTo>
                  <a:pt x="316603" y="1661264"/>
                  <a:pt x="315647" y="1661871"/>
                  <a:pt x="314646" y="1662102"/>
                </a:cubicBezTo>
                <a:cubicBezTo>
                  <a:pt x="313647" y="1662332"/>
                  <a:pt x="312605" y="1662186"/>
                  <a:pt x="311554" y="1661070"/>
                </a:cubicBezTo>
                <a:cubicBezTo>
                  <a:pt x="309728" y="1659193"/>
                  <a:pt x="310701"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8"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9" y="1437894"/>
                  <a:pt x="398489" y="1443730"/>
                </a:cubicBezTo>
                <a:cubicBezTo>
                  <a:pt x="377646" y="1459210"/>
                  <a:pt x="361077" y="1478908"/>
                  <a:pt x="344235" y="1498251"/>
                </a:cubicBezTo>
                <a:cubicBezTo>
                  <a:pt x="333990"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6"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3" y="1369525"/>
                  <a:pt x="388815" y="1366891"/>
                </a:cubicBezTo>
                <a:cubicBezTo>
                  <a:pt x="385008" y="1356238"/>
                  <a:pt x="387867" y="1352507"/>
                  <a:pt x="399153" y="1354187"/>
                </a:cubicBezTo>
                <a:cubicBezTo>
                  <a:pt x="402647" y="1354676"/>
                  <a:pt x="404861" y="1353995"/>
                  <a:pt x="406567" y="1351394"/>
                </a:cubicBezTo>
                <a:cubicBezTo>
                  <a:pt x="427105" y="1319207"/>
                  <a:pt x="452997" y="1291806"/>
                  <a:pt x="482069" y="1267205"/>
                </a:cubicBezTo>
                <a:cubicBezTo>
                  <a:pt x="493922" y="1257237"/>
                  <a:pt x="506286" y="1247735"/>
                  <a:pt x="518959" y="1238829"/>
                </a:cubicBezTo>
                <a:cubicBezTo>
                  <a:pt x="518868" y="1238227"/>
                  <a:pt x="518760" y="1237504"/>
                  <a:pt x="518670"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8" y="1463982"/>
                  <a:pt x="265022" y="1457187"/>
                </a:cubicBezTo>
                <a:cubicBezTo>
                  <a:pt x="266251" y="1455086"/>
                  <a:pt x="266052" y="1453033"/>
                  <a:pt x="264043" y="1450679"/>
                </a:cubicBezTo>
                <a:cubicBezTo>
                  <a:pt x="260427" y="1446440"/>
                  <a:pt x="262223" y="1444441"/>
                  <a:pt x="265994" y="1443103"/>
                </a:cubicBezTo>
                <a:cubicBezTo>
                  <a:pt x="269764" y="1441764"/>
                  <a:pt x="273991" y="1441259"/>
                  <a:pt x="277856" y="1438342"/>
                </a:cubicBezTo>
                <a:cubicBezTo>
                  <a:pt x="270706" y="1436282"/>
                  <a:pt x="266348"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6" y="1477019"/>
                </a:cubicBezTo>
                <a:cubicBezTo>
                  <a:pt x="222002" y="1485891"/>
                  <a:pt x="217986" y="1492204"/>
                  <a:pt x="210022" y="1495743"/>
                </a:cubicBezTo>
                <a:cubicBezTo>
                  <a:pt x="208375" y="1496526"/>
                  <a:pt x="206653" y="1497553"/>
                  <a:pt x="204551" y="1496049"/>
                </a:cubicBezTo>
                <a:cubicBezTo>
                  <a:pt x="202304" y="1494307"/>
                  <a:pt x="203350" y="1492455"/>
                  <a:pt x="203865" y="1490741"/>
                </a:cubicBezTo>
                <a:cubicBezTo>
                  <a:pt x="204563" y="1488052"/>
                  <a:pt x="205482" y="1485357"/>
                  <a:pt x="206053" y="1482552"/>
                </a:cubicBezTo>
                <a:cubicBezTo>
                  <a:pt x="207140" y="1478033"/>
                  <a:pt x="206763"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9" y="1367190"/>
                </a:cubicBezTo>
                <a:cubicBezTo>
                  <a:pt x="202034" y="1368454"/>
                  <a:pt x="201062" y="1370061"/>
                  <a:pt x="200364"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4"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4" y="1257387"/>
                  <a:pt x="226792" y="1254963"/>
                </a:cubicBezTo>
                <a:cubicBezTo>
                  <a:pt x="236585" y="1251847"/>
                  <a:pt x="245830" y="1248023"/>
                  <a:pt x="254893" y="1243720"/>
                </a:cubicBezTo>
                <a:cubicBezTo>
                  <a:pt x="258357"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4" y="1188942"/>
                </a:cubicBezTo>
                <a:cubicBezTo>
                  <a:pt x="284814" y="1188807"/>
                  <a:pt x="285236"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60" y="1142293"/>
                </a:cubicBezTo>
                <a:cubicBezTo>
                  <a:pt x="152380" y="1134270"/>
                  <a:pt x="152426" y="1128696"/>
                  <a:pt x="140945" y="1122784"/>
                </a:cubicBezTo>
                <a:cubicBezTo>
                  <a:pt x="108074" y="1105962"/>
                  <a:pt x="108313" y="1105348"/>
                  <a:pt x="132995" y="1080169"/>
                </a:cubicBezTo>
                <a:cubicBezTo>
                  <a:pt x="134149" y="1079040"/>
                  <a:pt x="132966" y="1075567"/>
                  <a:pt x="132932" y="1073145"/>
                </a:cubicBezTo>
                <a:cubicBezTo>
                  <a:pt x="125034"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4" y="773093"/>
                </a:cubicBezTo>
                <a:cubicBezTo>
                  <a:pt x="158248" y="757093"/>
                  <a:pt x="154275" y="746809"/>
                  <a:pt x="131632"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8" y="686073"/>
                  <a:pt x="90653" y="654584"/>
                </a:cubicBezTo>
                <a:cubicBezTo>
                  <a:pt x="63958" y="655362"/>
                  <a:pt x="43557" y="656170"/>
                  <a:pt x="24812" y="663584"/>
                </a:cubicBezTo>
                <a:cubicBezTo>
                  <a:pt x="16994" y="666634"/>
                  <a:pt x="8410" y="669708"/>
                  <a:pt x="2404" y="660583"/>
                </a:cubicBezTo>
                <a:cubicBezTo>
                  <a:pt x="-4769" y="649559"/>
                  <a:pt x="5794" y="644964"/>
                  <a:pt x="12183" y="642689"/>
                </a:cubicBezTo>
                <a:cubicBezTo>
                  <a:pt x="30212" y="636389"/>
                  <a:pt x="42692" y="622523"/>
                  <a:pt x="56815" y="611508"/>
                </a:cubicBezTo>
                <a:cubicBezTo>
                  <a:pt x="87716"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8" y="279178"/>
                  <a:pt x="234875" y="286923"/>
                  <a:pt x="220394" y="292619"/>
                </a:cubicBezTo>
                <a:cubicBezTo>
                  <a:pt x="198098" y="301365"/>
                  <a:pt x="176403" y="311180"/>
                  <a:pt x="154123" y="320046"/>
                </a:cubicBezTo>
                <a:cubicBezTo>
                  <a:pt x="145684" y="323359"/>
                  <a:pt x="136259" y="325978"/>
                  <a:pt x="128340" y="311465"/>
                </a:cubicBezTo>
                <a:cubicBezTo>
                  <a:pt x="157619" y="307330"/>
                  <a:pt x="172542" y="286962"/>
                  <a:pt x="188414" y="267772"/>
                </a:cubicBezTo>
                <a:cubicBezTo>
                  <a:pt x="197377" y="256931"/>
                  <a:pt x="203838" y="242662"/>
                  <a:pt x="223518"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5" name="Picture Placeholder 34">
            <a:extLst>
              <a:ext uri="{FF2B5EF4-FFF2-40B4-BE49-F238E27FC236}">
                <a16:creationId xmlns:a16="http://schemas.microsoft.com/office/drawing/2014/main" id="{BD40DE90-4612-4826-930E-6AE003A47C94}"/>
              </a:ext>
            </a:extLst>
          </p:cNvPr>
          <p:cNvSpPr>
            <a:spLocks noGrp="1"/>
          </p:cNvSpPr>
          <p:nvPr>
            <p:ph type="pic" sz="quarter" idx="17"/>
          </p:nvPr>
        </p:nvSpPr>
        <p:spPr>
          <a:xfrm>
            <a:off x="9810369" y="2139888"/>
            <a:ext cx="2053232" cy="1662194"/>
          </a:xfrm>
          <a:custGeom>
            <a:avLst/>
            <a:gdLst>
              <a:gd name="connsiteX0" fmla="*/ 1747 w 2053232"/>
              <a:gd name="connsiteY0" fmla="*/ 969110 h 1662194"/>
              <a:gd name="connsiteX1" fmla="*/ 2599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3 w 2053232"/>
              <a:gd name="connsiteY14" fmla="*/ 435072 h 1662194"/>
              <a:gd name="connsiteX15" fmla="*/ 1710506 w 2053232"/>
              <a:gd name="connsiteY15" fmla="*/ 428699 h 1662194"/>
              <a:gd name="connsiteX16" fmla="*/ 1709192 w 2053232"/>
              <a:gd name="connsiteY16" fmla="*/ 427290 h 1662194"/>
              <a:gd name="connsiteX17" fmla="*/ 1602977 w 2053232"/>
              <a:gd name="connsiteY17" fmla="*/ 260909 h 1662194"/>
              <a:gd name="connsiteX18" fmla="*/ 1531109 w 2053232"/>
              <a:gd name="connsiteY18" fmla="*/ 324503 h 1662194"/>
              <a:gd name="connsiteX19" fmla="*/ 1532534 w 2053232"/>
              <a:gd name="connsiteY19" fmla="*/ 325909 h 1662194"/>
              <a:gd name="connsiteX20" fmla="*/ 1602977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7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5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3 w 2053232"/>
              <a:gd name="connsiteY53" fmla="*/ 394989 h 1662194"/>
              <a:gd name="connsiteX54" fmla="*/ 1534273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7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7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79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3 w 2053232"/>
              <a:gd name="connsiteY84" fmla="*/ 398100 h 1662194"/>
              <a:gd name="connsiteX85" fmla="*/ 1757954 w 2053232"/>
              <a:gd name="connsiteY85" fmla="*/ 386885 h 1662194"/>
              <a:gd name="connsiteX86" fmla="*/ 1812737 w 2053232"/>
              <a:gd name="connsiteY86" fmla="*/ 333679 h 1662194"/>
              <a:gd name="connsiteX87" fmla="*/ 1849624 w 2053232"/>
              <a:gd name="connsiteY87" fmla="*/ 295005 h 1662194"/>
              <a:gd name="connsiteX88" fmla="*/ 1852869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09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7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0 w 2053232"/>
              <a:gd name="connsiteY104" fmla="*/ 444105 h 1662194"/>
              <a:gd name="connsiteX105" fmla="*/ 1777135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8 w 2053232"/>
              <a:gd name="connsiteY138" fmla="*/ 1207997 h 1662194"/>
              <a:gd name="connsiteX139" fmla="*/ 1853631 w 2053232"/>
              <a:gd name="connsiteY139" fmla="*/ 1277417 h 1662194"/>
              <a:gd name="connsiteX140" fmla="*/ 1857096 w 2053232"/>
              <a:gd name="connsiteY140" fmla="*/ 1285053 h 1662194"/>
              <a:gd name="connsiteX141" fmla="*/ 1909019 w 2053232"/>
              <a:gd name="connsiteY141" fmla="*/ 1272282 h 1662194"/>
              <a:gd name="connsiteX142" fmla="*/ 1848098 w 2053232"/>
              <a:gd name="connsiteY142" fmla="*/ 1331631 h 1662194"/>
              <a:gd name="connsiteX143" fmla="*/ 1782897 w 2053232"/>
              <a:gd name="connsiteY143" fmla="*/ 1377919 h 1662194"/>
              <a:gd name="connsiteX144" fmla="*/ 1832839 w 2053232"/>
              <a:gd name="connsiteY144" fmla="*/ 1369576 h 1662194"/>
              <a:gd name="connsiteX145" fmla="*/ 1899109 w 2053232"/>
              <a:gd name="connsiteY145" fmla="*/ 1342149 h 1662194"/>
              <a:gd name="connsiteX146" fmla="*/ 1924893 w 2053232"/>
              <a:gd name="connsiteY146" fmla="*/ 1350730 h 1662194"/>
              <a:gd name="connsiteX147" fmla="*/ 1864819 w 2053232"/>
              <a:gd name="connsiteY147" fmla="*/ 1394423 h 1662194"/>
              <a:gd name="connsiteX148" fmla="*/ 1829715 w 2053232"/>
              <a:gd name="connsiteY148" fmla="*/ 1414866 h 1662194"/>
              <a:gd name="connsiteX149" fmla="*/ 1816666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6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7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1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7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7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39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599"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7" y="430816"/>
                  <a:pt x="1701204" y="434343"/>
                  <a:pt x="1697211" y="437869"/>
                </a:cubicBezTo>
                <a:cubicBezTo>
                  <a:pt x="1699608" y="436940"/>
                  <a:pt x="1702226" y="436004"/>
                  <a:pt x="1704733" y="435072"/>
                </a:cubicBezTo>
                <a:cubicBezTo>
                  <a:pt x="1706622" y="432949"/>
                  <a:pt x="1708637" y="430943"/>
                  <a:pt x="1710506" y="428699"/>
                </a:cubicBezTo>
                <a:cubicBezTo>
                  <a:pt x="1710105" y="428228"/>
                  <a:pt x="1709593" y="427761"/>
                  <a:pt x="1709192" y="427290"/>
                </a:cubicBezTo>
                <a:close/>
                <a:moveTo>
                  <a:pt x="1602977" y="260909"/>
                </a:moveTo>
                <a:cubicBezTo>
                  <a:pt x="1579015" y="282067"/>
                  <a:pt x="1555072" y="303345"/>
                  <a:pt x="1531109" y="324503"/>
                </a:cubicBezTo>
                <a:cubicBezTo>
                  <a:pt x="1531621" y="324970"/>
                  <a:pt x="1532023" y="325441"/>
                  <a:pt x="1532534" y="325909"/>
                </a:cubicBezTo>
                <a:cubicBezTo>
                  <a:pt x="1559602" y="307796"/>
                  <a:pt x="1584734" y="287810"/>
                  <a:pt x="1602977"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1"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5"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7"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7"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5"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1" y="308200"/>
                  <a:pt x="1646666" y="310801"/>
                </a:cubicBezTo>
                <a:cubicBezTo>
                  <a:pt x="1626127" y="342988"/>
                  <a:pt x="1600235" y="370389"/>
                  <a:pt x="1571163" y="394989"/>
                </a:cubicBezTo>
                <a:cubicBezTo>
                  <a:pt x="1559311" y="404958"/>
                  <a:pt x="1546947" y="414460"/>
                  <a:pt x="1534273"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7" y="191769"/>
                  <a:pt x="1785353" y="183058"/>
                </a:cubicBezTo>
                <a:cubicBezTo>
                  <a:pt x="1789677" y="179520"/>
                  <a:pt x="1794273" y="176336"/>
                  <a:pt x="1800877" y="176962"/>
                </a:cubicBezTo>
                <a:cubicBezTo>
                  <a:pt x="1803457" y="177238"/>
                  <a:pt x="1806419" y="177866"/>
                  <a:pt x="1807769" y="180970"/>
                </a:cubicBezTo>
                <a:cubicBezTo>
                  <a:pt x="1809008" y="184077"/>
                  <a:pt x="1806920" y="185602"/>
                  <a:pt x="1805034" y="186998"/>
                </a:cubicBezTo>
                <a:cubicBezTo>
                  <a:pt x="1804539" y="187378"/>
                  <a:pt x="1804063" y="187878"/>
                  <a:pt x="1803514" y="187897"/>
                </a:cubicBezTo>
                <a:cubicBezTo>
                  <a:pt x="1793193" y="188971"/>
                  <a:pt x="1792155" y="198213"/>
                  <a:pt x="1788211" y="205008"/>
                </a:cubicBezTo>
                <a:cubicBezTo>
                  <a:pt x="1786982" y="207109"/>
                  <a:pt x="1787181" y="209161"/>
                  <a:pt x="1789190" y="211516"/>
                </a:cubicBezTo>
                <a:cubicBezTo>
                  <a:pt x="1792806" y="215755"/>
                  <a:pt x="1791010" y="217754"/>
                  <a:pt x="1787239" y="219092"/>
                </a:cubicBezTo>
                <a:cubicBezTo>
                  <a:pt x="1783469" y="220431"/>
                  <a:pt x="1779241" y="220936"/>
                  <a:pt x="1775377" y="223853"/>
                </a:cubicBezTo>
                <a:cubicBezTo>
                  <a:pt x="1782527" y="225913"/>
                  <a:pt x="1786885"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7"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69" y="174142"/>
                  <a:pt x="1847751" y="176838"/>
                  <a:pt x="1847179" y="179643"/>
                </a:cubicBezTo>
                <a:cubicBezTo>
                  <a:pt x="1846093" y="184162"/>
                  <a:pt x="1846470" y="188874"/>
                  <a:pt x="1850416" y="193102"/>
                </a:cubicBezTo>
                <a:cubicBezTo>
                  <a:pt x="1853303" y="196154"/>
                  <a:pt x="1853390"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5" y="271930"/>
                  <a:pt x="1811727" y="299794"/>
                  <a:pt x="1794161" y="326066"/>
                </a:cubicBezTo>
                <a:cubicBezTo>
                  <a:pt x="1776777" y="352090"/>
                  <a:pt x="1756361" y="375551"/>
                  <a:pt x="1734263" y="398100"/>
                </a:cubicBezTo>
                <a:cubicBezTo>
                  <a:pt x="1741291" y="397137"/>
                  <a:pt x="1749842" y="392367"/>
                  <a:pt x="1757954" y="386885"/>
                </a:cubicBezTo>
                <a:cubicBezTo>
                  <a:pt x="1779364" y="372233"/>
                  <a:pt x="1795859" y="352780"/>
                  <a:pt x="1812737" y="333679"/>
                </a:cubicBezTo>
                <a:cubicBezTo>
                  <a:pt x="1824521" y="320320"/>
                  <a:pt x="1835922" y="306611"/>
                  <a:pt x="1849624" y="295005"/>
                </a:cubicBezTo>
                <a:cubicBezTo>
                  <a:pt x="1851199" y="293741"/>
                  <a:pt x="1852171" y="292134"/>
                  <a:pt x="1852869"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09" y="342707"/>
                </a:cubicBezTo>
                <a:cubicBezTo>
                  <a:pt x="1819675" y="355613"/>
                  <a:pt x="1808201" y="369566"/>
                  <a:pt x="1798281" y="385043"/>
                </a:cubicBezTo>
                <a:cubicBezTo>
                  <a:pt x="1805958" y="377395"/>
                  <a:pt x="1813617" y="369627"/>
                  <a:pt x="1821404" y="361975"/>
                </a:cubicBezTo>
                <a:cubicBezTo>
                  <a:pt x="1827267" y="356205"/>
                  <a:pt x="1833386" y="350669"/>
                  <a:pt x="1839377" y="345017"/>
                </a:cubicBezTo>
                <a:cubicBezTo>
                  <a:pt x="1840825" y="343635"/>
                  <a:pt x="1842363" y="342130"/>
                  <a:pt x="1844941" y="343860"/>
                </a:cubicBezTo>
                <a:cubicBezTo>
                  <a:pt x="1847262" y="345357"/>
                  <a:pt x="1847277" y="347658"/>
                  <a:pt x="1847164" y="349842"/>
                </a:cubicBezTo>
                <a:cubicBezTo>
                  <a:pt x="1846803" y="358455"/>
                  <a:pt x="1843225" y="365480"/>
                  <a:pt x="1838441" y="371820"/>
                </a:cubicBezTo>
                <a:cubicBezTo>
                  <a:pt x="1832630" y="379404"/>
                  <a:pt x="1826435" y="386639"/>
                  <a:pt x="1820021" y="393881"/>
                </a:cubicBezTo>
                <a:cubicBezTo>
                  <a:pt x="1827745" y="391683"/>
                  <a:pt x="1835469" y="389484"/>
                  <a:pt x="1843247" y="387648"/>
                </a:cubicBezTo>
                <a:cubicBezTo>
                  <a:pt x="1841726" y="401751"/>
                  <a:pt x="1833689" y="404808"/>
                  <a:pt x="1826441" y="407232"/>
                </a:cubicBezTo>
                <a:cubicBezTo>
                  <a:pt x="1816648" y="410348"/>
                  <a:pt x="1807403" y="414172"/>
                  <a:pt x="1798340" y="418475"/>
                </a:cubicBezTo>
                <a:cubicBezTo>
                  <a:pt x="1794876" y="422589"/>
                  <a:pt x="1791395" y="426583"/>
                  <a:pt x="1788058" y="430814"/>
                </a:cubicBezTo>
                <a:cubicBezTo>
                  <a:pt x="1784630" y="435169"/>
                  <a:pt x="1781423" y="439516"/>
                  <a:pt x="1778250" y="444105"/>
                </a:cubicBezTo>
                <a:cubicBezTo>
                  <a:pt x="1775995" y="447452"/>
                  <a:pt x="1773119" y="450334"/>
                  <a:pt x="1777135" y="455772"/>
                </a:cubicBezTo>
                <a:cubicBezTo>
                  <a:pt x="1778943" y="458255"/>
                  <a:pt x="1771677" y="472309"/>
                  <a:pt x="1768840" y="473253"/>
                </a:cubicBezTo>
                <a:cubicBezTo>
                  <a:pt x="1768419" y="473388"/>
                  <a:pt x="1767998" y="473524"/>
                  <a:pt x="1767669" y="473535"/>
                </a:cubicBezTo>
                <a:cubicBezTo>
                  <a:pt x="1761228" y="473267"/>
                  <a:pt x="1760417"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7" y="509237"/>
                  <a:pt x="1908392" y="514224"/>
                  <a:pt x="1905273" y="519902"/>
                </a:cubicBezTo>
                <a:cubicBezTo>
                  <a:pt x="1900852" y="527925"/>
                  <a:pt x="1900807" y="533498"/>
                  <a:pt x="1912288" y="539411"/>
                </a:cubicBezTo>
                <a:cubicBezTo>
                  <a:pt x="1945159" y="556233"/>
                  <a:pt x="1944920" y="556847"/>
                  <a:pt x="1920238" y="582026"/>
                </a:cubicBezTo>
                <a:cubicBezTo>
                  <a:pt x="1919084" y="583155"/>
                  <a:pt x="1920267"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3"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0" y="983900"/>
                  <a:pt x="1980355"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7" y="1074864"/>
                  <a:pt x="1930634" y="1095299"/>
                  <a:pt x="1907231" y="1134124"/>
                </a:cubicBezTo>
                <a:cubicBezTo>
                  <a:pt x="1942339" y="1123252"/>
                  <a:pt x="1966286" y="1099793"/>
                  <a:pt x="1999628" y="1094067"/>
                </a:cubicBezTo>
                <a:cubicBezTo>
                  <a:pt x="1975297" y="1129653"/>
                  <a:pt x="1940811" y="1153466"/>
                  <a:pt x="1908700" y="1179865"/>
                </a:cubicBezTo>
                <a:cubicBezTo>
                  <a:pt x="1899559" y="1187320"/>
                  <a:pt x="1889855" y="1192492"/>
                  <a:pt x="1889868" y="1207997"/>
                </a:cubicBezTo>
                <a:cubicBezTo>
                  <a:pt x="1889860" y="1238039"/>
                  <a:pt x="1880309" y="1263315"/>
                  <a:pt x="1853631" y="1277417"/>
                </a:cubicBezTo>
                <a:cubicBezTo>
                  <a:pt x="1853430" y="1277545"/>
                  <a:pt x="1855637" y="1281953"/>
                  <a:pt x="1857096" y="1285053"/>
                </a:cubicBezTo>
                <a:cubicBezTo>
                  <a:pt x="1874696" y="1285430"/>
                  <a:pt x="1885755" y="1267251"/>
                  <a:pt x="1909019" y="1272282"/>
                </a:cubicBezTo>
                <a:cubicBezTo>
                  <a:pt x="1891328" y="1296984"/>
                  <a:pt x="1876677" y="1319161"/>
                  <a:pt x="1848098" y="1331631"/>
                </a:cubicBezTo>
                <a:cubicBezTo>
                  <a:pt x="1825215" y="1341608"/>
                  <a:pt x="1796024" y="1347799"/>
                  <a:pt x="1782897" y="1377919"/>
                </a:cubicBezTo>
                <a:cubicBezTo>
                  <a:pt x="1804185" y="1383017"/>
                  <a:pt x="1818358" y="1375272"/>
                  <a:pt x="1832839" y="1369576"/>
                </a:cubicBezTo>
                <a:cubicBezTo>
                  <a:pt x="1855135" y="1360830"/>
                  <a:pt x="1876830" y="1351015"/>
                  <a:pt x="1899109" y="1342149"/>
                </a:cubicBezTo>
                <a:cubicBezTo>
                  <a:pt x="1907548" y="1338836"/>
                  <a:pt x="1916975" y="1336217"/>
                  <a:pt x="1924893" y="1350730"/>
                </a:cubicBezTo>
                <a:cubicBezTo>
                  <a:pt x="1895614" y="1354864"/>
                  <a:pt x="1880691" y="1375233"/>
                  <a:pt x="1864819" y="1394423"/>
                </a:cubicBezTo>
                <a:cubicBezTo>
                  <a:pt x="1855856" y="1405264"/>
                  <a:pt x="1849395" y="1419533"/>
                  <a:pt x="1829715" y="1414866"/>
                </a:cubicBezTo>
                <a:cubicBezTo>
                  <a:pt x="1819309" y="1412429"/>
                  <a:pt x="1814120" y="1420479"/>
                  <a:pt x="1816666" y="1430084"/>
                </a:cubicBezTo>
                <a:cubicBezTo>
                  <a:pt x="1825508" y="1463947"/>
                  <a:pt x="1804138" y="1476658"/>
                  <a:pt x="1781075" y="1483976"/>
                </a:cubicBezTo>
                <a:cubicBezTo>
                  <a:pt x="1737493" y="1497921"/>
                  <a:pt x="1703985" y="1528243"/>
                  <a:pt x="1662135" y="1545641"/>
                </a:cubicBezTo>
                <a:cubicBezTo>
                  <a:pt x="1621421"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8"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6"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0" y="599859"/>
                  <a:pt x="40415" y="577949"/>
                </a:cubicBezTo>
                <a:cubicBezTo>
                  <a:pt x="37093"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7" y="496296"/>
                </a:cubicBezTo>
                <a:cubicBezTo>
                  <a:pt x="26771" y="489372"/>
                  <a:pt x="23432" y="482580"/>
                  <a:pt x="18025" y="476705"/>
                </a:cubicBezTo>
                <a:cubicBezTo>
                  <a:pt x="14719" y="473061"/>
                  <a:pt x="10900" y="470404"/>
                  <a:pt x="6383" y="468980"/>
                </a:cubicBezTo>
                <a:cubicBezTo>
                  <a:pt x="2433" y="467660"/>
                  <a:pt x="1045" y="465768"/>
                  <a:pt x="3045" y="462188"/>
                </a:cubicBezTo>
                <a:cubicBezTo>
                  <a:pt x="8677" y="451944"/>
                  <a:pt x="9882" y="440880"/>
                  <a:pt x="3242" y="428263"/>
                </a:cubicBezTo>
                <a:cubicBezTo>
                  <a:pt x="1235" y="424454"/>
                  <a:pt x="1716" y="421046"/>
                  <a:pt x="4901"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7" y="250975"/>
                  <a:pt x="37609" y="250972"/>
                </a:cubicBezTo>
                <a:cubicBezTo>
                  <a:pt x="52373" y="250838"/>
                  <a:pt x="67065" y="250950"/>
                  <a:pt x="81247"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5"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4" y="256006"/>
                  <a:pt x="189729" y="255906"/>
                  <a:pt x="194337" y="257205"/>
                </a:cubicBezTo>
                <a:cubicBezTo>
                  <a:pt x="199861" y="258714"/>
                  <a:pt x="205383" y="260225"/>
                  <a:pt x="210833" y="261979"/>
                </a:cubicBezTo>
                <a:cubicBezTo>
                  <a:pt x="216519" y="263847"/>
                  <a:pt x="219587" y="268105"/>
                  <a:pt x="220951" y="273511"/>
                </a:cubicBezTo>
                <a:cubicBezTo>
                  <a:pt x="221215" y="274531"/>
                  <a:pt x="221415" y="275675"/>
                  <a:pt x="221308" y="276617"/>
                </a:cubicBezTo>
                <a:lnTo>
                  <a:pt x="220390" y="277794"/>
                </a:lnTo>
                <a:lnTo>
                  <a:pt x="219184" y="278292"/>
                </a:lnTo>
                <a:cubicBezTo>
                  <a:pt x="217932" y="278836"/>
                  <a:pt x="217856" y="278975"/>
                  <a:pt x="219827"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39"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49" y="24526"/>
                  <a:pt x="1684752" y="31993"/>
                  <a:pt x="1681449" y="38645"/>
                </a:cubicBezTo>
                <a:cubicBezTo>
                  <a:pt x="1679999"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5" name="Title 4">
            <a:extLst>
              <a:ext uri="{FF2B5EF4-FFF2-40B4-BE49-F238E27FC236}">
                <a16:creationId xmlns:a16="http://schemas.microsoft.com/office/drawing/2014/main" id="{DE7D0FB3-AA0E-43D7-A0BC-3BEE75E725EF}"/>
              </a:ext>
            </a:extLst>
          </p:cNvPr>
          <p:cNvSpPr>
            <a:spLocks noGrp="1"/>
          </p:cNvSpPr>
          <p:nvPr>
            <p:ph type="title"/>
          </p:nvPr>
        </p:nvSpPr>
        <p:spPr/>
        <p:txBody>
          <a:bodyPr/>
          <a:lstStyle>
            <a:lvl1pPr algn="ctr">
              <a:defRPr/>
            </a:lvl1pPr>
          </a:lstStyle>
          <a:p>
            <a:r>
              <a:rPr lang="en-US"/>
              <a:t>Click to edit Master title style</a:t>
            </a:r>
          </a:p>
        </p:txBody>
      </p:sp>
      <p:sp>
        <p:nvSpPr>
          <p:cNvPr id="61" name="Text Placeholder 60">
            <a:extLst>
              <a:ext uri="{FF2B5EF4-FFF2-40B4-BE49-F238E27FC236}">
                <a16:creationId xmlns:a16="http://schemas.microsoft.com/office/drawing/2014/main" id="{88FBD310-488D-42E9-A29F-12364D04331A}"/>
              </a:ext>
            </a:extLst>
          </p:cNvPr>
          <p:cNvSpPr>
            <a:spLocks noGrp="1"/>
          </p:cNvSpPr>
          <p:nvPr>
            <p:ph type="body" sz="quarter" idx="18" hasCustomPrompt="1"/>
          </p:nvPr>
        </p:nvSpPr>
        <p:spPr>
          <a:xfrm>
            <a:off x="329184"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2" name="Text Placeholder 60">
            <a:extLst>
              <a:ext uri="{FF2B5EF4-FFF2-40B4-BE49-F238E27FC236}">
                <a16:creationId xmlns:a16="http://schemas.microsoft.com/office/drawing/2014/main" id="{9460BB5F-DDF6-449E-B8A3-5B1A09531AED}"/>
              </a:ext>
            </a:extLst>
          </p:cNvPr>
          <p:cNvSpPr>
            <a:spLocks noGrp="1"/>
          </p:cNvSpPr>
          <p:nvPr>
            <p:ph type="body" sz="quarter" idx="19" hasCustomPrompt="1"/>
          </p:nvPr>
        </p:nvSpPr>
        <p:spPr>
          <a:xfrm>
            <a:off x="329184"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3" name="Text Placeholder 60">
            <a:extLst>
              <a:ext uri="{FF2B5EF4-FFF2-40B4-BE49-F238E27FC236}">
                <a16:creationId xmlns:a16="http://schemas.microsoft.com/office/drawing/2014/main" id="{4EF74628-86D0-415A-A2D4-15002D43447D}"/>
              </a:ext>
            </a:extLst>
          </p:cNvPr>
          <p:cNvSpPr>
            <a:spLocks noGrp="1"/>
          </p:cNvSpPr>
          <p:nvPr>
            <p:ph type="body" sz="quarter" idx="20" hasCustomPrompt="1"/>
          </p:nvPr>
        </p:nvSpPr>
        <p:spPr>
          <a:xfrm>
            <a:off x="9810369"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4" name="Text Placeholder 60">
            <a:extLst>
              <a:ext uri="{FF2B5EF4-FFF2-40B4-BE49-F238E27FC236}">
                <a16:creationId xmlns:a16="http://schemas.microsoft.com/office/drawing/2014/main" id="{25267973-CF84-45FA-9820-576EF937226E}"/>
              </a:ext>
            </a:extLst>
          </p:cNvPr>
          <p:cNvSpPr>
            <a:spLocks noGrp="1"/>
          </p:cNvSpPr>
          <p:nvPr>
            <p:ph type="body" sz="quarter" idx="21" hasCustomPrompt="1"/>
          </p:nvPr>
        </p:nvSpPr>
        <p:spPr>
          <a:xfrm>
            <a:off x="9810369"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5" name="Text Placeholder 60">
            <a:extLst>
              <a:ext uri="{FF2B5EF4-FFF2-40B4-BE49-F238E27FC236}">
                <a16:creationId xmlns:a16="http://schemas.microsoft.com/office/drawing/2014/main" id="{C90547DE-D65E-4930-8FD2-C0FFE47CD5A9}"/>
              </a:ext>
            </a:extLst>
          </p:cNvPr>
          <p:cNvSpPr>
            <a:spLocks noGrp="1"/>
          </p:cNvSpPr>
          <p:nvPr>
            <p:ph type="body" sz="quarter" idx="22" hasCustomPrompt="1"/>
          </p:nvPr>
        </p:nvSpPr>
        <p:spPr>
          <a:xfrm>
            <a:off x="7439880"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6" name="Text Placeholder 60">
            <a:extLst>
              <a:ext uri="{FF2B5EF4-FFF2-40B4-BE49-F238E27FC236}">
                <a16:creationId xmlns:a16="http://schemas.microsoft.com/office/drawing/2014/main" id="{6F0DDCFA-12F3-47A4-9BD8-A43B03931A70}"/>
              </a:ext>
            </a:extLst>
          </p:cNvPr>
          <p:cNvSpPr>
            <a:spLocks noGrp="1"/>
          </p:cNvSpPr>
          <p:nvPr>
            <p:ph type="body" sz="quarter" idx="23" hasCustomPrompt="1"/>
          </p:nvPr>
        </p:nvSpPr>
        <p:spPr>
          <a:xfrm>
            <a:off x="7439880"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7" name="Text Placeholder 60">
            <a:extLst>
              <a:ext uri="{FF2B5EF4-FFF2-40B4-BE49-F238E27FC236}">
                <a16:creationId xmlns:a16="http://schemas.microsoft.com/office/drawing/2014/main" id="{F97D700B-945B-4B8F-907C-F02C48BE2CC0}"/>
              </a:ext>
            </a:extLst>
          </p:cNvPr>
          <p:cNvSpPr>
            <a:spLocks noGrp="1"/>
          </p:cNvSpPr>
          <p:nvPr>
            <p:ph type="body" sz="quarter" idx="24" hasCustomPrompt="1"/>
          </p:nvPr>
        </p:nvSpPr>
        <p:spPr>
          <a:xfrm>
            <a:off x="5065218"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8" name="Text Placeholder 60">
            <a:extLst>
              <a:ext uri="{FF2B5EF4-FFF2-40B4-BE49-F238E27FC236}">
                <a16:creationId xmlns:a16="http://schemas.microsoft.com/office/drawing/2014/main" id="{2CBF1DAD-7E2F-420A-89E2-A21636A0D3A0}"/>
              </a:ext>
            </a:extLst>
          </p:cNvPr>
          <p:cNvSpPr>
            <a:spLocks noGrp="1"/>
          </p:cNvSpPr>
          <p:nvPr>
            <p:ph type="body" sz="quarter" idx="25" hasCustomPrompt="1"/>
          </p:nvPr>
        </p:nvSpPr>
        <p:spPr>
          <a:xfrm>
            <a:off x="5065218"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9" name="Text Placeholder 60">
            <a:extLst>
              <a:ext uri="{FF2B5EF4-FFF2-40B4-BE49-F238E27FC236}">
                <a16:creationId xmlns:a16="http://schemas.microsoft.com/office/drawing/2014/main" id="{48D6E3F9-8E51-4439-A1F4-D3547D7A45AA}"/>
              </a:ext>
            </a:extLst>
          </p:cNvPr>
          <p:cNvSpPr>
            <a:spLocks noGrp="1"/>
          </p:cNvSpPr>
          <p:nvPr>
            <p:ph type="body" sz="quarter" idx="26" hasCustomPrompt="1"/>
          </p:nvPr>
        </p:nvSpPr>
        <p:spPr>
          <a:xfrm>
            <a:off x="2703846"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70" name="Text Placeholder 60">
            <a:extLst>
              <a:ext uri="{FF2B5EF4-FFF2-40B4-BE49-F238E27FC236}">
                <a16:creationId xmlns:a16="http://schemas.microsoft.com/office/drawing/2014/main" id="{D142C7CE-3ABA-4AF0-8C3F-C11DC5AE1CEE}"/>
              </a:ext>
            </a:extLst>
          </p:cNvPr>
          <p:cNvSpPr>
            <a:spLocks noGrp="1"/>
          </p:cNvSpPr>
          <p:nvPr>
            <p:ph type="body" sz="quarter" idx="27" hasCustomPrompt="1"/>
          </p:nvPr>
        </p:nvSpPr>
        <p:spPr>
          <a:xfrm>
            <a:off x="2703846"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Tree>
    <p:extLst>
      <p:ext uri="{BB962C8B-B14F-4D97-AF65-F5344CB8AC3E}">
        <p14:creationId xmlns:p14="http://schemas.microsoft.com/office/powerpoint/2010/main" val="3420658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6100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020813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713C8C-8E70-45D5-AE59-23E60168254E}" type="slidenum">
              <a:rPr lang="en-US" smtClean="0"/>
              <a:t>‹#›</a:t>
            </a:fld>
            <a:endParaRPr lang="en-US" dirty="0"/>
          </a:p>
        </p:txBody>
      </p:sp>
    </p:spTree>
    <p:extLst>
      <p:ext uri="{BB962C8B-B14F-4D97-AF65-F5344CB8AC3E}">
        <p14:creationId xmlns:p14="http://schemas.microsoft.com/office/powerpoint/2010/main" val="344619730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35" r:id="rId5"/>
    <p:sldLayoutId id="2147483739" r:id="rId6"/>
    <p:sldLayoutId id="2147483748" r:id="rId7"/>
    <p:sldLayoutId id="2147483737" r:id="rId8"/>
    <p:sldLayoutId id="2147483738" r:id="rId9"/>
    <p:sldLayoutId id="2147483749" r:id="rId10"/>
    <p:sldLayoutId id="2147483750" r:id="rId11"/>
    <p:sldLayoutId id="2147483751" r:id="rId12"/>
    <p:sldLayoutId id="2147483736" r:id="rId13"/>
    <p:sldLayoutId id="2147483740" r:id="rId14"/>
    <p:sldLayoutId id="2147483742" r:id="rId15"/>
    <p:sldLayoutId id="2147483743" r:id="rId16"/>
  </p:sldLayoutIdLst>
  <p:hf hdr="0"/>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8CF5B-E8DE-48F3-9581-51BBEC47AE73}"/>
              </a:ext>
            </a:extLst>
          </p:cNvPr>
          <p:cNvSpPr>
            <a:spLocks noGrp="1"/>
          </p:cNvSpPr>
          <p:nvPr>
            <p:ph type="ctrTitle"/>
          </p:nvPr>
        </p:nvSpPr>
        <p:spPr/>
        <p:txBody>
          <a:bodyPr/>
          <a:lstStyle/>
          <a:p>
            <a:r>
              <a:rPr lang="en-US" dirty="0"/>
              <a:t>NETFLIX</a:t>
            </a:r>
          </a:p>
        </p:txBody>
      </p:sp>
      <p:sp>
        <p:nvSpPr>
          <p:cNvPr id="3" name="Subtitle 2">
            <a:extLst>
              <a:ext uri="{FF2B5EF4-FFF2-40B4-BE49-F238E27FC236}">
                <a16:creationId xmlns:a16="http://schemas.microsoft.com/office/drawing/2014/main" id="{EF5D29EF-CFED-41EF-9138-BE844655F339}"/>
              </a:ext>
            </a:extLst>
          </p:cNvPr>
          <p:cNvSpPr>
            <a:spLocks noGrp="1"/>
          </p:cNvSpPr>
          <p:nvPr>
            <p:ph type="subTitle" idx="1"/>
          </p:nvPr>
        </p:nvSpPr>
        <p:spPr/>
        <p:txBody>
          <a:bodyPr/>
          <a:lstStyle/>
          <a:p>
            <a:r>
              <a:rPr lang="en-US" dirty="0"/>
              <a:t>GROUP 6</a:t>
            </a:r>
          </a:p>
        </p:txBody>
      </p:sp>
    </p:spTree>
    <p:extLst>
      <p:ext uri="{BB962C8B-B14F-4D97-AF65-F5344CB8AC3E}">
        <p14:creationId xmlns:p14="http://schemas.microsoft.com/office/powerpoint/2010/main" val="2074766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02820-7F02-4F5F-8933-C0B61CFA2E08}"/>
              </a:ext>
            </a:extLst>
          </p:cNvPr>
          <p:cNvSpPr>
            <a:spLocks noGrp="1"/>
          </p:cNvSpPr>
          <p:nvPr>
            <p:ph type="title"/>
          </p:nvPr>
        </p:nvSpPr>
        <p:spPr>
          <a:xfrm>
            <a:off x="838200" y="365125"/>
            <a:ext cx="10515600" cy="1325563"/>
          </a:xfrm>
        </p:spPr>
        <p:txBody>
          <a:bodyPr anchor="ctr">
            <a:normAutofit/>
          </a:bodyPr>
          <a:lstStyle/>
          <a:p>
            <a:r>
              <a:rPr lang="en-US" dirty="0"/>
              <a:t>Content by rating</a:t>
            </a:r>
          </a:p>
        </p:txBody>
      </p:sp>
      <p:sp>
        <p:nvSpPr>
          <p:cNvPr id="48" name="Text Placeholder 4">
            <a:extLst>
              <a:ext uri="{FF2B5EF4-FFF2-40B4-BE49-F238E27FC236}">
                <a16:creationId xmlns:a16="http://schemas.microsoft.com/office/drawing/2014/main" id="{5776AB68-59B6-875F-6C60-0C2D9EB6B761}"/>
              </a:ext>
            </a:extLst>
          </p:cNvPr>
          <p:cNvSpPr>
            <a:spLocks noGrp="1"/>
          </p:cNvSpPr>
          <p:nvPr>
            <p:ph type="body" sz="quarter" idx="3"/>
          </p:nvPr>
        </p:nvSpPr>
        <p:spPr>
          <a:xfrm>
            <a:off x="2859991" y="1901341"/>
            <a:ext cx="4937760" cy="950976"/>
          </a:xfrm>
        </p:spPr>
        <p:txBody>
          <a:bodyPr/>
          <a:lstStyle/>
          <a:p>
            <a:r>
              <a:rPr lang="en-US" dirty="0"/>
              <a:t>Movie rating types</a:t>
            </a:r>
          </a:p>
        </p:txBody>
      </p:sp>
      <p:sp>
        <p:nvSpPr>
          <p:cNvPr id="4" name="Date Placeholder 5">
            <a:extLst>
              <a:ext uri="{FF2B5EF4-FFF2-40B4-BE49-F238E27FC236}">
                <a16:creationId xmlns:a16="http://schemas.microsoft.com/office/drawing/2014/main" id="{523A727A-BD22-42EE-9500-BBEF455DA5DE}"/>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4/29/2022</a:t>
            </a:r>
          </a:p>
        </p:txBody>
      </p:sp>
      <p:sp>
        <p:nvSpPr>
          <p:cNvPr id="5" name="Footer Placeholder 6">
            <a:extLst>
              <a:ext uri="{FF2B5EF4-FFF2-40B4-BE49-F238E27FC236}">
                <a16:creationId xmlns:a16="http://schemas.microsoft.com/office/drawing/2014/main" id="{D00329E9-36A4-4FA9-9FBD-412BCEF20954}"/>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dirty="0"/>
              <a:t>Netflix</a:t>
            </a:r>
          </a:p>
        </p:txBody>
      </p:sp>
      <p:sp>
        <p:nvSpPr>
          <p:cNvPr id="7" name="Slide Number Placeholder 7">
            <a:extLst>
              <a:ext uri="{FF2B5EF4-FFF2-40B4-BE49-F238E27FC236}">
                <a16:creationId xmlns:a16="http://schemas.microsoft.com/office/drawing/2014/main" id="{F13D5288-11C4-425C-8C20-5E8A7E726773}"/>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590024A9-0184-448B-881E-CC722A916CB1}" type="slidenum">
              <a:rPr lang="en-US" smtClean="0"/>
              <a:pPr>
                <a:spcAft>
                  <a:spcPts val="600"/>
                </a:spcAft>
              </a:pPr>
              <a:t>10</a:t>
            </a:fld>
            <a:endParaRPr lang="en-US"/>
          </a:p>
        </p:txBody>
      </p:sp>
      <p:pic>
        <p:nvPicPr>
          <p:cNvPr id="10" name="Content Placeholder 9" descr="Chart, pie chart&#10;&#10;Description automatically generated">
            <a:extLst>
              <a:ext uri="{FF2B5EF4-FFF2-40B4-BE49-F238E27FC236}">
                <a16:creationId xmlns:a16="http://schemas.microsoft.com/office/drawing/2014/main" id="{21B9037F-D93C-4866-809C-5694B68BD091}"/>
              </a:ext>
            </a:extLst>
          </p:cNvPr>
          <p:cNvPicPr>
            <a:picLocks noGrp="1" noChangeAspect="1"/>
          </p:cNvPicPr>
          <p:nvPr>
            <p:ph sz="quarter" idx="4"/>
          </p:nvPr>
        </p:nvPicPr>
        <p:blipFill>
          <a:blip r:embed="rId3"/>
          <a:stretch>
            <a:fillRect/>
          </a:stretch>
        </p:blipFill>
        <p:spPr>
          <a:xfrm>
            <a:off x="6416990" y="-81708"/>
            <a:ext cx="4114800" cy="4114800"/>
          </a:xfrm>
        </p:spPr>
      </p:pic>
      <p:pic>
        <p:nvPicPr>
          <p:cNvPr id="14" name="Content Placeholder 13" descr="Chart, bar chart&#10;&#10;Description automatically generated with medium confidence">
            <a:extLst>
              <a:ext uri="{FF2B5EF4-FFF2-40B4-BE49-F238E27FC236}">
                <a16:creationId xmlns:a16="http://schemas.microsoft.com/office/drawing/2014/main" id="{CB83D6F1-EB3D-4B1B-B675-C84B3882FC23}"/>
              </a:ext>
            </a:extLst>
          </p:cNvPr>
          <p:cNvPicPr>
            <a:picLocks noGrp="1" noChangeAspect="1"/>
          </p:cNvPicPr>
          <p:nvPr>
            <p:ph sz="half" idx="2"/>
          </p:nvPr>
        </p:nvPicPr>
        <p:blipFill>
          <a:blip r:embed="rId4"/>
          <a:stretch>
            <a:fillRect/>
          </a:stretch>
        </p:blipFill>
        <p:spPr>
          <a:xfrm>
            <a:off x="-745876" y="3452756"/>
            <a:ext cx="13074878" cy="3268719"/>
          </a:xfrm>
        </p:spPr>
      </p:pic>
    </p:spTree>
    <p:extLst>
      <p:ext uri="{BB962C8B-B14F-4D97-AF65-F5344CB8AC3E}">
        <p14:creationId xmlns:p14="http://schemas.microsoft.com/office/powerpoint/2010/main" val="3004099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02820-7F02-4F5F-8933-C0B61CFA2E08}"/>
              </a:ext>
            </a:extLst>
          </p:cNvPr>
          <p:cNvSpPr>
            <a:spLocks noGrp="1"/>
          </p:cNvSpPr>
          <p:nvPr>
            <p:ph type="title"/>
          </p:nvPr>
        </p:nvSpPr>
        <p:spPr>
          <a:xfrm>
            <a:off x="838200" y="365125"/>
            <a:ext cx="10515600" cy="1325563"/>
          </a:xfrm>
        </p:spPr>
        <p:txBody>
          <a:bodyPr anchor="ctr">
            <a:normAutofit/>
          </a:bodyPr>
          <a:lstStyle/>
          <a:p>
            <a:r>
              <a:rPr lang="en-US" dirty="0"/>
              <a:t>Number of movies per year</a:t>
            </a:r>
          </a:p>
        </p:txBody>
      </p:sp>
      <p:pic>
        <p:nvPicPr>
          <p:cNvPr id="12" name="Content Placeholder 11" descr="Chart&#10;&#10;Description automatically generated">
            <a:extLst>
              <a:ext uri="{FF2B5EF4-FFF2-40B4-BE49-F238E27FC236}">
                <a16:creationId xmlns:a16="http://schemas.microsoft.com/office/drawing/2014/main" id="{B55AC94A-889B-4543-BABE-4EB57B0D9E7E}"/>
              </a:ext>
            </a:extLst>
          </p:cNvPr>
          <p:cNvPicPr>
            <a:picLocks noGrp="1" noChangeAspect="1"/>
          </p:cNvPicPr>
          <p:nvPr>
            <p:ph sz="half" idx="1"/>
          </p:nvPr>
        </p:nvPicPr>
        <p:blipFill>
          <a:blip r:embed="rId2"/>
          <a:stretch>
            <a:fillRect/>
          </a:stretch>
        </p:blipFill>
        <p:spPr>
          <a:xfrm>
            <a:off x="2994991" y="1349613"/>
            <a:ext cx="7500732" cy="5006737"/>
          </a:xfrm>
          <a:noFill/>
        </p:spPr>
      </p:pic>
      <p:sp>
        <p:nvSpPr>
          <p:cNvPr id="4" name="Date Placeholder 5">
            <a:extLst>
              <a:ext uri="{FF2B5EF4-FFF2-40B4-BE49-F238E27FC236}">
                <a16:creationId xmlns:a16="http://schemas.microsoft.com/office/drawing/2014/main" id="{523A727A-BD22-42EE-9500-BBEF455DA5DE}"/>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4/29/2022</a:t>
            </a:r>
          </a:p>
        </p:txBody>
      </p:sp>
      <p:sp>
        <p:nvSpPr>
          <p:cNvPr id="5" name="Footer Placeholder 6">
            <a:extLst>
              <a:ext uri="{FF2B5EF4-FFF2-40B4-BE49-F238E27FC236}">
                <a16:creationId xmlns:a16="http://schemas.microsoft.com/office/drawing/2014/main" id="{D00329E9-36A4-4FA9-9FBD-412BCEF20954}"/>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dirty="0"/>
              <a:t>Netflix</a:t>
            </a:r>
          </a:p>
        </p:txBody>
      </p:sp>
      <p:sp>
        <p:nvSpPr>
          <p:cNvPr id="7" name="Slide Number Placeholder 7">
            <a:extLst>
              <a:ext uri="{FF2B5EF4-FFF2-40B4-BE49-F238E27FC236}">
                <a16:creationId xmlns:a16="http://schemas.microsoft.com/office/drawing/2014/main" id="{F13D5288-11C4-425C-8C20-5E8A7E726773}"/>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590024A9-0184-448B-881E-CC722A916CB1}" type="slidenum">
              <a:rPr lang="en-US" smtClean="0"/>
              <a:pPr>
                <a:spcAft>
                  <a:spcPts val="600"/>
                </a:spcAft>
              </a:pPr>
              <a:t>11</a:t>
            </a:fld>
            <a:endParaRPr lang="en-US"/>
          </a:p>
        </p:txBody>
      </p:sp>
    </p:spTree>
    <p:extLst>
      <p:ext uri="{BB962C8B-B14F-4D97-AF65-F5344CB8AC3E}">
        <p14:creationId xmlns:p14="http://schemas.microsoft.com/office/powerpoint/2010/main" val="898263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02820-7F02-4F5F-8933-C0B61CFA2E08}"/>
              </a:ext>
            </a:extLst>
          </p:cNvPr>
          <p:cNvSpPr>
            <a:spLocks noGrp="1"/>
          </p:cNvSpPr>
          <p:nvPr>
            <p:ph type="title"/>
          </p:nvPr>
        </p:nvSpPr>
        <p:spPr/>
        <p:txBody>
          <a:bodyPr/>
          <a:lstStyle/>
          <a:p>
            <a:r>
              <a:rPr lang="en-US" dirty="0"/>
              <a:t>Top Genres with the largest number of  titles</a:t>
            </a:r>
          </a:p>
        </p:txBody>
      </p:sp>
      <p:sp>
        <p:nvSpPr>
          <p:cNvPr id="12" name="Date Placeholder 11">
            <a:extLst>
              <a:ext uri="{FF2B5EF4-FFF2-40B4-BE49-F238E27FC236}">
                <a16:creationId xmlns:a16="http://schemas.microsoft.com/office/drawing/2014/main" id="{A341B71E-5290-4693-8035-44F1D53070AF}"/>
              </a:ext>
            </a:extLst>
          </p:cNvPr>
          <p:cNvSpPr>
            <a:spLocks noGrp="1"/>
          </p:cNvSpPr>
          <p:nvPr>
            <p:ph type="dt" sz="half" idx="10"/>
          </p:nvPr>
        </p:nvSpPr>
        <p:spPr/>
        <p:txBody>
          <a:bodyPr/>
          <a:lstStyle/>
          <a:p>
            <a:r>
              <a:rPr lang="en-US" dirty="0"/>
              <a:t>9/3/20XX</a:t>
            </a:r>
          </a:p>
        </p:txBody>
      </p:sp>
      <p:sp>
        <p:nvSpPr>
          <p:cNvPr id="13" name="Footer Placeholder 12">
            <a:extLst>
              <a:ext uri="{FF2B5EF4-FFF2-40B4-BE49-F238E27FC236}">
                <a16:creationId xmlns:a16="http://schemas.microsoft.com/office/drawing/2014/main" id="{81FCE4EA-92D0-4D04-BA86-2FFFEC99A0AE}"/>
              </a:ext>
            </a:extLst>
          </p:cNvPr>
          <p:cNvSpPr>
            <a:spLocks noGrp="1"/>
          </p:cNvSpPr>
          <p:nvPr>
            <p:ph type="ftr" sz="quarter" idx="11"/>
          </p:nvPr>
        </p:nvSpPr>
        <p:spPr/>
        <p:txBody>
          <a:bodyPr/>
          <a:lstStyle/>
          <a:p>
            <a:r>
              <a:rPr lang="en-US" dirty="0"/>
              <a:t>Presentation Title</a:t>
            </a:r>
          </a:p>
        </p:txBody>
      </p:sp>
      <p:sp>
        <p:nvSpPr>
          <p:cNvPr id="14" name="Slide Number Placeholder 13">
            <a:extLst>
              <a:ext uri="{FF2B5EF4-FFF2-40B4-BE49-F238E27FC236}">
                <a16:creationId xmlns:a16="http://schemas.microsoft.com/office/drawing/2014/main" id="{7D2D9DB8-6AAC-452C-8711-DA2E869FD12D}"/>
              </a:ext>
            </a:extLst>
          </p:cNvPr>
          <p:cNvSpPr>
            <a:spLocks noGrp="1"/>
          </p:cNvSpPr>
          <p:nvPr>
            <p:ph type="sldNum" sz="quarter" idx="12"/>
          </p:nvPr>
        </p:nvSpPr>
        <p:spPr/>
        <p:txBody>
          <a:bodyPr/>
          <a:lstStyle/>
          <a:p>
            <a:fld id="{B9713C8C-8E70-45D5-AE59-23E60168254E}" type="slidenum">
              <a:rPr lang="en-US" smtClean="0"/>
              <a:t>12</a:t>
            </a:fld>
            <a:endParaRPr lang="en-US" dirty="0"/>
          </a:p>
        </p:txBody>
      </p:sp>
      <p:pic>
        <p:nvPicPr>
          <p:cNvPr id="11" name="Content Placeholder 10" descr="Application&#10;&#10;Description automatically generated with low confidence">
            <a:extLst>
              <a:ext uri="{FF2B5EF4-FFF2-40B4-BE49-F238E27FC236}">
                <a16:creationId xmlns:a16="http://schemas.microsoft.com/office/drawing/2014/main" id="{21D6C733-5147-4FFB-B7DD-83C4FD40AD19}"/>
              </a:ext>
            </a:extLst>
          </p:cNvPr>
          <p:cNvPicPr>
            <a:picLocks noGrp="1" noChangeAspect="1"/>
          </p:cNvPicPr>
          <p:nvPr>
            <p:ph idx="1"/>
          </p:nvPr>
        </p:nvPicPr>
        <p:blipFill>
          <a:blip r:embed="rId2"/>
          <a:stretch>
            <a:fillRect/>
          </a:stretch>
        </p:blipFill>
        <p:spPr>
          <a:xfrm>
            <a:off x="838200" y="2777331"/>
            <a:ext cx="10515600" cy="2628900"/>
          </a:xfrm>
        </p:spPr>
      </p:pic>
    </p:spTree>
    <p:extLst>
      <p:ext uri="{BB962C8B-B14F-4D97-AF65-F5344CB8AC3E}">
        <p14:creationId xmlns:p14="http://schemas.microsoft.com/office/powerpoint/2010/main" val="2235685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255F5-13B3-4A6C-8581-86C5D552B2FF}"/>
              </a:ext>
            </a:extLst>
          </p:cNvPr>
          <p:cNvSpPr>
            <a:spLocks noGrp="1"/>
          </p:cNvSpPr>
          <p:nvPr>
            <p:ph type="title"/>
          </p:nvPr>
        </p:nvSpPr>
        <p:spPr/>
        <p:txBody>
          <a:bodyPr/>
          <a:lstStyle/>
          <a:p>
            <a:r>
              <a:rPr lang="en-US" dirty="0"/>
              <a:t>Top movie producing countries</a:t>
            </a:r>
          </a:p>
        </p:txBody>
      </p:sp>
      <p:sp>
        <p:nvSpPr>
          <p:cNvPr id="4" name="Date Placeholder 3">
            <a:extLst>
              <a:ext uri="{FF2B5EF4-FFF2-40B4-BE49-F238E27FC236}">
                <a16:creationId xmlns:a16="http://schemas.microsoft.com/office/drawing/2014/main" id="{EE988254-A015-4C5E-8BE1-C9680C0A698E}"/>
              </a:ext>
            </a:extLst>
          </p:cNvPr>
          <p:cNvSpPr>
            <a:spLocks noGrp="1"/>
          </p:cNvSpPr>
          <p:nvPr>
            <p:ph type="dt" sz="half" idx="10"/>
          </p:nvPr>
        </p:nvSpPr>
        <p:spPr/>
        <p:txBody>
          <a:bodyPr/>
          <a:lstStyle/>
          <a:p>
            <a:r>
              <a:rPr lang="en-US" dirty="0"/>
              <a:t>4/29/2022</a:t>
            </a:r>
          </a:p>
        </p:txBody>
      </p:sp>
      <p:sp>
        <p:nvSpPr>
          <p:cNvPr id="5" name="Footer Placeholder 4">
            <a:extLst>
              <a:ext uri="{FF2B5EF4-FFF2-40B4-BE49-F238E27FC236}">
                <a16:creationId xmlns:a16="http://schemas.microsoft.com/office/drawing/2014/main" id="{866EA2EE-A18A-4723-9D58-BD8F79EC4E8E}"/>
              </a:ext>
            </a:extLst>
          </p:cNvPr>
          <p:cNvSpPr>
            <a:spLocks noGrp="1"/>
          </p:cNvSpPr>
          <p:nvPr>
            <p:ph type="ftr" sz="quarter" idx="11"/>
          </p:nvPr>
        </p:nvSpPr>
        <p:spPr/>
        <p:txBody>
          <a:bodyPr/>
          <a:lstStyle/>
          <a:p>
            <a:r>
              <a:rPr lang="en-US" dirty="0"/>
              <a:t>Netflix</a:t>
            </a:r>
          </a:p>
        </p:txBody>
      </p:sp>
      <p:sp>
        <p:nvSpPr>
          <p:cNvPr id="6" name="Slide Number Placeholder 5">
            <a:extLst>
              <a:ext uri="{FF2B5EF4-FFF2-40B4-BE49-F238E27FC236}">
                <a16:creationId xmlns:a16="http://schemas.microsoft.com/office/drawing/2014/main" id="{94E58BB1-E34E-457F-B65F-A7B7042150D0}"/>
              </a:ext>
            </a:extLst>
          </p:cNvPr>
          <p:cNvSpPr>
            <a:spLocks noGrp="1"/>
          </p:cNvSpPr>
          <p:nvPr>
            <p:ph type="sldNum" sz="quarter" idx="12"/>
          </p:nvPr>
        </p:nvSpPr>
        <p:spPr/>
        <p:txBody>
          <a:bodyPr/>
          <a:lstStyle/>
          <a:p>
            <a:fld id="{B9713C8C-8E70-45D5-AE59-23E60168254E}" type="slidenum">
              <a:rPr lang="en-US" smtClean="0"/>
              <a:t>13</a:t>
            </a:fld>
            <a:endParaRPr lang="en-US" dirty="0"/>
          </a:p>
        </p:txBody>
      </p:sp>
      <p:pic>
        <p:nvPicPr>
          <p:cNvPr id="14" name="Content Placeholder 13" descr="Chart&#10;&#10;Description automatically generated">
            <a:extLst>
              <a:ext uri="{FF2B5EF4-FFF2-40B4-BE49-F238E27FC236}">
                <a16:creationId xmlns:a16="http://schemas.microsoft.com/office/drawing/2014/main" id="{8D0B37B9-6030-444E-94CF-6CD4907A8D10}"/>
              </a:ext>
            </a:extLst>
          </p:cNvPr>
          <p:cNvPicPr>
            <a:picLocks noGrp="1" noChangeAspect="1"/>
          </p:cNvPicPr>
          <p:nvPr>
            <p:ph idx="1"/>
          </p:nvPr>
        </p:nvPicPr>
        <p:blipFill>
          <a:blip r:embed="rId3"/>
          <a:stretch>
            <a:fillRect/>
          </a:stretch>
        </p:blipFill>
        <p:spPr>
          <a:xfrm>
            <a:off x="1894114" y="1579649"/>
            <a:ext cx="8871014" cy="4776701"/>
          </a:xfrm>
        </p:spPr>
      </p:pic>
    </p:spTree>
    <p:extLst>
      <p:ext uri="{BB962C8B-B14F-4D97-AF65-F5344CB8AC3E}">
        <p14:creationId xmlns:p14="http://schemas.microsoft.com/office/powerpoint/2010/main" val="3353992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E6450-8AE8-4593-B5DB-84C61561E0AD}"/>
              </a:ext>
            </a:extLst>
          </p:cNvPr>
          <p:cNvSpPr>
            <a:spLocks noGrp="1"/>
          </p:cNvSpPr>
          <p:nvPr>
            <p:ph type="title"/>
          </p:nvPr>
        </p:nvSpPr>
        <p:spPr/>
        <p:txBody>
          <a:bodyPr/>
          <a:lstStyle/>
          <a:p>
            <a:r>
              <a:rPr lang="en-US" dirty="0"/>
              <a:t>Ratings per Year</a:t>
            </a:r>
          </a:p>
        </p:txBody>
      </p:sp>
      <p:sp>
        <p:nvSpPr>
          <p:cNvPr id="3" name="Content Placeholder 2">
            <a:extLst>
              <a:ext uri="{FF2B5EF4-FFF2-40B4-BE49-F238E27FC236}">
                <a16:creationId xmlns:a16="http://schemas.microsoft.com/office/drawing/2014/main" id="{625AF70B-2B23-485A-B11E-4B4CBD2F07E7}"/>
              </a:ext>
            </a:extLst>
          </p:cNvPr>
          <p:cNvSpPr>
            <a:spLocks noGrp="1"/>
          </p:cNvSpPr>
          <p:nvPr>
            <p:ph idx="1"/>
          </p:nvPr>
        </p:nvSpPr>
        <p:spPr/>
        <p:txBody>
          <a:bodyPr/>
          <a:lstStyle/>
          <a:p>
            <a:r>
              <a:rPr lang="en-US" dirty="0" err="1"/>
              <a:t>Imbd</a:t>
            </a:r>
            <a:r>
              <a:rPr lang="en-US"/>
              <a:t> rating </a:t>
            </a:r>
            <a:r>
              <a:rPr lang="en-US" dirty="0"/>
              <a:t>of movies produced in the listed year</a:t>
            </a:r>
          </a:p>
          <a:p>
            <a:endParaRPr lang="en-US" dirty="0"/>
          </a:p>
        </p:txBody>
      </p:sp>
      <p:sp>
        <p:nvSpPr>
          <p:cNvPr id="4" name="Date Placeholder 3">
            <a:extLst>
              <a:ext uri="{FF2B5EF4-FFF2-40B4-BE49-F238E27FC236}">
                <a16:creationId xmlns:a16="http://schemas.microsoft.com/office/drawing/2014/main" id="{1B962D47-4DED-44FC-809D-8ACB1DD3A06B}"/>
              </a:ext>
            </a:extLst>
          </p:cNvPr>
          <p:cNvSpPr>
            <a:spLocks noGrp="1"/>
          </p:cNvSpPr>
          <p:nvPr>
            <p:ph type="dt" sz="half" idx="10"/>
          </p:nvPr>
        </p:nvSpPr>
        <p:spPr/>
        <p:txBody>
          <a:bodyPr/>
          <a:lstStyle/>
          <a:p>
            <a:r>
              <a:rPr lang="en-US"/>
              <a:t>9/3/20XX</a:t>
            </a:r>
            <a:endParaRPr lang="en-US" dirty="0"/>
          </a:p>
        </p:txBody>
      </p:sp>
      <p:sp>
        <p:nvSpPr>
          <p:cNvPr id="5" name="Footer Placeholder 4">
            <a:extLst>
              <a:ext uri="{FF2B5EF4-FFF2-40B4-BE49-F238E27FC236}">
                <a16:creationId xmlns:a16="http://schemas.microsoft.com/office/drawing/2014/main" id="{B5FD2E0C-751C-49A6-A4E8-913ACEE21064}"/>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3BF80872-116C-4BE8-B9EA-2F571ED42AEF}"/>
              </a:ext>
            </a:extLst>
          </p:cNvPr>
          <p:cNvSpPr>
            <a:spLocks noGrp="1"/>
          </p:cNvSpPr>
          <p:nvPr>
            <p:ph type="sldNum" sz="quarter" idx="12"/>
          </p:nvPr>
        </p:nvSpPr>
        <p:spPr/>
        <p:txBody>
          <a:bodyPr/>
          <a:lstStyle/>
          <a:p>
            <a:fld id="{B9713C8C-8E70-45D5-AE59-23E60168254E}" type="slidenum">
              <a:rPr lang="en-US" smtClean="0"/>
              <a:t>14</a:t>
            </a:fld>
            <a:endParaRPr lang="en-US" dirty="0"/>
          </a:p>
        </p:txBody>
      </p:sp>
    </p:spTree>
    <p:extLst>
      <p:ext uri="{BB962C8B-B14F-4D97-AF65-F5344CB8AC3E}">
        <p14:creationId xmlns:p14="http://schemas.microsoft.com/office/powerpoint/2010/main" val="3226823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02820-7F02-4F5F-8933-C0B61CFA2E08}"/>
              </a:ext>
            </a:extLst>
          </p:cNvPr>
          <p:cNvSpPr>
            <a:spLocks noGrp="1"/>
          </p:cNvSpPr>
          <p:nvPr>
            <p:ph type="title"/>
          </p:nvPr>
        </p:nvSpPr>
        <p:spPr/>
        <p:txBody>
          <a:bodyPr/>
          <a:lstStyle/>
          <a:p>
            <a:r>
              <a:rPr lang="en-US" dirty="0"/>
              <a:t>Ratings per year</a:t>
            </a:r>
          </a:p>
        </p:txBody>
      </p:sp>
      <p:sp>
        <p:nvSpPr>
          <p:cNvPr id="14" name="Slide Number Placeholder 13">
            <a:extLst>
              <a:ext uri="{FF2B5EF4-FFF2-40B4-BE49-F238E27FC236}">
                <a16:creationId xmlns:a16="http://schemas.microsoft.com/office/drawing/2014/main" id="{7D2D9DB8-6AAC-452C-8711-DA2E869FD12D}"/>
              </a:ext>
            </a:extLst>
          </p:cNvPr>
          <p:cNvSpPr>
            <a:spLocks noGrp="1"/>
          </p:cNvSpPr>
          <p:nvPr>
            <p:ph type="sldNum" sz="quarter" idx="12"/>
          </p:nvPr>
        </p:nvSpPr>
        <p:spPr/>
        <p:txBody>
          <a:bodyPr/>
          <a:lstStyle/>
          <a:p>
            <a:fld id="{B9713C8C-8E70-45D5-AE59-23E60168254E}" type="slidenum">
              <a:rPr lang="en-US" smtClean="0"/>
              <a:t>15</a:t>
            </a:fld>
            <a:endParaRPr lang="en-US" dirty="0"/>
          </a:p>
        </p:txBody>
      </p:sp>
      <p:pic>
        <p:nvPicPr>
          <p:cNvPr id="6" name="Content Placeholder 5" descr="Chart, scatter chart&#10;&#10;Description automatically generated">
            <a:extLst>
              <a:ext uri="{FF2B5EF4-FFF2-40B4-BE49-F238E27FC236}">
                <a16:creationId xmlns:a16="http://schemas.microsoft.com/office/drawing/2014/main" id="{98E4CC82-7614-4489-B49D-5362A38E5919}"/>
              </a:ext>
            </a:extLst>
          </p:cNvPr>
          <p:cNvPicPr>
            <a:picLocks noGrp="1" noChangeAspect="1"/>
          </p:cNvPicPr>
          <p:nvPr>
            <p:ph idx="1"/>
          </p:nvPr>
        </p:nvPicPr>
        <p:blipFill>
          <a:blip r:embed="rId3"/>
          <a:stretch>
            <a:fillRect/>
          </a:stretch>
        </p:blipFill>
        <p:spPr>
          <a:xfrm>
            <a:off x="2505259" y="1271812"/>
            <a:ext cx="9686741" cy="2829376"/>
          </a:xfrm>
        </p:spPr>
      </p:pic>
      <p:pic>
        <p:nvPicPr>
          <p:cNvPr id="9" name="Picture 8" descr="Chart, scatter chart&#10;&#10;Description automatically generated">
            <a:extLst>
              <a:ext uri="{FF2B5EF4-FFF2-40B4-BE49-F238E27FC236}">
                <a16:creationId xmlns:a16="http://schemas.microsoft.com/office/drawing/2014/main" id="{AC571B51-1E2E-45DC-88D8-60C4591B949E}"/>
              </a:ext>
            </a:extLst>
          </p:cNvPr>
          <p:cNvPicPr>
            <a:picLocks noChangeAspect="1"/>
          </p:cNvPicPr>
          <p:nvPr/>
        </p:nvPicPr>
        <p:blipFill>
          <a:blip r:embed="rId4"/>
          <a:stretch>
            <a:fillRect/>
          </a:stretch>
        </p:blipFill>
        <p:spPr>
          <a:xfrm>
            <a:off x="2535000" y="4101188"/>
            <a:ext cx="9656999" cy="2756812"/>
          </a:xfrm>
          <a:prstGeom prst="rect">
            <a:avLst/>
          </a:prstGeom>
        </p:spPr>
      </p:pic>
    </p:spTree>
    <p:extLst>
      <p:ext uri="{BB962C8B-B14F-4D97-AF65-F5344CB8AC3E}">
        <p14:creationId xmlns:p14="http://schemas.microsoft.com/office/powerpoint/2010/main" val="2343488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ECE77-7A17-4D27-8F36-82EC388F8C9D}"/>
              </a:ext>
            </a:extLst>
          </p:cNvPr>
          <p:cNvSpPr>
            <a:spLocks noGrp="1"/>
          </p:cNvSpPr>
          <p:nvPr>
            <p:ph type="title"/>
          </p:nvPr>
        </p:nvSpPr>
        <p:spPr/>
        <p:txBody>
          <a:bodyPr/>
          <a:lstStyle/>
          <a:p>
            <a:r>
              <a:rPr lang="en-US" dirty="0" err="1"/>
              <a:t>Imdb</a:t>
            </a:r>
            <a:r>
              <a:rPr lang="en-US" dirty="0"/>
              <a:t> Score and Run time</a:t>
            </a:r>
          </a:p>
        </p:txBody>
      </p:sp>
      <p:sp>
        <p:nvSpPr>
          <p:cNvPr id="4" name="Date Placeholder 3">
            <a:extLst>
              <a:ext uri="{FF2B5EF4-FFF2-40B4-BE49-F238E27FC236}">
                <a16:creationId xmlns:a16="http://schemas.microsoft.com/office/drawing/2014/main" id="{F4E12042-95BD-43FA-AC29-449B3AEDB4E3}"/>
              </a:ext>
            </a:extLst>
          </p:cNvPr>
          <p:cNvSpPr>
            <a:spLocks noGrp="1"/>
          </p:cNvSpPr>
          <p:nvPr>
            <p:ph type="dt" sz="half" idx="10"/>
          </p:nvPr>
        </p:nvSpPr>
        <p:spPr/>
        <p:txBody>
          <a:bodyPr/>
          <a:lstStyle/>
          <a:p>
            <a:r>
              <a:rPr lang="en-US" dirty="0"/>
              <a:t>4/29/2022</a:t>
            </a:r>
          </a:p>
        </p:txBody>
      </p:sp>
      <p:sp>
        <p:nvSpPr>
          <p:cNvPr id="5" name="Footer Placeholder 4">
            <a:extLst>
              <a:ext uri="{FF2B5EF4-FFF2-40B4-BE49-F238E27FC236}">
                <a16:creationId xmlns:a16="http://schemas.microsoft.com/office/drawing/2014/main" id="{E45EACE6-95E1-43CA-BF8E-3C66DA81B333}"/>
              </a:ext>
            </a:extLst>
          </p:cNvPr>
          <p:cNvSpPr>
            <a:spLocks noGrp="1"/>
          </p:cNvSpPr>
          <p:nvPr>
            <p:ph type="ftr" sz="quarter" idx="11"/>
          </p:nvPr>
        </p:nvSpPr>
        <p:spPr/>
        <p:txBody>
          <a:bodyPr/>
          <a:lstStyle/>
          <a:p>
            <a:r>
              <a:rPr lang="en-US" dirty="0"/>
              <a:t>Netflix</a:t>
            </a:r>
          </a:p>
        </p:txBody>
      </p:sp>
      <p:sp>
        <p:nvSpPr>
          <p:cNvPr id="6" name="Slide Number Placeholder 5">
            <a:extLst>
              <a:ext uri="{FF2B5EF4-FFF2-40B4-BE49-F238E27FC236}">
                <a16:creationId xmlns:a16="http://schemas.microsoft.com/office/drawing/2014/main" id="{0C090CC8-026A-4E46-8BE1-1BA528E7A477}"/>
              </a:ext>
            </a:extLst>
          </p:cNvPr>
          <p:cNvSpPr>
            <a:spLocks noGrp="1"/>
          </p:cNvSpPr>
          <p:nvPr>
            <p:ph type="sldNum" sz="quarter" idx="12"/>
          </p:nvPr>
        </p:nvSpPr>
        <p:spPr/>
        <p:txBody>
          <a:bodyPr/>
          <a:lstStyle/>
          <a:p>
            <a:fld id="{B9713C8C-8E70-45D5-AE59-23E60168254E}" type="slidenum">
              <a:rPr lang="en-US" smtClean="0"/>
              <a:t>16</a:t>
            </a:fld>
            <a:endParaRPr lang="en-US" dirty="0"/>
          </a:p>
        </p:txBody>
      </p:sp>
      <p:sp>
        <p:nvSpPr>
          <p:cNvPr id="3" name="TextBox 2">
            <a:extLst>
              <a:ext uri="{FF2B5EF4-FFF2-40B4-BE49-F238E27FC236}">
                <a16:creationId xmlns:a16="http://schemas.microsoft.com/office/drawing/2014/main" id="{3A174422-E1A6-41C2-9ECF-72D890863E1D}"/>
              </a:ext>
            </a:extLst>
          </p:cNvPr>
          <p:cNvSpPr txBox="1"/>
          <p:nvPr/>
        </p:nvSpPr>
        <p:spPr>
          <a:xfrm>
            <a:off x="1785257" y="1772686"/>
            <a:ext cx="6683829" cy="400110"/>
          </a:xfrm>
          <a:prstGeom prst="rect">
            <a:avLst/>
          </a:prstGeom>
          <a:noFill/>
        </p:spPr>
        <p:txBody>
          <a:bodyPr wrap="square" rtlCol="0">
            <a:spAutoFit/>
          </a:bodyPr>
          <a:lstStyle/>
          <a:p>
            <a:r>
              <a:rPr lang="en-US" sz="2000" dirty="0"/>
              <a:t>Average run time for a movie is 101 mins</a:t>
            </a:r>
          </a:p>
        </p:txBody>
      </p:sp>
      <p:pic>
        <p:nvPicPr>
          <p:cNvPr id="15" name="Picture 14" descr="Chart, scatter chart&#10;&#10;Description automatically generated">
            <a:extLst>
              <a:ext uri="{FF2B5EF4-FFF2-40B4-BE49-F238E27FC236}">
                <a16:creationId xmlns:a16="http://schemas.microsoft.com/office/drawing/2014/main" id="{C44EE9DE-3694-4B88-B92E-2DB4BE502B2F}"/>
              </a:ext>
            </a:extLst>
          </p:cNvPr>
          <p:cNvPicPr>
            <a:picLocks noChangeAspect="1"/>
          </p:cNvPicPr>
          <p:nvPr/>
        </p:nvPicPr>
        <p:blipFill>
          <a:blip r:embed="rId3"/>
          <a:stretch>
            <a:fillRect/>
          </a:stretch>
        </p:blipFill>
        <p:spPr>
          <a:xfrm>
            <a:off x="-1132114" y="2416627"/>
            <a:ext cx="14456228" cy="3614057"/>
          </a:xfrm>
          <a:prstGeom prst="rect">
            <a:avLst/>
          </a:prstGeom>
        </p:spPr>
      </p:pic>
    </p:spTree>
    <p:extLst>
      <p:ext uri="{BB962C8B-B14F-4D97-AF65-F5344CB8AC3E}">
        <p14:creationId xmlns:p14="http://schemas.microsoft.com/office/powerpoint/2010/main" val="236167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D2FA59-42D1-4596-BADF-65EE2EECB2F4}"/>
              </a:ext>
            </a:extLst>
          </p:cNvPr>
          <p:cNvSpPr>
            <a:spLocks noGrp="1"/>
          </p:cNvSpPr>
          <p:nvPr>
            <p:ph type="title"/>
          </p:nvPr>
        </p:nvSpPr>
        <p:spPr/>
        <p:txBody>
          <a:bodyPr/>
          <a:lstStyle/>
          <a:p>
            <a:r>
              <a:rPr lang="en-US" dirty="0"/>
              <a:t>Conclusions</a:t>
            </a:r>
          </a:p>
        </p:txBody>
      </p:sp>
      <p:sp>
        <p:nvSpPr>
          <p:cNvPr id="5" name="Content Placeholder 4">
            <a:extLst>
              <a:ext uri="{FF2B5EF4-FFF2-40B4-BE49-F238E27FC236}">
                <a16:creationId xmlns:a16="http://schemas.microsoft.com/office/drawing/2014/main" id="{708C1B7C-03BA-4C6C-B759-6DAB6A63B451}"/>
              </a:ext>
            </a:extLst>
          </p:cNvPr>
          <p:cNvSpPr>
            <a:spLocks noGrp="1"/>
          </p:cNvSpPr>
          <p:nvPr>
            <p:ph idx="1"/>
          </p:nvPr>
        </p:nvSpPr>
        <p:spPr/>
        <p:txBody>
          <a:bodyPr/>
          <a:lstStyle/>
          <a:p>
            <a:pPr marL="0" indent="0">
              <a:buNone/>
            </a:pPr>
            <a:endParaRPr lang="en-US" sz="1800" dirty="0"/>
          </a:p>
        </p:txBody>
      </p:sp>
      <p:sp>
        <p:nvSpPr>
          <p:cNvPr id="10" name="Footer Placeholder 9">
            <a:extLst>
              <a:ext uri="{FF2B5EF4-FFF2-40B4-BE49-F238E27FC236}">
                <a16:creationId xmlns:a16="http://schemas.microsoft.com/office/drawing/2014/main" id="{8751E420-B483-4040-8E33-A32E82D74E33}"/>
              </a:ext>
            </a:extLst>
          </p:cNvPr>
          <p:cNvSpPr>
            <a:spLocks noGrp="1"/>
          </p:cNvSpPr>
          <p:nvPr>
            <p:ph type="ftr" sz="quarter" idx="11"/>
          </p:nvPr>
        </p:nvSpPr>
        <p:spPr/>
        <p:txBody>
          <a:bodyPr/>
          <a:lstStyle/>
          <a:p>
            <a:pPr algn="l"/>
            <a:r>
              <a:rPr lang="en-US" dirty="0"/>
              <a:t>Netflix</a:t>
            </a:r>
          </a:p>
        </p:txBody>
      </p:sp>
      <p:sp>
        <p:nvSpPr>
          <p:cNvPr id="11" name="Slide Number Placeholder 10">
            <a:extLst>
              <a:ext uri="{FF2B5EF4-FFF2-40B4-BE49-F238E27FC236}">
                <a16:creationId xmlns:a16="http://schemas.microsoft.com/office/drawing/2014/main" id="{A720F25F-904B-4AA2-9CB6-69411308A123}"/>
              </a:ext>
            </a:extLst>
          </p:cNvPr>
          <p:cNvSpPr>
            <a:spLocks noGrp="1"/>
          </p:cNvSpPr>
          <p:nvPr>
            <p:ph type="sldNum" sz="quarter" idx="12"/>
          </p:nvPr>
        </p:nvSpPr>
        <p:spPr/>
        <p:txBody>
          <a:bodyPr/>
          <a:lstStyle/>
          <a:p>
            <a:fld id="{B9713C8C-8E70-45D5-AE59-23E60168254E}" type="slidenum">
              <a:rPr lang="en-US" smtClean="0"/>
              <a:t>17</a:t>
            </a:fld>
            <a:endParaRPr lang="en-US" dirty="0"/>
          </a:p>
        </p:txBody>
      </p:sp>
      <p:pic>
        <p:nvPicPr>
          <p:cNvPr id="13" name="Picture Placeholder 12" descr="A group of people posing for the camera&#10;&#10;Description automatically generated">
            <a:extLst>
              <a:ext uri="{FF2B5EF4-FFF2-40B4-BE49-F238E27FC236}">
                <a16:creationId xmlns:a16="http://schemas.microsoft.com/office/drawing/2014/main" id="{5190BCFA-DE4D-48DF-B99F-EC52D6F9C8FB}"/>
              </a:ext>
            </a:extLst>
          </p:cNvPr>
          <p:cNvPicPr>
            <a:picLocks noGrp="1" noChangeAspect="1"/>
          </p:cNvPicPr>
          <p:nvPr>
            <p:ph type="pic" sz="quarter" idx="13"/>
          </p:nvPr>
        </p:nvPicPr>
        <p:blipFill>
          <a:blip r:embed="rId2"/>
          <a:srcRect l="13580" r="13580"/>
          <a:stretch>
            <a:fillRect/>
          </a:stretch>
        </p:blipFill>
        <p:spPr/>
      </p:pic>
    </p:spTree>
    <p:extLst>
      <p:ext uri="{BB962C8B-B14F-4D97-AF65-F5344CB8AC3E}">
        <p14:creationId xmlns:p14="http://schemas.microsoft.com/office/powerpoint/2010/main" val="3958427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ECE77-7A17-4D27-8F36-82EC388F8C9D}"/>
              </a:ext>
            </a:extLst>
          </p:cNvPr>
          <p:cNvSpPr>
            <a:spLocks noGrp="1"/>
          </p:cNvSpPr>
          <p:nvPr>
            <p:ph type="title"/>
          </p:nvPr>
        </p:nvSpPr>
        <p:spPr/>
        <p:txBody>
          <a:bodyPr/>
          <a:lstStyle/>
          <a:p>
            <a:r>
              <a:rPr lang="en-US" dirty="0"/>
              <a:t>Findings</a:t>
            </a:r>
          </a:p>
        </p:txBody>
      </p:sp>
      <p:sp>
        <p:nvSpPr>
          <p:cNvPr id="4" name="Date Placeholder 3">
            <a:extLst>
              <a:ext uri="{FF2B5EF4-FFF2-40B4-BE49-F238E27FC236}">
                <a16:creationId xmlns:a16="http://schemas.microsoft.com/office/drawing/2014/main" id="{F4E12042-95BD-43FA-AC29-449B3AEDB4E3}"/>
              </a:ext>
            </a:extLst>
          </p:cNvPr>
          <p:cNvSpPr>
            <a:spLocks noGrp="1"/>
          </p:cNvSpPr>
          <p:nvPr>
            <p:ph type="dt" sz="half" idx="10"/>
          </p:nvPr>
        </p:nvSpPr>
        <p:spPr/>
        <p:txBody>
          <a:bodyPr/>
          <a:lstStyle/>
          <a:p>
            <a:r>
              <a:rPr lang="en-US" dirty="0"/>
              <a:t>4/29/2022</a:t>
            </a:r>
          </a:p>
        </p:txBody>
      </p:sp>
      <p:sp>
        <p:nvSpPr>
          <p:cNvPr id="5" name="Footer Placeholder 4">
            <a:extLst>
              <a:ext uri="{FF2B5EF4-FFF2-40B4-BE49-F238E27FC236}">
                <a16:creationId xmlns:a16="http://schemas.microsoft.com/office/drawing/2014/main" id="{E45EACE6-95E1-43CA-BF8E-3C66DA81B333}"/>
              </a:ext>
            </a:extLst>
          </p:cNvPr>
          <p:cNvSpPr>
            <a:spLocks noGrp="1"/>
          </p:cNvSpPr>
          <p:nvPr>
            <p:ph type="ftr" sz="quarter" idx="11"/>
          </p:nvPr>
        </p:nvSpPr>
        <p:spPr/>
        <p:txBody>
          <a:bodyPr/>
          <a:lstStyle/>
          <a:p>
            <a:r>
              <a:rPr lang="en-US" dirty="0"/>
              <a:t>Netflix</a:t>
            </a:r>
          </a:p>
        </p:txBody>
      </p:sp>
      <p:sp>
        <p:nvSpPr>
          <p:cNvPr id="6" name="Slide Number Placeholder 5">
            <a:extLst>
              <a:ext uri="{FF2B5EF4-FFF2-40B4-BE49-F238E27FC236}">
                <a16:creationId xmlns:a16="http://schemas.microsoft.com/office/drawing/2014/main" id="{0C090CC8-026A-4E46-8BE1-1BA528E7A477}"/>
              </a:ext>
            </a:extLst>
          </p:cNvPr>
          <p:cNvSpPr>
            <a:spLocks noGrp="1"/>
          </p:cNvSpPr>
          <p:nvPr>
            <p:ph type="sldNum" sz="quarter" idx="12"/>
          </p:nvPr>
        </p:nvSpPr>
        <p:spPr/>
        <p:txBody>
          <a:bodyPr/>
          <a:lstStyle/>
          <a:p>
            <a:fld id="{B9713C8C-8E70-45D5-AE59-23E60168254E}" type="slidenum">
              <a:rPr lang="en-US" smtClean="0"/>
              <a:t>18</a:t>
            </a:fld>
            <a:endParaRPr lang="en-US" dirty="0"/>
          </a:p>
        </p:txBody>
      </p:sp>
      <p:sp>
        <p:nvSpPr>
          <p:cNvPr id="7" name="Content Placeholder 6">
            <a:extLst>
              <a:ext uri="{FF2B5EF4-FFF2-40B4-BE49-F238E27FC236}">
                <a16:creationId xmlns:a16="http://schemas.microsoft.com/office/drawing/2014/main" id="{57A8AF85-E3DB-4752-9A82-60FA201BA9C5}"/>
              </a:ext>
            </a:extLst>
          </p:cNvPr>
          <p:cNvSpPr>
            <a:spLocks noGrp="1"/>
          </p:cNvSpPr>
          <p:nvPr>
            <p:ph idx="1"/>
          </p:nvPr>
        </p:nvSpPr>
        <p:spPr/>
        <p:txBody>
          <a:bodyPr>
            <a:normAutofit fontScale="92500" lnSpcReduction="10000"/>
          </a:bodyPr>
          <a:lstStyle/>
          <a:p>
            <a:r>
              <a:rPr lang="en-US" dirty="0"/>
              <a:t>Top 5 countries which produce the largest number of titles on Netflix: United States, India, United Kingdom, Spain &amp; Japan</a:t>
            </a:r>
          </a:p>
          <a:p>
            <a:r>
              <a:rPr lang="en-US" dirty="0"/>
              <a:t>Top 5 Genres with the largest titles: Standup comedy, Documentaries, Drama, Action &amp; Adventure, Comedies, Family &amp; Children Movies.</a:t>
            </a:r>
          </a:p>
          <a:p>
            <a:r>
              <a:rPr lang="en-US" dirty="0"/>
              <a:t>Top 5 Rating types: TV_MA, TV-14, TV-PG, R, PG-13</a:t>
            </a:r>
            <a:r>
              <a:rPr lang="en-US"/>
              <a:t>, TV-Y  </a:t>
            </a:r>
            <a:endParaRPr lang="en-US" dirty="0"/>
          </a:p>
          <a:p>
            <a:r>
              <a:rPr lang="en-US" dirty="0"/>
              <a:t>Percentage of Movie is higher TV show</a:t>
            </a:r>
          </a:p>
          <a:p>
            <a:r>
              <a:rPr lang="en-US" dirty="0"/>
              <a:t>Most of runtimes are from 50 -150mins , average is 101 mins</a:t>
            </a:r>
          </a:p>
          <a:p>
            <a:r>
              <a:rPr lang="en-US" dirty="0"/>
              <a:t>There is not much relationship between rating and year</a:t>
            </a:r>
          </a:p>
          <a:p>
            <a:endParaRPr lang="en-US" dirty="0"/>
          </a:p>
        </p:txBody>
      </p:sp>
    </p:spTree>
    <p:extLst>
      <p:ext uri="{BB962C8B-B14F-4D97-AF65-F5344CB8AC3E}">
        <p14:creationId xmlns:p14="http://schemas.microsoft.com/office/powerpoint/2010/main" val="22847750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A group of people posing for the camera&#10;&#10;Description automatically generated">
            <a:extLst>
              <a:ext uri="{FF2B5EF4-FFF2-40B4-BE49-F238E27FC236}">
                <a16:creationId xmlns:a16="http://schemas.microsoft.com/office/drawing/2014/main" id="{CBAD6E17-CBCF-41A0-AFA6-40E7F7808E7C}"/>
              </a:ext>
            </a:extLst>
          </p:cNvPr>
          <p:cNvPicPr>
            <a:picLocks noGrp="1" noChangeAspect="1"/>
          </p:cNvPicPr>
          <p:nvPr>
            <p:ph type="pic" sz="quarter" idx="13"/>
          </p:nvPr>
        </p:nvPicPr>
        <p:blipFill rotWithShape="1">
          <a:blip r:embed="rId2"/>
          <a:srcRect l="13582" r="13582"/>
          <a:stretch/>
        </p:blipFill>
        <p:spPr>
          <a:xfrm>
            <a:off x="20" y="10"/>
            <a:ext cx="6105116" cy="4190990"/>
          </a:xfrm>
          <a:noFill/>
        </p:spPr>
      </p:pic>
      <p:sp>
        <p:nvSpPr>
          <p:cNvPr id="4" name="Title 3">
            <a:extLst>
              <a:ext uri="{FF2B5EF4-FFF2-40B4-BE49-F238E27FC236}">
                <a16:creationId xmlns:a16="http://schemas.microsoft.com/office/drawing/2014/main" id="{8CA6E381-7CDD-4999-B9C7-CD31E749FD95}"/>
              </a:ext>
            </a:extLst>
          </p:cNvPr>
          <p:cNvSpPr>
            <a:spLocks noGrp="1"/>
          </p:cNvSpPr>
          <p:nvPr>
            <p:ph type="title"/>
          </p:nvPr>
        </p:nvSpPr>
        <p:spPr>
          <a:xfrm>
            <a:off x="6739128" y="1280160"/>
            <a:ext cx="4617720" cy="2578608"/>
          </a:xfrm>
        </p:spPr>
        <p:txBody>
          <a:bodyPr anchor="b">
            <a:normAutofit/>
          </a:bodyPr>
          <a:lstStyle/>
          <a:p>
            <a:r>
              <a:rPr lang="en-US" dirty="0"/>
              <a:t>Thank you</a:t>
            </a:r>
          </a:p>
        </p:txBody>
      </p:sp>
      <p:sp>
        <p:nvSpPr>
          <p:cNvPr id="26" name="Footer Placeholder 5">
            <a:extLst>
              <a:ext uri="{FF2B5EF4-FFF2-40B4-BE49-F238E27FC236}">
                <a16:creationId xmlns:a16="http://schemas.microsoft.com/office/drawing/2014/main" id="{EADA098B-F015-5FF4-2A19-2D32BD753ECC}"/>
              </a:ext>
            </a:extLst>
          </p:cNvPr>
          <p:cNvSpPr>
            <a:spLocks noGrp="1"/>
          </p:cNvSpPr>
          <p:nvPr>
            <p:ph type="ftr" sz="quarter" idx="11"/>
          </p:nvPr>
        </p:nvSpPr>
        <p:spPr>
          <a:xfrm>
            <a:off x="6739128" y="6356350"/>
            <a:ext cx="4114800" cy="365125"/>
          </a:xfrm>
        </p:spPr>
        <p:txBody>
          <a:bodyPr/>
          <a:lstStyle/>
          <a:p>
            <a:pPr algn="l">
              <a:spcAft>
                <a:spcPts val="600"/>
              </a:spcAft>
            </a:pPr>
            <a:r>
              <a:rPr lang="en-US" dirty="0"/>
              <a:t>Netflix</a:t>
            </a:r>
          </a:p>
        </p:txBody>
      </p:sp>
      <p:sp>
        <p:nvSpPr>
          <p:cNvPr id="32" name="Slide Number Placeholder 6">
            <a:extLst>
              <a:ext uri="{FF2B5EF4-FFF2-40B4-BE49-F238E27FC236}">
                <a16:creationId xmlns:a16="http://schemas.microsoft.com/office/drawing/2014/main" id="{DE3F7F6C-80AA-3E4C-87DC-4A9234EB5D77}"/>
              </a:ext>
            </a:extLst>
          </p:cNvPr>
          <p:cNvSpPr>
            <a:spLocks noGrp="1"/>
          </p:cNvSpPr>
          <p:nvPr>
            <p:ph type="sldNum" sz="quarter" idx="12"/>
          </p:nvPr>
        </p:nvSpPr>
        <p:spPr>
          <a:xfrm>
            <a:off x="8610600" y="6356350"/>
            <a:ext cx="2743200" cy="365125"/>
          </a:xfrm>
        </p:spPr>
        <p:txBody>
          <a:bodyPr/>
          <a:lstStyle/>
          <a:p>
            <a:pPr>
              <a:spcAft>
                <a:spcPts val="600"/>
              </a:spcAft>
            </a:pPr>
            <a:fld id="{B9713C8C-8E70-45D5-AE59-23E60168254E}" type="slidenum">
              <a:rPr lang="en-US" smtClean="0"/>
              <a:pPr>
                <a:spcAft>
                  <a:spcPts val="600"/>
                </a:spcAft>
              </a:pPr>
              <a:t>19</a:t>
            </a:fld>
            <a:endParaRPr lang="en-US"/>
          </a:p>
        </p:txBody>
      </p:sp>
    </p:spTree>
    <p:extLst>
      <p:ext uri="{BB962C8B-B14F-4D97-AF65-F5344CB8AC3E}">
        <p14:creationId xmlns:p14="http://schemas.microsoft.com/office/powerpoint/2010/main" val="2420767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F66896BE-3509-49D5-A28D-97859D7434FE}"/>
              </a:ext>
            </a:extLst>
          </p:cNvPr>
          <p:cNvSpPr>
            <a:spLocks noGrp="1"/>
          </p:cNvSpPr>
          <p:nvPr>
            <p:ph type="dt" sz="half" idx="10"/>
          </p:nvPr>
        </p:nvSpPr>
        <p:spPr/>
        <p:txBody>
          <a:bodyPr/>
          <a:lstStyle/>
          <a:p>
            <a:r>
              <a:rPr lang="en-US" dirty="0"/>
              <a:t>4/28/2022</a:t>
            </a:r>
          </a:p>
        </p:txBody>
      </p:sp>
      <p:sp>
        <p:nvSpPr>
          <p:cNvPr id="31" name="Footer Placeholder 30">
            <a:extLst>
              <a:ext uri="{FF2B5EF4-FFF2-40B4-BE49-F238E27FC236}">
                <a16:creationId xmlns:a16="http://schemas.microsoft.com/office/drawing/2014/main" id="{72FA7226-D67B-432B-A25E-F3656C32D1CD}"/>
              </a:ext>
            </a:extLst>
          </p:cNvPr>
          <p:cNvSpPr>
            <a:spLocks noGrp="1"/>
          </p:cNvSpPr>
          <p:nvPr>
            <p:ph type="ftr" sz="quarter" idx="11"/>
          </p:nvPr>
        </p:nvSpPr>
        <p:spPr/>
        <p:txBody>
          <a:bodyPr/>
          <a:lstStyle/>
          <a:p>
            <a:r>
              <a:rPr lang="en-US" dirty="0"/>
              <a:t>Netflix</a:t>
            </a:r>
          </a:p>
        </p:txBody>
      </p:sp>
      <p:sp>
        <p:nvSpPr>
          <p:cNvPr id="32" name="Slide Number Placeholder 31">
            <a:extLst>
              <a:ext uri="{FF2B5EF4-FFF2-40B4-BE49-F238E27FC236}">
                <a16:creationId xmlns:a16="http://schemas.microsoft.com/office/drawing/2014/main" id="{89BE6787-F451-403C-864D-CA5BF63B475A}"/>
              </a:ext>
            </a:extLst>
          </p:cNvPr>
          <p:cNvSpPr>
            <a:spLocks noGrp="1"/>
          </p:cNvSpPr>
          <p:nvPr>
            <p:ph type="sldNum" sz="quarter" idx="12"/>
          </p:nvPr>
        </p:nvSpPr>
        <p:spPr/>
        <p:txBody>
          <a:bodyPr/>
          <a:lstStyle/>
          <a:p>
            <a:fld id="{B9713C8C-8E70-45D5-AE59-23E60168254E}" type="slidenum">
              <a:rPr lang="en-US" smtClean="0"/>
              <a:t>2</a:t>
            </a:fld>
            <a:endParaRPr lang="en-US" dirty="0"/>
          </a:p>
        </p:txBody>
      </p:sp>
      <p:sp>
        <p:nvSpPr>
          <p:cNvPr id="7" name="Title 6">
            <a:extLst>
              <a:ext uri="{FF2B5EF4-FFF2-40B4-BE49-F238E27FC236}">
                <a16:creationId xmlns:a16="http://schemas.microsoft.com/office/drawing/2014/main" id="{D729CCBC-5442-4C93-B800-2D4D325D32E4}"/>
              </a:ext>
            </a:extLst>
          </p:cNvPr>
          <p:cNvSpPr>
            <a:spLocks noGrp="1"/>
          </p:cNvSpPr>
          <p:nvPr>
            <p:ph type="title"/>
          </p:nvPr>
        </p:nvSpPr>
        <p:spPr>
          <a:xfrm>
            <a:off x="838200" y="263525"/>
            <a:ext cx="10515600" cy="1325563"/>
          </a:xfrm>
        </p:spPr>
        <p:txBody>
          <a:bodyPr/>
          <a:lstStyle/>
          <a:p>
            <a:r>
              <a:rPr lang="en-US" dirty="0"/>
              <a:t>Group 6</a:t>
            </a:r>
          </a:p>
        </p:txBody>
      </p:sp>
      <p:sp>
        <p:nvSpPr>
          <p:cNvPr id="8" name="Text Placeholder 7">
            <a:extLst>
              <a:ext uri="{FF2B5EF4-FFF2-40B4-BE49-F238E27FC236}">
                <a16:creationId xmlns:a16="http://schemas.microsoft.com/office/drawing/2014/main" id="{2EE63CD2-A142-4385-BA8D-E3DBBDE8F767}"/>
              </a:ext>
            </a:extLst>
          </p:cNvPr>
          <p:cNvSpPr>
            <a:spLocks noGrp="1"/>
          </p:cNvSpPr>
          <p:nvPr>
            <p:ph type="body" sz="quarter" idx="18"/>
          </p:nvPr>
        </p:nvSpPr>
        <p:spPr>
          <a:xfrm>
            <a:off x="1172224" y="4986248"/>
            <a:ext cx="9627856" cy="817423"/>
          </a:xfrm>
        </p:spPr>
        <p:txBody>
          <a:bodyPr/>
          <a:lstStyle/>
          <a:p>
            <a:r>
              <a:rPr lang="en-US" dirty="0" err="1"/>
              <a:t>Sravitha</a:t>
            </a:r>
            <a:r>
              <a:rPr lang="en-US" dirty="0"/>
              <a:t> </a:t>
            </a:r>
            <a:r>
              <a:rPr lang="en-US" dirty="0" err="1"/>
              <a:t>Matlapudi</a:t>
            </a:r>
            <a:r>
              <a:rPr lang="en-US" dirty="0"/>
              <a:t>	 Stefanie Gagnon	</a:t>
            </a:r>
            <a:r>
              <a:rPr lang="en-US" sz="2000" dirty="0" err="1">
                <a:latin typeface="+mj-lt"/>
              </a:rPr>
              <a:t>Khanh</a:t>
            </a:r>
            <a:r>
              <a:rPr lang="en-US" sz="2000" dirty="0">
                <a:latin typeface="+mj-lt"/>
              </a:rPr>
              <a:t> Le</a:t>
            </a:r>
          </a:p>
          <a:p>
            <a:endParaRPr lang="en-US" dirty="0"/>
          </a:p>
          <a:p>
            <a:endParaRPr lang="en-US" dirty="0"/>
          </a:p>
        </p:txBody>
      </p:sp>
      <p:pic>
        <p:nvPicPr>
          <p:cNvPr id="10" name="Picture 9" descr="A picture containing text, clock&#10;&#10;Description automatically generated">
            <a:extLst>
              <a:ext uri="{FF2B5EF4-FFF2-40B4-BE49-F238E27FC236}">
                <a16:creationId xmlns:a16="http://schemas.microsoft.com/office/drawing/2014/main" id="{ECF75298-F1EC-4DBC-97A2-A83B0F45A609}"/>
              </a:ext>
            </a:extLst>
          </p:cNvPr>
          <p:cNvPicPr>
            <a:picLocks noChangeAspect="1"/>
          </p:cNvPicPr>
          <p:nvPr/>
        </p:nvPicPr>
        <p:blipFill>
          <a:blip r:embed="rId2"/>
          <a:stretch>
            <a:fillRect/>
          </a:stretch>
        </p:blipFill>
        <p:spPr>
          <a:xfrm>
            <a:off x="3373120" y="1639888"/>
            <a:ext cx="5759447" cy="2875972"/>
          </a:xfrm>
          <a:prstGeom prst="rect">
            <a:avLst/>
          </a:prstGeom>
        </p:spPr>
      </p:pic>
    </p:spTree>
    <p:extLst>
      <p:ext uri="{BB962C8B-B14F-4D97-AF65-F5344CB8AC3E}">
        <p14:creationId xmlns:p14="http://schemas.microsoft.com/office/powerpoint/2010/main" val="3386965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A group of people posing for the camera&#10;&#10;Description automatically generated">
            <a:extLst>
              <a:ext uri="{FF2B5EF4-FFF2-40B4-BE49-F238E27FC236}">
                <a16:creationId xmlns:a16="http://schemas.microsoft.com/office/drawing/2014/main" id="{C353CF53-DA06-4756-BCD1-1CBFCC2C07F8}"/>
              </a:ext>
            </a:extLst>
          </p:cNvPr>
          <p:cNvPicPr>
            <a:picLocks noGrp="1" noChangeAspect="1"/>
          </p:cNvPicPr>
          <p:nvPr>
            <p:ph type="pic" sz="quarter" idx="13"/>
          </p:nvPr>
        </p:nvPicPr>
        <p:blipFill rotWithShape="1">
          <a:blip r:embed="rId2"/>
          <a:srcRect l="13582" r="13582"/>
          <a:stretch/>
        </p:blipFill>
        <p:spPr>
          <a:xfrm>
            <a:off x="0" y="0"/>
            <a:ext cx="6105116" cy="4190990"/>
          </a:xfrm>
          <a:noFill/>
        </p:spPr>
      </p:pic>
      <p:sp>
        <p:nvSpPr>
          <p:cNvPr id="4" name="Title 3">
            <a:extLst>
              <a:ext uri="{FF2B5EF4-FFF2-40B4-BE49-F238E27FC236}">
                <a16:creationId xmlns:a16="http://schemas.microsoft.com/office/drawing/2014/main" id="{65A85D8F-96DF-414F-96F0-8F01B9758670}"/>
              </a:ext>
            </a:extLst>
          </p:cNvPr>
          <p:cNvSpPr>
            <a:spLocks noGrp="1"/>
          </p:cNvSpPr>
          <p:nvPr>
            <p:ph type="title"/>
          </p:nvPr>
        </p:nvSpPr>
        <p:spPr>
          <a:xfrm>
            <a:off x="6739128" y="365760"/>
            <a:ext cx="4617720" cy="2578608"/>
          </a:xfrm>
        </p:spPr>
        <p:txBody>
          <a:bodyPr anchor="b">
            <a:normAutofit/>
          </a:bodyPr>
          <a:lstStyle/>
          <a:p>
            <a:r>
              <a:rPr lang="en-US" dirty="0"/>
              <a:t>Agenda</a:t>
            </a:r>
          </a:p>
        </p:txBody>
      </p:sp>
      <p:sp>
        <p:nvSpPr>
          <p:cNvPr id="5" name="Content Placeholder 4">
            <a:extLst>
              <a:ext uri="{FF2B5EF4-FFF2-40B4-BE49-F238E27FC236}">
                <a16:creationId xmlns:a16="http://schemas.microsoft.com/office/drawing/2014/main" id="{07F79409-2936-4FDC-BF6F-45FC9FDA836A}"/>
              </a:ext>
            </a:extLst>
          </p:cNvPr>
          <p:cNvSpPr>
            <a:spLocks noGrp="1"/>
          </p:cNvSpPr>
          <p:nvPr>
            <p:ph idx="1"/>
          </p:nvPr>
        </p:nvSpPr>
        <p:spPr>
          <a:xfrm>
            <a:off x="6739128" y="3127248"/>
            <a:ext cx="4617720" cy="1901952"/>
          </a:xfrm>
        </p:spPr>
        <p:txBody>
          <a:bodyPr>
            <a:normAutofit/>
          </a:bodyPr>
          <a:lstStyle/>
          <a:p>
            <a:r>
              <a:rPr lang="en-US" dirty="0"/>
              <a:t>Data Overview</a:t>
            </a:r>
          </a:p>
          <a:p>
            <a:r>
              <a:rPr lang="en-US" dirty="0"/>
              <a:t>Loading &amp; Cleaning Dataset</a:t>
            </a:r>
          </a:p>
          <a:p>
            <a:r>
              <a:rPr lang="en-US" dirty="0"/>
              <a:t>Data Analysis and Visualizations</a:t>
            </a:r>
          </a:p>
          <a:p>
            <a:r>
              <a:rPr lang="en-US" dirty="0"/>
              <a:t>Conclusions</a:t>
            </a:r>
          </a:p>
          <a:p>
            <a:endParaRPr lang="en-US" dirty="0"/>
          </a:p>
        </p:txBody>
      </p:sp>
      <p:sp>
        <p:nvSpPr>
          <p:cNvPr id="26" name="Footer Placeholder 25">
            <a:extLst>
              <a:ext uri="{FF2B5EF4-FFF2-40B4-BE49-F238E27FC236}">
                <a16:creationId xmlns:a16="http://schemas.microsoft.com/office/drawing/2014/main" id="{0E469817-940E-4A7E-82D2-9FC9B4D3AA33}"/>
              </a:ext>
            </a:extLst>
          </p:cNvPr>
          <p:cNvSpPr>
            <a:spLocks noGrp="1"/>
          </p:cNvSpPr>
          <p:nvPr>
            <p:ph type="ftr" sz="quarter" idx="11"/>
          </p:nvPr>
        </p:nvSpPr>
        <p:spPr>
          <a:xfrm>
            <a:off x="6739128" y="6356350"/>
            <a:ext cx="4114800" cy="365125"/>
          </a:xfrm>
        </p:spPr>
        <p:txBody>
          <a:bodyPr anchor="ctr">
            <a:normAutofit/>
          </a:bodyPr>
          <a:lstStyle/>
          <a:p>
            <a:pPr>
              <a:spcAft>
                <a:spcPts val="600"/>
              </a:spcAft>
            </a:pPr>
            <a:r>
              <a:rPr lang="en-US" dirty="0"/>
              <a:t>Netflix</a:t>
            </a:r>
          </a:p>
        </p:txBody>
      </p:sp>
      <p:sp>
        <p:nvSpPr>
          <p:cNvPr id="33" name="Slide Number Placeholder 6">
            <a:extLst>
              <a:ext uri="{FF2B5EF4-FFF2-40B4-BE49-F238E27FC236}">
                <a16:creationId xmlns:a16="http://schemas.microsoft.com/office/drawing/2014/main" id="{DCC2A4F8-22F8-8A63-F8F2-3561E3FFBEF2}"/>
              </a:ext>
            </a:extLst>
          </p:cNvPr>
          <p:cNvSpPr>
            <a:spLocks noGrp="1"/>
          </p:cNvSpPr>
          <p:nvPr>
            <p:ph type="sldNum" sz="quarter" idx="12"/>
          </p:nvPr>
        </p:nvSpPr>
        <p:spPr>
          <a:xfrm>
            <a:off x="8610600" y="6356350"/>
            <a:ext cx="2743200" cy="365125"/>
          </a:xfrm>
        </p:spPr>
        <p:txBody>
          <a:bodyPr/>
          <a:lstStyle/>
          <a:p>
            <a:pPr>
              <a:spcAft>
                <a:spcPts val="600"/>
              </a:spcAft>
            </a:pPr>
            <a:fld id="{B9713C8C-8E70-45D5-AE59-23E60168254E}" type="slidenum">
              <a:rPr lang="en-US" smtClean="0"/>
              <a:pPr>
                <a:spcAft>
                  <a:spcPts val="600"/>
                </a:spcAft>
              </a:pPr>
              <a:t>3</a:t>
            </a:fld>
            <a:endParaRPr lang="en-US"/>
          </a:p>
        </p:txBody>
      </p:sp>
    </p:spTree>
    <p:extLst>
      <p:ext uri="{BB962C8B-B14F-4D97-AF65-F5344CB8AC3E}">
        <p14:creationId xmlns:p14="http://schemas.microsoft.com/office/powerpoint/2010/main" val="1912948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6237BABF-398B-4F17-B288-42D7047C2B6E}"/>
              </a:ext>
            </a:extLst>
          </p:cNvPr>
          <p:cNvSpPr>
            <a:spLocks noGrp="1"/>
          </p:cNvSpPr>
          <p:nvPr>
            <p:ph type="subTitle" idx="1"/>
          </p:nvPr>
        </p:nvSpPr>
        <p:spPr/>
        <p:txBody>
          <a:bodyPr/>
          <a:lstStyle/>
          <a:p>
            <a:r>
              <a:rPr lang="en-US" dirty="0"/>
              <a:t>Data overview</a:t>
            </a:r>
          </a:p>
        </p:txBody>
      </p:sp>
      <p:pic>
        <p:nvPicPr>
          <p:cNvPr id="10" name="Picture Placeholder 9" descr="A group of people posing for the camera&#10;&#10;Description automatically generated">
            <a:extLst>
              <a:ext uri="{FF2B5EF4-FFF2-40B4-BE49-F238E27FC236}">
                <a16:creationId xmlns:a16="http://schemas.microsoft.com/office/drawing/2014/main" id="{92656B3D-75D8-46ED-971D-E7F42E88C437}"/>
              </a:ext>
            </a:extLst>
          </p:cNvPr>
          <p:cNvPicPr>
            <a:picLocks noGrp="1" noChangeAspect="1"/>
          </p:cNvPicPr>
          <p:nvPr>
            <p:ph type="pic" sz="quarter" idx="13"/>
          </p:nvPr>
        </p:nvPicPr>
        <p:blipFill>
          <a:blip r:embed="rId2"/>
          <a:srcRect l="25541" r="25541"/>
          <a:stretch>
            <a:fillRect/>
          </a:stretch>
        </p:blipFill>
        <p:spPr/>
      </p:pic>
    </p:spTree>
    <p:extLst>
      <p:ext uri="{BB962C8B-B14F-4D97-AF65-F5344CB8AC3E}">
        <p14:creationId xmlns:p14="http://schemas.microsoft.com/office/powerpoint/2010/main" val="736301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67F229A-48C3-4BE7-96EC-3C05DC7FB720}"/>
              </a:ext>
            </a:extLst>
          </p:cNvPr>
          <p:cNvSpPr>
            <a:spLocks noGrp="1"/>
          </p:cNvSpPr>
          <p:nvPr>
            <p:ph type="title"/>
          </p:nvPr>
        </p:nvSpPr>
        <p:spPr/>
        <p:txBody>
          <a:bodyPr/>
          <a:lstStyle/>
          <a:p>
            <a:r>
              <a:rPr lang="en-US" dirty="0"/>
              <a:t>Netflix</a:t>
            </a:r>
          </a:p>
        </p:txBody>
      </p:sp>
      <p:sp>
        <p:nvSpPr>
          <p:cNvPr id="12" name="Date Placeholder 11">
            <a:extLst>
              <a:ext uri="{FF2B5EF4-FFF2-40B4-BE49-F238E27FC236}">
                <a16:creationId xmlns:a16="http://schemas.microsoft.com/office/drawing/2014/main" id="{9C693BAD-6B4E-48AD-88BF-D933B374A1F1}"/>
              </a:ext>
            </a:extLst>
          </p:cNvPr>
          <p:cNvSpPr>
            <a:spLocks noGrp="1"/>
          </p:cNvSpPr>
          <p:nvPr>
            <p:ph type="dt" sz="half" idx="10"/>
          </p:nvPr>
        </p:nvSpPr>
        <p:spPr/>
        <p:txBody>
          <a:bodyPr/>
          <a:lstStyle/>
          <a:p>
            <a:r>
              <a:rPr lang="en-US" dirty="0"/>
              <a:t>4/28/2022</a:t>
            </a:r>
          </a:p>
        </p:txBody>
      </p:sp>
      <p:sp>
        <p:nvSpPr>
          <p:cNvPr id="13" name="Footer Placeholder 12">
            <a:extLst>
              <a:ext uri="{FF2B5EF4-FFF2-40B4-BE49-F238E27FC236}">
                <a16:creationId xmlns:a16="http://schemas.microsoft.com/office/drawing/2014/main" id="{1B9E4CF7-70FB-40DF-BE47-6E5AE3154753}"/>
              </a:ext>
            </a:extLst>
          </p:cNvPr>
          <p:cNvSpPr>
            <a:spLocks noGrp="1"/>
          </p:cNvSpPr>
          <p:nvPr>
            <p:ph type="ftr" sz="quarter" idx="11"/>
          </p:nvPr>
        </p:nvSpPr>
        <p:spPr/>
        <p:txBody>
          <a:bodyPr/>
          <a:lstStyle/>
          <a:p>
            <a:r>
              <a:rPr lang="en-US" dirty="0"/>
              <a:t>Netflix</a:t>
            </a:r>
          </a:p>
        </p:txBody>
      </p:sp>
      <p:sp>
        <p:nvSpPr>
          <p:cNvPr id="14" name="Slide Number Placeholder 13">
            <a:extLst>
              <a:ext uri="{FF2B5EF4-FFF2-40B4-BE49-F238E27FC236}">
                <a16:creationId xmlns:a16="http://schemas.microsoft.com/office/drawing/2014/main" id="{C1EA167B-7079-4284-997F-7309C510B763}"/>
              </a:ext>
            </a:extLst>
          </p:cNvPr>
          <p:cNvSpPr>
            <a:spLocks noGrp="1"/>
          </p:cNvSpPr>
          <p:nvPr>
            <p:ph type="sldNum" sz="quarter" idx="12"/>
          </p:nvPr>
        </p:nvSpPr>
        <p:spPr/>
        <p:txBody>
          <a:bodyPr/>
          <a:lstStyle/>
          <a:p>
            <a:fld id="{B9713C8C-8E70-45D5-AE59-23E60168254E}" type="slidenum">
              <a:rPr lang="en-US" smtClean="0"/>
              <a:t>5</a:t>
            </a:fld>
            <a:endParaRPr lang="en-US" dirty="0"/>
          </a:p>
        </p:txBody>
      </p:sp>
      <p:sp>
        <p:nvSpPr>
          <p:cNvPr id="11" name="Content Placeholder 10">
            <a:extLst>
              <a:ext uri="{FF2B5EF4-FFF2-40B4-BE49-F238E27FC236}">
                <a16:creationId xmlns:a16="http://schemas.microsoft.com/office/drawing/2014/main" id="{7041F48D-F184-4F9F-B5AC-F127F0898F39}"/>
              </a:ext>
            </a:extLst>
          </p:cNvPr>
          <p:cNvSpPr>
            <a:spLocks noGrp="1"/>
          </p:cNvSpPr>
          <p:nvPr>
            <p:ph sz="quarter" idx="13"/>
          </p:nvPr>
        </p:nvSpPr>
        <p:spPr/>
        <p:txBody>
          <a:bodyPr/>
          <a:lstStyle/>
          <a:p>
            <a:r>
              <a:rPr lang="en-US" sz="1800" dirty="0"/>
              <a:t>Netflix is one of the most popular digital streaming media service providers today. </a:t>
            </a:r>
          </a:p>
          <a:p>
            <a:r>
              <a:rPr lang="en-US" sz="1800" dirty="0"/>
              <a:t>Netflix provides streaming services for movies and tv shows from various countries in the world.</a:t>
            </a:r>
          </a:p>
          <a:p>
            <a:r>
              <a:rPr lang="en-US" sz="1800" dirty="0"/>
              <a:t>In our exploratory data analysis, we’ll be exploring details about what Netflix has available in different categories across the board.</a:t>
            </a:r>
          </a:p>
        </p:txBody>
      </p:sp>
    </p:spTree>
    <p:extLst>
      <p:ext uri="{BB962C8B-B14F-4D97-AF65-F5344CB8AC3E}">
        <p14:creationId xmlns:p14="http://schemas.microsoft.com/office/powerpoint/2010/main" val="2849151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C7BDB-B7D1-465C-9965-C0C4D79D10F4}"/>
              </a:ext>
            </a:extLst>
          </p:cNvPr>
          <p:cNvSpPr>
            <a:spLocks noGrp="1"/>
          </p:cNvSpPr>
          <p:nvPr>
            <p:ph type="title"/>
          </p:nvPr>
        </p:nvSpPr>
        <p:spPr/>
        <p:txBody>
          <a:bodyPr/>
          <a:lstStyle/>
          <a:p>
            <a:r>
              <a:rPr lang="en-US" dirty="0"/>
              <a:t>Data Analysis Process</a:t>
            </a:r>
          </a:p>
        </p:txBody>
      </p:sp>
      <p:graphicFrame>
        <p:nvGraphicFramePr>
          <p:cNvPr id="5" name="Content Placeholder 3" descr="Timeline SmartArt graphic">
            <a:extLst>
              <a:ext uri="{FF2B5EF4-FFF2-40B4-BE49-F238E27FC236}">
                <a16:creationId xmlns:a16="http://schemas.microsoft.com/office/drawing/2014/main" id="{1AD6A0AA-485F-4BC1-AD81-A826C298B1B5}"/>
              </a:ext>
            </a:extLst>
          </p:cNvPr>
          <p:cNvGraphicFramePr>
            <a:graphicFrameLocks noGrp="1"/>
          </p:cNvGraphicFramePr>
          <p:nvPr>
            <p:ph idx="1"/>
            <p:extLst>
              <p:ext uri="{D42A27DB-BD31-4B8C-83A1-F6EECF244321}">
                <p14:modId xmlns:p14="http://schemas.microsoft.com/office/powerpoint/2010/main" val="3651328755"/>
              </p:ext>
            </p:extLst>
          </p:nvPr>
        </p:nvGraphicFramePr>
        <p:xfrm>
          <a:off x="1066800" y="2542032"/>
          <a:ext cx="10058400" cy="34198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5">
            <a:extLst>
              <a:ext uri="{FF2B5EF4-FFF2-40B4-BE49-F238E27FC236}">
                <a16:creationId xmlns:a16="http://schemas.microsoft.com/office/drawing/2014/main" id="{FFA9757F-0365-4F15-86D3-6165DFD49085}"/>
              </a:ext>
            </a:extLst>
          </p:cNvPr>
          <p:cNvSpPr>
            <a:spLocks noGrp="1"/>
          </p:cNvSpPr>
          <p:nvPr>
            <p:ph type="dt" sz="half" idx="10"/>
          </p:nvPr>
        </p:nvSpPr>
        <p:spPr/>
        <p:txBody>
          <a:bodyPr/>
          <a:lstStyle/>
          <a:p>
            <a:r>
              <a:rPr lang="en-US" dirty="0"/>
              <a:t>4/28/2022</a:t>
            </a:r>
          </a:p>
        </p:txBody>
      </p:sp>
      <p:sp>
        <p:nvSpPr>
          <p:cNvPr id="7" name="Footer Placeholder 6">
            <a:extLst>
              <a:ext uri="{FF2B5EF4-FFF2-40B4-BE49-F238E27FC236}">
                <a16:creationId xmlns:a16="http://schemas.microsoft.com/office/drawing/2014/main" id="{BD13B003-BFA7-43DB-9005-32EFF68D1340}"/>
              </a:ext>
            </a:extLst>
          </p:cNvPr>
          <p:cNvSpPr>
            <a:spLocks noGrp="1"/>
          </p:cNvSpPr>
          <p:nvPr>
            <p:ph type="ftr" sz="quarter" idx="11"/>
          </p:nvPr>
        </p:nvSpPr>
        <p:spPr/>
        <p:txBody>
          <a:bodyPr/>
          <a:lstStyle/>
          <a:p>
            <a:r>
              <a:rPr lang="en-US" dirty="0"/>
              <a:t>Netflix</a:t>
            </a:r>
          </a:p>
        </p:txBody>
      </p:sp>
      <p:sp>
        <p:nvSpPr>
          <p:cNvPr id="8" name="Slide Number Placeholder 7">
            <a:extLst>
              <a:ext uri="{FF2B5EF4-FFF2-40B4-BE49-F238E27FC236}">
                <a16:creationId xmlns:a16="http://schemas.microsoft.com/office/drawing/2014/main" id="{60264F83-93CE-4B81-87A0-2FF1A991148D}"/>
              </a:ext>
            </a:extLst>
          </p:cNvPr>
          <p:cNvSpPr>
            <a:spLocks noGrp="1"/>
          </p:cNvSpPr>
          <p:nvPr>
            <p:ph type="sldNum" sz="quarter" idx="12"/>
          </p:nvPr>
        </p:nvSpPr>
        <p:spPr/>
        <p:txBody>
          <a:bodyPr/>
          <a:lstStyle/>
          <a:p>
            <a:fld id="{B9713C8C-8E70-45D5-AE59-23E60168254E}" type="slidenum">
              <a:rPr lang="en-US" smtClean="0"/>
              <a:t>6</a:t>
            </a:fld>
            <a:endParaRPr lang="en-US" dirty="0"/>
          </a:p>
        </p:txBody>
      </p:sp>
    </p:spTree>
    <p:extLst>
      <p:ext uri="{BB962C8B-B14F-4D97-AF65-F5344CB8AC3E}">
        <p14:creationId xmlns:p14="http://schemas.microsoft.com/office/powerpoint/2010/main" val="2357171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6237BABF-398B-4F17-B288-42D7047C2B6E}"/>
              </a:ext>
            </a:extLst>
          </p:cNvPr>
          <p:cNvSpPr>
            <a:spLocks noGrp="1"/>
          </p:cNvSpPr>
          <p:nvPr>
            <p:ph type="subTitle" idx="1"/>
          </p:nvPr>
        </p:nvSpPr>
        <p:spPr/>
        <p:txBody>
          <a:bodyPr/>
          <a:lstStyle/>
          <a:p>
            <a:r>
              <a:rPr lang="en-US" dirty="0"/>
              <a:t>Loading and Cleaning datasets</a:t>
            </a:r>
          </a:p>
        </p:txBody>
      </p:sp>
      <p:pic>
        <p:nvPicPr>
          <p:cNvPr id="10" name="Picture Placeholder 9" descr="A group of people posing for the camera&#10;&#10;Description automatically generated">
            <a:extLst>
              <a:ext uri="{FF2B5EF4-FFF2-40B4-BE49-F238E27FC236}">
                <a16:creationId xmlns:a16="http://schemas.microsoft.com/office/drawing/2014/main" id="{2D466419-6B01-4062-ADC8-7203D590784D}"/>
              </a:ext>
            </a:extLst>
          </p:cNvPr>
          <p:cNvPicPr>
            <a:picLocks noGrp="1" noChangeAspect="1"/>
          </p:cNvPicPr>
          <p:nvPr>
            <p:ph type="pic" sz="quarter" idx="13"/>
          </p:nvPr>
        </p:nvPicPr>
        <p:blipFill>
          <a:blip r:embed="rId3"/>
          <a:srcRect l="25541" r="25541"/>
          <a:stretch>
            <a:fillRect/>
          </a:stretch>
        </p:blipFill>
        <p:spPr/>
      </p:pic>
    </p:spTree>
    <p:extLst>
      <p:ext uri="{BB962C8B-B14F-4D97-AF65-F5344CB8AC3E}">
        <p14:creationId xmlns:p14="http://schemas.microsoft.com/office/powerpoint/2010/main" val="3762257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87A0A042-FEA8-3A41-EFB5-69EBF531FDE5}"/>
              </a:ext>
            </a:extLst>
          </p:cNvPr>
          <p:cNvSpPr>
            <a:spLocks noGrp="1"/>
          </p:cNvSpPr>
          <p:nvPr>
            <p:ph type="title"/>
          </p:nvPr>
        </p:nvSpPr>
        <p:spPr>
          <a:xfrm>
            <a:off x="838200" y="256267"/>
            <a:ext cx="10515600" cy="1325563"/>
          </a:xfrm>
        </p:spPr>
        <p:txBody>
          <a:bodyPr/>
          <a:lstStyle/>
          <a:p>
            <a:r>
              <a:rPr lang="en-US" dirty="0"/>
              <a:t>Before and After Data Clean-up</a:t>
            </a:r>
          </a:p>
        </p:txBody>
      </p:sp>
      <p:sp>
        <p:nvSpPr>
          <p:cNvPr id="17" name="Date Placeholder 4">
            <a:extLst>
              <a:ext uri="{FF2B5EF4-FFF2-40B4-BE49-F238E27FC236}">
                <a16:creationId xmlns:a16="http://schemas.microsoft.com/office/drawing/2014/main" id="{5B56281B-EC47-3351-3BF6-1528E2DB5DE0}"/>
              </a:ext>
            </a:extLst>
          </p:cNvPr>
          <p:cNvSpPr>
            <a:spLocks noGrp="1"/>
          </p:cNvSpPr>
          <p:nvPr>
            <p:ph type="dt" sz="half" idx="10"/>
          </p:nvPr>
        </p:nvSpPr>
        <p:spPr>
          <a:xfrm>
            <a:off x="838200" y="6356350"/>
            <a:ext cx="2743200" cy="365125"/>
          </a:xfrm>
        </p:spPr>
        <p:txBody>
          <a:bodyPr/>
          <a:lstStyle/>
          <a:p>
            <a:pPr>
              <a:spcAft>
                <a:spcPts val="600"/>
              </a:spcAft>
            </a:pPr>
            <a:r>
              <a:rPr lang="en-US" dirty="0"/>
              <a:t>4/29/2022</a:t>
            </a:r>
          </a:p>
        </p:txBody>
      </p:sp>
      <p:sp>
        <p:nvSpPr>
          <p:cNvPr id="21" name="Slide Number Placeholder 6">
            <a:extLst>
              <a:ext uri="{FF2B5EF4-FFF2-40B4-BE49-F238E27FC236}">
                <a16:creationId xmlns:a16="http://schemas.microsoft.com/office/drawing/2014/main" id="{C6DF1FFF-F579-985C-AD10-0C47010A08C6}"/>
              </a:ext>
            </a:extLst>
          </p:cNvPr>
          <p:cNvSpPr>
            <a:spLocks noGrp="1"/>
          </p:cNvSpPr>
          <p:nvPr>
            <p:ph type="sldNum" sz="quarter" idx="12"/>
          </p:nvPr>
        </p:nvSpPr>
        <p:spPr>
          <a:xfrm>
            <a:off x="8610600" y="6356350"/>
            <a:ext cx="2743200" cy="365125"/>
          </a:xfrm>
        </p:spPr>
        <p:txBody>
          <a:bodyPr/>
          <a:lstStyle/>
          <a:p>
            <a:pPr>
              <a:spcAft>
                <a:spcPts val="600"/>
              </a:spcAft>
            </a:pPr>
            <a:fld id="{B9713C8C-8E70-45D5-AE59-23E60168254E}" type="slidenum">
              <a:rPr lang="en-US" smtClean="0"/>
              <a:pPr>
                <a:spcAft>
                  <a:spcPts val="600"/>
                </a:spcAft>
              </a:pPr>
              <a:t>8</a:t>
            </a:fld>
            <a:endParaRPr lang="en-US"/>
          </a:p>
        </p:txBody>
      </p:sp>
      <p:pic>
        <p:nvPicPr>
          <p:cNvPr id="3" name="Picture 2" descr="Chart, pie chart&#10;&#10;Description automatically generated">
            <a:extLst>
              <a:ext uri="{FF2B5EF4-FFF2-40B4-BE49-F238E27FC236}">
                <a16:creationId xmlns:a16="http://schemas.microsoft.com/office/drawing/2014/main" id="{9F745537-E55D-4819-AF96-FF4CCADB8203}"/>
              </a:ext>
            </a:extLst>
          </p:cNvPr>
          <p:cNvPicPr>
            <a:picLocks noChangeAspect="1"/>
          </p:cNvPicPr>
          <p:nvPr/>
        </p:nvPicPr>
        <p:blipFill>
          <a:blip r:embed="rId3"/>
          <a:stretch>
            <a:fillRect/>
          </a:stretch>
        </p:blipFill>
        <p:spPr>
          <a:xfrm>
            <a:off x="887251" y="1860118"/>
            <a:ext cx="5041425" cy="5041425"/>
          </a:xfrm>
          <a:prstGeom prst="rect">
            <a:avLst/>
          </a:prstGeom>
        </p:spPr>
      </p:pic>
      <p:pic>
        <p:nvPicPr>
          <p:cNvPr id="5" name="Picture 4" descr="Chart, pie chart&#10;&#10;Description automatically generated">
            <a:extLst>
              <a:ext uri="{FF2B5EF4-FFF2-40B4-BE49-F238E27FC236}">
                <a16:creationId xmlns:a16="http://schemas.microsoft.com/office/drawing/2014/main" id="{0782A463-3984-4364-AA1B-1E7191386C2D}"/>
              </a:ext>
            </a:extLst>
          </p:cNvPr>
          <p:cNvPicPr>
            <a:picLocks noChangeAspect="1"/>
          </p:cNvPicPr>
          <p:nvPr/>
        </p:nvPicPr>
        <p:blipFill>
          <a:blip r:embed="rId4"/>
          <a:stretch>
            <a:fillRect/>
          </a:stretch>
        </p:blipFill>
        <p:spPr>
          <a:xfrm>
            <a:off x="5732733" y="1794804"/>
            <a:ext cx="5041425" cy="5041425"/>
          </a:xfrm>
          <a:prstGeom prst="rect">
            <a:avLst/>
          </a:prstGeom>
        </p:spPr>
      </p:pic>
    </p:spTree>
    <p:extLst>
      <p:ext uri="{BB962C8B-B14F-4D97-AF65-F5344CB8AC3E}">
        <p14:creationId xmlns:p14="http://schemas.microsoft.com/office/powerpoint/2010/main" val="1571354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6237BABF-398B-4F17-B288-42D7047C2B6E}"/>
              </a:ext>
            </a:extLst>
          </p:cNvPr>
          <p:cNvSpPr>
            <a:spLocks noGrp="1"/>
          </p:cNvSpPr>
          <p:nvPr>
            <p:ph type="subTitle" idx="1"/>
          </p:nvPr>
        </p:nvSpPr>
        <p:spPr/>
        <p:txBody>
          <a:bodyPr/>
          <a:lstStyle/>
          <a:p>
            <a:r>
              <a:rPr lang="en-US" dirty="0"/>
              <a:t>Data analysis &amp; visualization</a:t>
            </a:r>
          </a:p>
        </p:txBody>
      </p:sp>
      <p:pic>
        <p:nvPicPr>
          <p:cNvPr id="10" name="Picture Placeholder 9" descr="A group of people posing for the camera&#10;&#10;Description automatically generated">
            <a:extLst>
              <a:ext uri="{FF2B5EF4-FFF2-40B4-BE49-F238E27FC236}">
                <a16:creationId xmlns:a16="http://schemas.microsoft.com/office/drawing/2014/main" id="{92656B3D-75D8-46ED-971D-E7F42E88C437}"/>
              </a:ext>
            </a:extLst>
          </p:cNvPr>
          <p:cNvPicPr>
            <a:picLocks noGrp="1" noChangeAspect="1"/>
          </p:cNvPicPr>
          <p:nvPr>
            <p:ph type="pic" sz="quarter" idx="13"/>
          </p:nvPr>
        </p:nvPicPr>
        <p:blipFill>
          <a:blip r:embed="rId2"/>
          <a:srcRect l="25541" r="25541"/>
          <a:stretch>
            <a:fillRect/>
          </a:stretch>
        </p:blipFill>
        <p:spPr/>
      </p:pic>
    </p:spTree>
    <p:extLst>
      <p:ext uri="{BB962C8B-B14F-4D97-AF65-F5344CB8AC3E}">
        <p14:creationId xmlns:p14="http://schemas.microsoft.com/office/powerpoint/2010/main" val="149221881"/>
      </p:ext>
    </p:extLst>
  </p:cSld>
  <p:clrMapOvr>
    <a:masterClrMapping/>
  </p:clrMapOvr>
</p:sld>
</file>

<file path=ppt/theme/theme1.xml><?xml version="1.0" encoding="utf-8"?>
<a:theme xmlns:a="http://schemas.openxmlformats.org/drawingml/2006/main" name="Brush">
  <a:themeElements>
    <a:clrScheme name="Custom 6">
      <a:dk1>
        <a:sysClr val="windowText" lastClr="000000"/>
      </a:dk1>
      <a:lt1>
        <a:sysClr val="window" lastClr="FFFFFF"/>
      </a:lt1>
      <a:dk2>
        <a:srgbClr val="57495C"/>
      </a:dk2>
      <a:lt2>
        <a:srgbClr val="E7E6E6"/>
      </a:lt2>
      <a:accent1>
        <a:srgbClr val="FF0000"/>
      </a:accent1>
      <a:accent2>
        <a:srgbClr val="FF0000"/>
      </a:accent2>
      <a:accent3>
        <a:srgbClr val="FF0000"/>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 id="{83ACE2F6-3F27-4C0C-9F26-3A644E012A31}" vid="{2791EB26-28CE-473B-9B2E-6D68997E89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0DCE9DA-F7FD-45FA-83B7-D9813A44258A}">
  <ds:schemaRefs>
    <ds:schemaRef ds:uri="http://schemas.microsoft.com/sharepoint/v3/contenttype/forms"/>
  </ds:schemaRefs>
</ds:datastoreItem>
</file>

<file path=customXml/itemProps2.xml><?xml version="1.0" encoding="utf-8"?>
<ds:datastoreItem xmlns:ds="http://schemas.openxmlformats.org/officeDocument/2006/customXml" ds:itemID="{9DFCC198-DBFA-46B2-A241-8E3888E6367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897C4F4F-E645-4C6F-B0C3-39923BA082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1096</TotalTime>
  <Words>602</Words>
  <Application>Microsoft Office PowerPoint</Application>
  <PresentationFormat>Widescreen</PresentationFormat>
  <Paragraphs>120</Paragraphs>
  <Slides>19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Century Gothic</vt:lpstr>
      <vt:lpstr>Elephant</vt:lpstr>
      <vt:lpstr>Slack-Lato</vt:lpstr>
      <vt:lpstr>Brush</vt:lpstr>
      <vt:lpstr>NETFLIX</vt:lpstr>
      <vt:lpstr>Group 6</vt:lpstr>
      <vt:lpstr>Agenda</vt:lpstr>
      <vt:lpstr>PowerPoint Presentation</vt:lpstr>
      <vt:lpstr>Netflix</vt:lpstr>
      <vt:lpstr>Data Analysis Process</vt:lpstr>
      <vt:lpstr>PowerPoint Presentation</vt:lpstr>
      <vt:lpstr>Before and After Data Clean-up</vt:lpstr>
      <vt:lpstr>PowerPoint Presentation</vt:lpstr>
      <vt:lpstr>Content by rating</vt:lpstr>
      <vt:lpstr>Number of movies per year</vt:lpstr>
      <vt:lpstr>Top Genres with the largest number of  titles</vt:lpstr>
      <vt:lpstr>Top movie producing countries</vt:lpstr>
      <vt:lpstr>Ratings per Year</vt:lpstr>
      <vt:lpstr>Ratings per year</vt:lpstr>
      <vt:lpstr>Imdb Score and Run time</vt:lpstr>
      <vt:lpstr>Conclusions</vt:lpstr>
      <vt:lpstr>Findings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Brush</dc:title>
  <dc:creator>Khanh Le</dc:creator>
  <cp:lastModifiedBy>Stefanie Gagnon</cp:lastModifiedBy>
  <cp:revision>20</cp:revision>
  <dcterms:created xsi:type="dcterms:W3CDTF">2022-04-28T03:25:17Z</dcterms:created>
  <dcterms:modified xsi:type="dcterms:W3CDTF">2022-04-30T01:12:57Z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