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7"/>
  </p:notesMasterIdLst>
  <p:sldIdLst>
    <p:sldId id="401" r:id="rId5"/>
    <p:sldId id="406" r:id="rId6"/>
    <p:sldId id="403" r:id="rId7"/>
    <p:sldId id="402" r:id="rId8"/>
    <p:sldId id="414" r:id="rId9"/>
    <p:sldId id="404" r:id="rId10"/>
    <p:sldId id="413" r:id="rId11"/>
    <p:sldId id="415" r:id="rId12"/>
    <p:sldId id="416" r:id="rId13"/>
    <p:sldId id="417" r:id="rId14"/>
    <p:sldId id="418" r:id="rId15"/>
    <p:sldId id="396" r:id="rId16"/>
    <p:sldId id="424" r:id="rId17"/>
    <p:sldId id="397" r:id="rId18"/>
    <p:sldId id="419" r:id="rId19"/>
    <p:sldId id="423" r:id="rId20"/>
    <p:sldId id="420" r:id="rId21"/>
    <p:sldId id="422" r:id="rId22"/>
    <p:sldId id="405" r:id="rId23"/>
    <p:sldId id="408" r:id="rId24"/>
    <p:sldId id="421" r:id="rId25"/>
    <p:sldId id="4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8E6048-6E25-46B6-A1C2-7AFBD137C432}">
          <p14:sldIdLst>
            <p14:sldId id="401"/>
            <p14:sldId id="406"/>
            <p14:sldId id="403"/>
            <p14:sldId id="402"/>
            <p14:sldId id="414"/>
          </p14:sldIdLst>
        </p14:section>
        <p14:section name="Untitled Section" id="{442609BE-BD88-46FA-8DEF-CB70940D5537}">
          <p14:sldIdLst>
            <p14:sldId id="404"/>
            <p14:sldId id="413"/>
            <p14:sldId id="415"/>
            <p14:sldId id="416"/>
            <p14:sldId id="417"/>
            <p14:sldId id="418"/>
            <p14:sldId id="396"/>
            <p14:sldId id="424"/>
            <p14:sldId id="397"/>
            <p14:sldId id="419"/>
            <p14:sldId id="423"/>
            <p14:sldId id="420"/>
            <p14:sldId id="422"/>
            <p14:sldId id="405"/>
            <p14:sldId id="408"/>
            <p14:sldId id="421"/>
            <p14:sldId id="409"/>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208" autoAdjust="0"/>
  </p:normalViewPr>
  <p:slideViewPr>
    <p:cSldViewPr snapToGrid="0">
      <p:cViewPr varScale="1">
        <p:scale>
          <a:sx n="72" d="100"/>
          <a:sy n="72" d="100"/>
        </p:scale>
        <p:origin x="660" y="66"/>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dirty="0"/>
            <a:t>Step 1</a:t>
          </a:r>
          <a:endParaRPr lang="en-US" sz="200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	Importing Datasets</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dirty="0"/>
            <a:t>Step 2</a:t>
          </a:r>
          <a:endParaRPr lang="en-US" sz="200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0" i="0" u="none" dirty="0"/>
            <a:t>	Loading Datasets</a:t>
          </a:r>
          <a:endParaRPr lang="en-US" sz="12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dirty="0"/>
            <a:t>Step 3</a:t>
          </a:r>
          <a:endParaRPr lang="en-US" sz="240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b="0" i="0" u="none" dirty="0"/>
            <a:t>	Data Overview</a:t>
          </a:r>
          <a:endParaRPr lang="en-US" sz="12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Step 4</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b="0" i="0" u="none" dirty="0"/>
            <a:t>	Data Cleaning</a:t>
          </a:r>
          <a:endParaRPr lang="en-US" sz="12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dirty="0"/>
            <a:t>Step 5</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Exploratory Data Analysis and Visualization</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626FF58C-4DD6-4A74-B7DA-EC9D32B00C78}">
      <dgm:prSet phldrT="[Text]" custT="1"/>
      <dgm:spPr/>
      <dgm:t>
        <a:bodyPr/>
        <a:lstStyle/>
        <a:p>
          <a:r>
            <a:rPr lang="en-US" sz="1800" dirty="0"/>
            <a:t>Step 6</a:t>
          </a:r>
        </a:p>
      </dgm:t>
    </dgm:pt>
    <dgm:pt modelId="{B4DFBC5A-5DC8-4CD5-835C-C83335A75F96}" type="parTrans" cxnId="{E86762C4-F3D9-4CEC-BBB0-5343D5215398}">
      <dgm:prSet/>
      <dgm:spPr/>
      <dgm:t>
        <a:bodyPr/>
        <a:lstStyle/>
        <a:p>
          <a:endParaRPr lang="en-US"/>
        </a:p>
      </dgm:t>
    </dgm:pt>
    <dgm:pt modelId="{E1E6E1A7-BE0C-456E-9502-A40F293CC0D2}" type="sibTrans" cxnId="{E86762C4-F3D9-4CEC-BBB0-5343D5215398}">
      <dgm:prSet/>
      <dgm:spPr/>
      <dgm:t>
        <a:bodyPr/>
        <a:lstStyle/>
        <a:p>
          <a:endParaRPr lang="en-US"/>
        </a:p>
      </dgm:t>
    </dgm:pt>
    <dgm:pt modelId="{A7E3C88A-5A73-456C-91CD-0F0DCEBC0F1D}">
      <dgm:prSet phldrT="[Text]" custT="1"/>
      <dgm:spPr/>
      <dgm:t>
        <a:bodyPr/>
        <a:lstStyle/>
        <a:p>
          <a:r>
            <a:rPr lang="en-US" sz="1200" dirty="0"/>
            <a:t>	Conclusion</a:t>
          </a:r>
        </a:p>
      </dgm:t>
    </dgm:pt>
    <dgm:pt modelId="{F7332B99-8DB6-46F8-80DB-C127ECA99DCF}" type="parTrans" cxnId="{AAEF7C39-A57A-4D7E-B2C6-7A47D9C3B606}">
      <dgm:prSet/>
      <dgm:spPr/>
      <dgm:t>
        <a:bodyPr/>
        <a:lstStyle/>
        <a:p>
          <a:endParaRPr lang="en-US"/>
        </a:p>
      </dgm:t>
    </dgm:pt>
    <dgm:pt modelId="{DB50943A-3179-4D53-8B75-B59EA3B44DE7}" type="sibTrans" cxnId="{AAEF7C39-A57A-4D7E-B2C6-7A47D9C3B606}">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6"/>
      <dgm:spPr/>
    </dgm:pt>
    <dgm:pt modelId="{EAA550E8-D286-40B4-9B20-40DE0FCA02CE}" type="pres">
      <dgm:prSet presAssocID="{AE62509E-8FD5-4BC0-8484-49407DA07B2D}" presName="ConnectLine" presStyleLbl="alignNode1" presStyleIdx="0"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6"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6">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6"/>
      <dgm:spPr/>
    </dgm:pt>
    <dgm:pt modelId="{14186A17-7B9F-4674-AD57-FF0C87A3CB32}" type="pres">
      <dgm:prSet presAssocID="{20928AAA-F457-4A09-8AAC-A82210983FBE}" presName="ConnectLine" presStyleLbl="alignNode1" presStyleIdx="1"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6" custScaleX="110000" custScaleY="110000" custLinFactNeighborX="-2383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6" custLinFactNeighborX="-28686">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6"/>
      <dgm:spPr/>
    </dgm:pt>
    <dgm:pt modelId="{F1C3FD7B-71E0-4012-B7CE-2C80433ED975}" type="pres">
      <dgm:prSet presAssocID="{03738E35-4243-4E7D-A93F-C07DA3901E78}" presName="ConnectLine" presStyleLbl="alignNode1" presStyleIdx="2"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6" custScaleX="106106" custScaleY="110000" custLinFactNeighborX="-9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6" custLinFactNeighborX="-13360">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6"/>
      <dgm:spPr/>
    </dgm:pt>
    <dgm:pt modelId="{49B749E6-BF6B-43D3-BC78-61C4A55E8F98}" type="pres">
      <dgm:prSet presAssocID="{06FDC3BC-D033-45AB-9EB6-A7C45BCB6B38}" presName="ConnectLine" presStyleLbl="alignNode1" presStyleIdx="3"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6" custScaleX="110000" custScaleY="110000" custLinFactNeighborX="-18896">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6" custLinFactNeighborX="-940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6"/>
      <dgm:spPr/>
    </dgm:pt>
    <dgm:pt modelId="{DE3E8A8B-9693-4833-9262-AF7EC983C5C1}" type="pres">
      <dgm:prSet presAssocID="{9EDAF963-6421-41D1-B581-2F79B34A655B}" presName="ConnectLine" presStyleLbl="alignNode1" presStyleIdx="4"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6">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6">
        <dgm:presLayoutVars>
          <dgm:chMax val="1"/>
          <dgm:chPref val="1"/>
          <dgm:bulletEnabled val="1"/>
        </dgm:presLayoutVars>
      </dgm:prSet>
      <dgm:spPr/>
    </dgm:pt>
    <dgm:pt modelId="{A722EF93-B85C-4140-B98F-F5D492BD70D3}" type="pres">
      <dgm:prSet presAssocID="{9EDAF963-6421-41D1-B581-2F79B34A655B}" presName="EmptyPlaceHolder" presStyleCnt="0"/>
      <dgm:spPr/>
    </dgm:pt>
    <dgm:pt modelId="{1BA30F84-4A04-4353-896D-49F33111936C}" type="pres">
      <dgm:prSet presAssocID="{A07D7702-21FC-45E4-B398-903A40DD9BC8}" presName="spaceBetweenRectangles" presStyleCnt="0"/>
      <dgm:spPr/>
    </dgm:pt>
    <dgm:pt modelId="{0F18D750-D491-4500-9C19-29AFDD21E3A7}" type="pres">
      <dgm:prSet presAssocID="{626FF58C-4DD6-4A74-B7DA-EC9D32B00C78}" presName="composite" presStyleCnt="0"/>
      <dgm:spPr/>
    </dgm:pt>
    <dgm:pt modelId="{513A31F5-3A40-4625-B064-BC61E0B402D8}" type="pres">
      <dgm:prSet presAssocID="{626FF58C-4DD6-4A74-B7DA-EC9D32B00C78}" presName="ConnectorPoint" presStyleLbl="fgAcc1" presStyleIdx="5" presStyleCnt="6"/>
      <dgm:spPr/>
    </dgm:pt>
    <dgm:pt modelId="{6D33F772-FBDB-44B5-844E-C460CB7F5CDA}" type="pres">
      <dgm:prSet presAssocID="{626FF58C-4DD6-4A74-B7DA-EC9D32B00C78}" presName="ConnectLine" presStyleLbl="alignNode1" presStyleIdx="5"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C0D0D14C-DA55-4DE0-849D-CD14F60E7E52}" type="pres">
      <dgm:prSet presAssocID="{626FF58C-4DD6-4A74-B7DA-EC9D32B00C78}" presName="FlexibleEmptyPlaceHolder" presStyleCnt="0"/>
      <dgm:spPr/>
    </dgm:pt>
    <dgm:pt modelId="{8C6CF5CE-1EF0-476A-AE99-549E4DB7EBED}" type="pres">
      <dgm:prSet presAssocID="{626FF58C-4DD6-4A74-B7DA-EC9D32B00C78}" presName="L2TextContainer" presStyleLbl="bgAcc1" presStyleIdx="5" presStyleCnt="6">
        <dgm:presLayoutVars>
          <dgm:chMax val="0"/>
          <dgm:chPref val="0"/>
          <dgm:bulletEnabled val="1"/>
        </dgm:presLayoutVars>
      </dgm:prSet>
      <dgm:spPr/>
    </dgm:pt>
    <dgm:pt modelId="{54DC18AF-8E35-4489-8AFE-7BDEE4BE0B38}" type="pres">
      <dgm:prSet presAssocID="{626FF58C-4DD6-4A74-B7DA-EC9D32B00C78}" presName="L1TextContainer" presStyleLbl="revTx" presStyleIdx="5" presStyleCnt="6" custScaleX="110000" custScaleY="110000" custLinFactNeighborX="-18896">
        <dgm:presLayoutVars>
          <dgm:chMax val="1"/>
          <dgm:chPref val="1"/>
          <dgm:bulletEnabled val="1"/>
        </dgm:presLayoutVars>
      </dgm:prSet>
      <dgm:spPr/>
    </dgm:pt>
    <dgm:pt modelId="{4B7556C2-EAF5-420A-A78B-2613C463B042}" type="pres">
      <dgm:prSet presAssocID="{626FF58C-4DD6-4A74-B7DA-EC9D32B00C78}"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AAEF7C39-A57A-4D7E-B2C6-7A47D9C3B606}" srcId="{626FF58C-4DD6-4A74-B7DA-EC9D32B00C78}" destId="{A7E3C88A-5A73-456C-91CD-0F0DCEBC0F1D}" srcOrd="0" destOrd="0" parTransId="{F7332B99-8DB6-46F8-80DB-C127ECA99DCF}" sibTransId="{DB50943A-3179-4D53-8B75-B59EA3B44DE7}"/>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9DE89AD-5437-4AE3-8FAC-665850AB5273}" type="presOf" srcId="{626FF58C-4DD6-4A74-B7DA-EC9D32B00C78}" destId="{54DC18AF-8E35-4489-8AFE-7BDEE4BE0B38}"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E86762C4-F3D9-4CEC-BBB0-5343D5215398}" srcId="{44D67ED0-6EEA-48F6-A9C1-BE754AABC76A}" destId="{626FF58C-4DD6-4A74-B7DA-EC9D32B00C78}" srcOrd="5" destOrd="0" parTransId="{B4DFBC5A-5DC8-4CD5-835C-C83335A75F96}" sibTransId="{E1E6E1A7-BE0C-456E-9502-A40F293CC0D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EDCB6AFE-E815-476C-AC48-3B37934E0599}" type="presOf" srcId="{A7E3C88A-5A73-456C-91CD-0F0DCEBC0F1D}" destId="{8C6CF5CE-1EF0-476A-AE99-549E4DB7EBED}"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 modelId="{0C2F15E0-A9B3-48DE-80EA-7795A232BF54}" type="presParOf" srcId="{EE6F6E1A-AC88-44BD-8034-0C2734A7943C}" destId="{1BA30F84-4A04-4353-896D-49F33111936C}" srcOrd="9" destOrd="0" presId="urn:microsoft.com/office/officeart/2017/3/layout/HorizontalPathTimeline#2"/>
    <dgm:cxn modelId="{03CD0B5D-C0D5-4FF1-805C-5C1DD7322899}" type="presParOf" srcId="{EE6F6E1A-AC88-44BD-8034-0C2734A7943C}" destId="{0F18D750-D491-4500-9C19-29AFDD21E3A7}" srcOrd="10" destOrd="0" presId="urn:microsoft.com/office/officeart/2017/3/layout/HorizontalPathTimeline#2"/>
    <dgm:cxn modelId="{ACE899AD-62B5-4E89-9D60-4D8461509AE4}" type="presParOf" srcId="{0F18D750-D491-4500-9C19-29AFDD21E3A7}" destId="{513A31F5-3A40-4625-B064-BC61E0B402D8}" srcOrd="0" destOrd="0" presId="urn:microsoft.com/office/officeart/2017/3/layout/HorizontalPathTimeline#2"/>
    <dgm:cxn modelId="{0BEC9729-93A4-4DBE-BC94-5FA426410F5D}" type="presParOf" srcId="{0F18D750-D491-4500-9C19-29AFDD21E3A7}" destId="{6D33F772-FBDB-44B5-844E-C460CB7F5CDA}" srcOrd="1" destOrd="0" presId="urn:microsoft.com/office/officeart/2017/3/layout/HorizontalPathTimeline#2"/>
    <dgm:cxn modelId="{B6A9AD9F-A6F0-470E-945C-8441ACC809CD}" type="presParOf" srcId="{0F18D750-D491-4500-9C19-29AFDD21E3A7}" destId="{C0D0D14C-DA55-4DE0-849D-CD14F60E7E52}" srcOrd="2" destOrd="0" presId="urn:microsoft.com/office/officeart/2017/3/layout/HorizontalPathTimeline#2"/>
    <dgm:cxn modelId="{C201DB19-A330-48C3-8CFA-7F3C2C9AF088}" type="presParOf" srcId="{0F18D750-D491-4500-9C19-29AFDD21E3A7}" destId="{8C6CF5CE-1EF0-476A-AE99-549E4DB7EBED}" srcOrd="3" destOrd="0" presId="urn:microsoft.com/office/officeart/2017/3/layout/HorizontalPathTimeline#2"/>
    <dgm:cxn modelId="{45ED7CA0-D49A-4077-A114-B4250AE2BE9E}" type="presParOf" srcId="{0F18D750-D491-4500-9C19-29AFDD21E3A7}" destId="{54DC18AF-8E35-4489-8AFE-7BDEE4BE0B38}" srcOrd="4" destOrd="0" presId="urn:microsoft.com/office/officeart/2017/3/layout/HorizontalPathTimeline#2"/>
    <dgm:cxn modelId="{5F166B0E-0861-4AE5-8D7B-35CE749F1DC1}" type="presParOf" srcId="{0F18D750-D491-4500-9C19-29AFDD21E3A7}" destId="{4B7556C2-EAF5-420A-A78B-2613C463B042}"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37791"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47197" y="521528"/>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Importing Datasets</a:t>
          </a:r>
          <a:endParaRPr lang="en-US" sz="1200" kern="1200" dirty="0"/>
        </a:p>
      </dsp:txBody>
      <dsp:txXfrm>
        <a:off x="47197" y="521528"/>
        <a:ext cx="2781186" cy="564276"/>
      </dsp:txXfrm>
    </dsp:sp>
    <dsp:sp modelId="{5C96A5F5-16B2-4AEA-9591-B66C220F4A65}">
      <dsp:nvSpPr>
        <dsp:cNvPr id="0" name=""/>
        <dsp:cNvSpPr/>
      </dsp:nvSpPr>
      <dsp:spPr>
        <a:xfrm>
          <a:off x="288540"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1</a:t>
          </a:r>
          <a:endParaRPr lang="en-US" sz="2000" kern="1200" dirty="0"/>
        </a:p>
      </dsp:txBody>
      <dsp:txXfrm>
        <a:off x="288540" y="1836462"/>
        <a:ext cx="2298501" cy="386443"/>
      </dsp:txXfrm>
    </dsp:sp>
    <dsp:sp modelId="{B3AC6DBE-85B6-4AF3-BADF-7E1E82B735CC}">
      <dsp:nvSpPr>
        <dsp:cNvPr id="0" name=""/>
        <dsp:cNvSpPr/>
      </dsp:nvSpPr>
      <dsp:spPr>
        <a:xfrm>
          <a:off x="1390768"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271848"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881255"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Loading Datasets</a:t>
          </a:r>
          <a:endParaRPr lang="en-US" sz="1200" kern="1200" dirty="0"/>
        </a:p>
      </dsp:txBody>
      <dsp:txXfrm>
        <a:off x="881255" y="2334051"/>
        <a:ext cx="2781186" cy="564276"/>
      </dsp:txXfrm>
    </dsp:sp>
    <dsp:sp modelId="{730471FC-8FAF-49B2-8F42-63D391F759BE}">
      <dsp:nvSpPr>
        <dsp:cNvPr id="0" name=""/>
        <dsp:cNvSpPr/>
      </dsp:nvSpPr>
      <dsp:spPr>
        <a:xfrm>
          <a:off x="1065755"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2</a:t>
          </a:r>
          <a:endParaRPr lang="en-US" sz="2000" kern="1200" dirty="0"/>
        </a:p>
      </dsp:txBody>
      <dsp:txXfrm>
        <a:off x="1065755" y="1196949"/>
        <a:ext cx="2298501" cy="386443"/>
      </dsp:txXfrm>
    </dsp:sp>
    <dsp:sp modelId="{F34C40A7-6131-4EF1-9887-E7EEA86D1562}">
      <dsp:nvSpPr>
        <dsp:cNvPr id="0" name=""/>
        <dsp:cNvSpPr/>
      </dsp:nvSpPr>
      <dsp:spPr>
        <a:xfrm>
          <a:off x="2224825"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288163"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946796" y="521528"/>
          <a:ext cx="2682732"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Overview</a:t>
          </a:r>
          <a:endParaRPr lang="en-US" sz="1200" kern="1200" dirty="0"/>
        </a:p>
      </dsp:txBody>
      <dsp:txXfrm>
        <a:off x="2946796" y="521528"/>
        <a:ext cx="2682732" cy="564276"/>
      </dsp:txXfrm>
    </dsp:sp>
    <dsp:sp modelId="{7605329C-2B32-4CD7-9B69-1B3DAB88562E}">
      <dsp:nvSpPr>
        <dsp:cNvPr id="0" name=""/>
        <dsp:cNvSpPr/>
      </dsp:nvSpPr>
      <dsp:spPr>
        <a:xfrm>
          <a:off x="2854587"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3</a:t>
          </a:r>
          <a:endParaRPr lang="en-US" sz="2400" kern="1200" dirty="0"/>
        </a:p>
      </dsp:txBody>
      <dsp:txXfrm>
        <a:off x="2854587" y="1836462"/>
        <a:ext cx="2298501" cy="386443"/>
      </dsp:txXfrm>
    </dsp:sp>
    <dsp:sp modelId="{79B0CEDC-0005-4ACE-AB25-DB9533DC85C2}">
      <dsp:nvSpPr>
        <dsp:cNvPr id="0" name=""/>
        <dsp:cNvSpPr/>
      </dsp:nvSpPr>
      <dsp:spPr>
        <a:xfrm>
          <a:off x="4242804" y="1662904"/>
          <a:ext cx="9071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5269724"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3879130"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Cleaning</a:t>
          </a:r>
          <a:endParaRPr lang="en-US" sz="1200" kern="1200" dirty="0"/>
        </a:p>
      </dsp:txBody>
      <dsp:txXfrm>
        <a:off x="3879130" y="2334051"/>
        <a:ext cx="2781186" cy="564276"/>
      </dsp:txXfrm>
    </dsp:sp>
    <dsp:sp modelId="{4C592FDC-E0AC-4F61-ACEF-1C00BD20E463}">
      <dsp:nvSpPr>
        <dsp:cNvPr id="0" name=""/>
        <dsp:cNvSpPr/>
      </dsp:nvSpPr>
      <dsp:spPr>
        <a:xfrm>
          <a:off x="4382056"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4</a:t>
          </a:r>
        </a:p>
      </dsp:txBody>
      <dsp:txXfrm>
        <a:off x="4382056" y="1196949"/>
        <a:ext cx="2298501" cy="386443"/>
      </dsp:txXfrm>
    </dsp:sp>
    <dsp:sp modelId="{3FE75B81-9D06-4F9F-BD87-C2A832B06693}">
      <dsp:nvSpPr>
        <dsp:cNvPr id="0" name=""/>
        <dsp:cNvSpPr/>
      </dsp:nvSpPr>
      <dsp:spPr>
        <a:xfrm>
          <a:off x="522270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7184045" y="1060155"/>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5919869" y="547176"/>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Exploratory Data Analysis and Visualization</a:t>
          </a:r>
        </a:p>
      </dsp:txBody>
      <dsp:txXfrm>
        <a:off x="5919869" y="547176"/>
        <a:ext cx="2528351" cy="512978"/>
      </dsp:txXfrm>
    </dsp:sp>
    <dsp:sp modelId="{85B18390-D674-4D1A-A88C-77F65C5E0FA0}">
      <dsp:nvSpPr>
        <dsp:cNvPr id="0" name=""/>
        <dsp:cNvSpPr/>
      </dsp:nvSpPr>
      <dsp:spPr>
        <a:xfrm>
          <a:off x="6034794"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5</a:t>
          </a:r>
        </a:p>
      </dsp:txBody>
      <dsp:txXfrm>
        <a:off x="6034794" y="1836462"/>
        <a:ext cx="2298501" cy="386443"/>
      </dsp:txXfrm>
    </dsp:sp>
    <dsp:sp modelId="{7C951B90-1017-4E6B-808F-061A18AC976C}">
      <dsp:nvSpPr>
        <dsp:cNvPr id="0" name=""/>
        <dsp:cNvSpPr/>
      </dsp:nvSpPr>
      <dsp:spPr>
        <a:xfrm>
          <a:off x="7141297"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3F772-FBDB-44B5-844E-C460CB7F5CDA}">
      <dsp:nvSpPr>
        <dsp:cNvPr id="0" name=""/>
        <dsp:cNvSpPr/>
      </dsp:nvSpPr>
      <dsp:spPr>
        <a:xfrm>
          <a:off x="8620608" y="1709928"/>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C6CF5CE-1EF0-476A-AE99-549E4DB7EBED}">
      <dsp:nvSpPr>
        <dsp:cNvPr id="0" name=""/>
        <dsp:cNvSpPr/>
      </dsp:nvSpPr>
      <dsp:spPr>
        <a:xfrm>
          <a:off x="7356432" y="2359700"/>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	Conclusion</a:t>
          </a:r>
        </a:p>
      </dsp:txBody>
      <dsp:txXfrm>
        <a:off x="7356432" y="2359700"/>
        <a:ext cx="2528351" cy="512978"/>
      </dsp:txXfrm>
    </dsp:sp>
    <dsp:sp modelId="{54DC18AF-8E35-4489-8AFE-7BDEE4BE0B38}">
      <dsp:nvSpPr>
        <dsp:cNvPr id="0" name=""/>
        <dsp:cNvSpPr/>
      </dsp:nvSpPr>
      <dsp:spPr>
        <a:xfrm>
          <a:off x="6922107" y="1177627"/>
          <a:ext cx="2528351" cy="42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6</a:t>
          </a:r>
        </a:p>
      </dsp:txBody>
      <dsp:txXfrm>
        <a:off x="6922107" y="1177627"/>
        <a:ext cx="2528351" cy="425088"/>
      </dsp:txXfrm>
    </dsp:sp>
    <dsp:sp modelId="{513A31F5-3A40-4625-B064-BC61E0B402D8}">
      <dsp:nvSpPr>
        <dsp:cNvPr id="0" name=""/>
        <dsp:cNvSpPr/>
      </dsp:nvSpPr>
      <dsp:spPr>
        <a:xfrm>
          <a:off x="8577860"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4/28/2022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1996310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NETFLIX</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GROUP 6</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cleaning</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324458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analysis &amp; visualization</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14922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Percentages of</a:t>
            </a:r>
          </a:p>
        </p:txBody>
      </p:sp>
      <p:sp>
        <p:nvSpPr>
          <p:cNvPr id="46" name="Text Placeholder 2">
            <a:extLst>
              <a:ext uri="{FF2B5EF4-FFF2-40B4-BE49-F238E27FC236}">
                <a16:creationId xmlns:a16="http://schemas.microsoft.com/office/drawing/2014/main" id="{E35F34B1-55CF-2AA3-8AC6-949E3396103C}"/>
              </a:ext>
            </a:extLst>
          </p:cNvPr>
          <p:cNvSpPr>
            <a:spLocks noGrp="1"/>
          </p:cNvSpPr>
          <p:nvPr>
            <p:ph type="body" idx="1"/>
          </p:nvPr>
        </p:nvSpPr>
        <p:spPr>
          <a:xfrm>
            <a:off x="839788" y="1614120"/>
            <a:ext cx="4937760" cy="950976"/>
          </a:xfrm>
        </p:spPr>
        <p:txBody>
          <a:bodyPr/>
          <a:lstStyle/>
          <a:p>
            <a:r>
              <a:rPr lang="en-US" dirty="0"/>
              <a:t>Content types</a:t>
            </a:r>
          </a:p>
        </p:txBody>
      </p:sp>
      <p:pic>
        <p:nvPicPr>
          <p:cNvPr id="37" name="Content Placeholder 36" descr="A picture containing pie chart&#10;&#10;Description automatically generated">
            <a:extLst>
              <a:ext uri="{FF2B5EF4-FFF2-40B4-BE49-F238E27FC236}">
                <a16:creationId xmlns:a16="http://schemas.microsoft.com/office/drawing/2014/main" id="{4A9C06AE-8973-40F1-B860-BAEFCC9CDC4E}"/>
              </a:ext>
            </a:extLst>
          </p:cNvPr>
          <p:cNvPicPr>
            <a:picLocks noGrp="1" noChangeAspect="1"/>
          </p:cNvPicPr>
          <p:nvPr>
            <p:ph sz="half" idx="2"/>
          </p:nvPr>
        </p:nvPicPr>
        <p:blipFill>
          <a:blip r:embed="rId2"/>
          <a:stretch>
            <a:fillRect/>
          </a:stretch>
        </p:blipFill>
        <p:spPr>
          <a:xfrm>
            <a:off x="1777048" y="2194624"/>
            <a:ext cx="3995864" cy="3995864"/>
          </a:xfrm>
          <a:noFill/>
        </p:spPr>
      </p:pic>
      <p:sp>
        <p:nvSpPr>
          <p:cNvPr id="48" name="Text Placeholder 4">
            <a:extLst>
              <a:ext uri="{FF2B5EF4-FFF2-40B4-BE49-F238E27FC236}">
                <a16:creationId xmlns:a16="http://schemas.microsoft.com/office/drawing/2014/main" id="{5776AB68-59B6-875F-6C60-0C2D9EB6B761}"/>
              </a:ext>
            </a:extLst>
          </p:cNvPr>
          <p:cNvSpPr>
            <a:spLocks noGrp="1"/>
          </p:cNvSpPr>
          <p:nvPr>
            <p:ph type="body" sz="quarter" idx="3"/>
          </p:nvPr>
        </p:nvSpPr>
        <p:spPr>
          <a:xfrm>
            <a:off x="6419088" y="1614120"/>
            <a:ext cx="4937760" cy="950976"/>
          </a:xfrm>
        </p:spPr>
        <p:txBody>
          <a:bodyPr/>
          <a:lstStyle/>
          <a:p>
            <a:r>
              <a:rPr lang="en-US" dirty="0"/>
              <a:t>Rating types</a:t>
            </a:r>
          </a:p>
        </p:txBody>
      </p:sp>
      <p:pic>
        <p:nvPicPr>
          <p:cNvPr id="41" name="Content Placeholder 40" descr="Chart, pie chart&#10;&#10;Description automatically generated">
            <a:extLst>
              <a:ext uri="{FF2B5EF4-FFF2-40B4-BE49-F238E27FC236}">
                <a16:creationId xmlns:a16="http://schemas.microsoft.com/office/drawing/2014/main" id="{D67CA551-B856-4FBC-9D20-BD732A0DDDE5}"/>
              </a:ext>
            </a:extLst>
          </p:cNvPr>
          <p:cNvPicPr>
            <a:picLocks noGrp="1" noChangeAspect="1"/>
          </p:cNvPicPr>
          <p:nvPr>
            <p:ph sz="quarter" idx="4"/>
          </p:nvPr>
        </p:nvPicPr>
        <p:blipFill>
          <a:blip r:embed="rId3"/>
          <a:stretch>
            <a:fillRect/>
          </a:stretch>
        </p:blipFill>
        <p:spPr>
          <a:xfrm>
            <a:off x="7356348" y="2194624"/>
            <a:ext cx="3995864" cy="3995864"/>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9/3/20XX</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12</a:t>
            </a:fld>
            <a:endParaRPr lang="en-US"/>
          </a:p>
        </p:txBody>
      </p:sp>
    </p:spTree>
    <p:extLst>
      <p:ext uri="{BB962C8B-B14F-4D97-AF65-F5344CB8AC3E}">
        <p14:creationId xmlns:p14="http://schemas.microsoft.com/office/powerpoint/2010/main" val="4093317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Numbers of movies per year</a:t>
            </a:r>
          </a:p>
        </p:txBody>
      </p:sp>
      <p:pic>
        <p:nvPicPr>
          <p:cNvPr id="12" name="Content Placeholder 11" descr="Chart&#10;&#10;Description automatically generated">
            <a:extLst>
              <a:ext uri="{FF2B5EF4-FFF2-40B4-BE49-F238E27FC236}">
                <a16:creationId xmlns:a16="http://schemas.microsoft.com/office/drawing/2014/main" id="{B55AC94A-889B-4543-BABE-4EB57B0D9E7E}"/>
              </a:ext>
            </a:extLst>
          </p:cNvPr>
          <p:cNvPicPr>
            <a:picLocks noGrp="1" noChangeAspect="1"/>
          </p:cNvPicPr>
          <p:nvPr>
            <p:ph sz="half" idx="1"/>
          </p:nvPr>
        </p:nvPicPr>
        <p:blipFill>
          <a:blip r:embed="rId2"/>
          <a:stretch>
            <a:fillRect/>
          </a:stretch>
        </p:blipFill>
        <p:spPr>
          <a:xfrm>
            <a:off x="2994991" y="1349613"/>
            <a:ext cx="7500732" cy="5006737"/>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9/3/20XX</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13</a:t>
            </a:fld>
            <a:endParaRPr lang="en-US"/>
          </a:p>
        </p:txBody>
      </p:sp>
    </p:spTree>
    <p:extLst>
      <p:ext uri="{BB962C8B-B14F-4D97-AF65-F5344CB8AC3E}">
        <p14:creationId xmlns:p14="http://schemas.microsoft.com/office/powerpoint/2010/main" val="898263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Number of content by rating</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14</a:t>
            </a:fld>
            <a:endParaRPr lang="en-US" dirty="0"/>
          </a:p>
        </p:txBody>
      </p:sp>
      <p:pic>
        <p:nvPicPr>
          <p:cNvPr id="11" name="Content Placeholder 10" descr="A picture containing graphical user interface&#10;&#10;Description automatically generated">
            <a:extLst>
              <a:ext uri="{FF2B5EF4-FFF2-40B4-BE49-F238E27FC236}">
                <a16:creationId xmlns:a16="http://schemas.microsoft.com/office/drawing/2014/main" id="{4441AE48-AD10-4841-9840-2DD54751AC20}"/>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1497105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Top Genres with the largest number of  titles</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15</a:t>
            </a:fld>
            <a:endParaRPr lang="en-US" dirty="0"/>
          </a:p>
        </p:txBody>
      </p:sp>
      <p:pic>
        <p:nvPicPr>
          <p:cNvPr id="11" name="Content Placeholder 10" descr="Application&#10;&#10;Description automatically generated with low confidence">
            <a:extLst>
              <a:ext uri="{FF2B5EF4-FFF2-40B4-BE49-F238E27FC236}">
                <a16:creationId xmlns:a16="http://schemas.microsoft.com/office/drawing/2014/main" id="{21D6C733-5147-4FFB-B7DD-83C4FD40AD19}"/>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223568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55F5-13B3-4A6C-8581-86C5D552B2FF}"/>
              </a:ext>
            </a:extLst>
          </p:cNvPr>
          <p:cNvSpPr>
            <a:spLocks noGrp="1"/>
          </p:cNvSpPr>
          <p:nvPr>
            <p:ph type="title"/>
          </p:nvPr>
        </p:nvSpPr>
        <p:spPr/>
        <p:txBody>
          <a:bodyPr/>
          <a:lstStyle/>
          <a:p>
            <a:r>
              <a:rPr lang="en-US" dirty="0"/>
              <a:t>Top producing countries</a:t>
            </a:r>
          </a:p>
        </p:txBody>
      </p:sp>
      <p:pic>
        <p:nvPicPr>
          <p:cNvPr id="8" name="Content Placeholder 7" descr="Text&#10;&#10;Description automatically generated with low confidence">
            <a:extLst>
              <a:ext uri="{FF2B5EF4-FFF2-40B4-BE49-F238E27FC236}">
                <a16:creationId xmlns:a16="http://schemas.microsoft.com/office/drawing/2014/main" id="{F4549F85-11D5-400F-97CD-EDDFFFFC21EA}"/>
              </a:ext>
            </a:extLst>
          </p:cNvPr>
          <p:cNvPicPr>
            <a:picLocks noGrp="1" noChangeAspect="1"/>
          </p:cNvPicPr>
          <p:nvPr>
            <p:ph idx="1"/>
          </p:nvPr>
        </p:nvPicPr>
        <p:blipFill>
          <a:blip r:embed="rId2"/>
          <a:stretch>
            <a:fillRect/>
          </a:stretch>
        </p:blipFill>
        <p:spPr>
          <a:xfrm>
            <a:off x="838200" y="2777331"/>
            <a:ext cx="10515600" cy="2628900"/>
          </a:xfrm>
        </p:spPr>
      </p:pic>
      <p:sp>
        <p:nvSpPr>
          <p:cNvPr id="4" name="Date Placeholder 3">
            <a:extLst>
              <a:ext uri="{FF2B5EF4-FFF2-40B4-BE49-F238E27FC236}">
                <a16:creationId xmlns:a16="http://schemas.microsoft.com/office/drawing/2014/main" id="{EE988254-A015-4C5E-8BE1-C9680C0A698E}"/>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866EA2EE-A18A-4723-9D58-BD8F79EC4E8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4E58BB1-E34E-457F-B65F-A7B7042150D0}"/>
              </a:ext>
            </a:extLst>
          </p:cNvPr>
          <p:cNvSpPr>
            <a:spLocks noGrp="1"/>
          </p:cNvSpPr>
          <p:nvPr>
            <p:ph type="sldNum" sz="quarter" idx="12"/>
          </p:nvPr>
        </p:nvSpPr>
        <p:spPr/>
        <p:txBody>
          <a:bodyPr/>
          <a:lstStyle/>
          <a:p>
            <a:fld id="{B9713C8C-8E70-45D5-AE59-23E60168254E}" type="slidenum">
              <a:rPr lang="en-US" smtClean="0"/>
              <a:t>16</a:t>
            </a:fld>
            <a:endParaRPr lang="en-US" dirty="0"/>
          </a:p>
        </p:txBody>
      </p:sp>
    </p:spTree>
    <p:extLst>
      <p:ext uri="{BB962C8B-B14F-4D97-AF65-F5344CB8AC3E}">
        <p14:creationId xmlns:p14="http://schemas.microsoft.com/office/powerpoint/2010/main" val="335399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Ratings per year</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17</a:t>
            </a:fld>
            <a:endParaRPr lang="en-US" dirty="0"/>
          </a:p>
        </p:txBody>
      </p:sp>
      <p:pic>
        <p:nvPicPr>
          <p:cNvPr id="18" name="Content Placeholder 17" descr="Chart, scatter chart&#10;&#10;Description automatically generated">
            <a:extLst>
              <a:ext uri="{FF2B5EF4-FFF2-40B4-BE49-F238E27FC236}">
                <a16:creationId xmlns:a16="http://schemas.microsoft.com/office/drawing/2014/main" id="{1072F47B-3FA0-44D5-AFDA-18D1EC9C737A}"/>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2343488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Ratings vs Run time</a:t>
            </a:r>
          </a:p>
        </p:txBody>
      </p:sp>
      <p:pic>
        <p:nvPicPr>
          <p:cNvPr id="8" name="Content Placeholder 7" descr="Chart, scatter chart&#10;&#10;Description automatically generated">
            <a:extLst>
              <a:ext uri="{FF2B5EF4-FFF2-40B4-BE49-F238E27FC236}">
                <a16:creationId xmlns:a16="http://schemas.microsoft.com/office/drawing/2014/main" id="{F36DB7C0-55F9-41F8-940B-5A9B39305B00}"/>
              </a:ext>
            </a:extLst>
          </p:cNvPr>
          <p:cNvPicPr>
            <a:picLocks noGrp="1" noChangeAspect="1"/>
          </p:cNvPicPr>
          <p:nvPr>
            <p:ph idx="1"/>
          </p:nvPr>
        </p:nvPicPr>
        <p:blipFill>
          <a:blip r:embed="rId2"/>
          <a:stretch>
            <a:fillRect/>
          </a:stretch>
        </p:blipFill>
        <p:spPr>
          <a:xfrm>
            <a:off x="838200" y="2777331"/>
            <a:ext cx="10515600" cy="2628900"/>
          </a:xfrm>
        </p:spPr>
      </p:pic>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18</a:t>
            </a:fld>
            <a:endParaRPr lang="en-US" dirty="0"/>
          </a:p>
        </p:txBody>
      </p:sp>
    </p:spTree>
    <p:extLst>
      <p:ext uri="{BB962C8B-B14F-4D97-AF65-F5344CB8AC3E}">
        <p14:creationId xmlns:p14="http://schemas.microsoft.com/office/powerpoint/2010/main" val="236167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08A1-FEAA-4F21-96E4-5A57CFAABBE2}"/>
              </a:ext>
            </a:extLst>
          </p:cNvPr>
          <p:cNvSpPr>
            <a:spLocks noGrp="1"/>
          </p:cNvSpPr>
          <p:nvPr>
            <p:ph type="title"/>
          </p:nvPr>
        </p:nvSpPr>
        <p:spPr/>
        <p:txBody>
          <a:bodyPr/>
          <a:lstStyle/>
          <a:p>
            <a:r>
              <a:rPr lang="en-US" dirty="0"/>
              <a:t>Findings</a:t>
            </a:r>
          </a:p>
        </p:txBody>
      </p:sp>
      <p:sp>
        <p:nvSpPr>
          <p:cNvPr id="4" name="Date Placeholder 3">
            <a:extLst>
              <a:ext uri="{FF2B5EF4-FFF2-40B4-BE49-F238E27FC236}">
                <a16:creationId xmlns:a16="http://schemas.microsoft.com/office/drawing/2014/main" id="{43E96533-0ABC-43CF-A178-990FE4A0AE10}"/>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5D109D7B-C32A-4E78-8DDF-03685549555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lstStyle/>
          <a:p>
            <a:fld id="{B9713C8C-8E70-45D5-AE59-23E60168254E}" type="slidenum">
              <a:rPr lang="en-US" smtClean="0"/>
              <a:t>19</a:t>
            </a:fld>
            <a:endParaRPr lang="en-US" dirty="0"/>
          </a:p>
        </p:txBody>
      </p:sp>
    </p:spTree>
    <p:extLst>
      <p:ext uri="{BB962C8B-B14F-4D97-AF65-F5344CB8AC3E}">
        <p14:creationId xmlns:p14="http://schemas.microsoft.com/office/powerpoint/2010/main" val="307953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eam member headshot">
            <a:extLst>
              <a:ext uri="{FF2B5EF4-FFF2-40B4-BE49-F238E27FC236}">
                <a16:creationId xmlns:a16="http://schemas.microsoft.com/office/drawing/2014/main" id="{5F016331-E9AC-40F7-98B5-5A637369DB88}"/>
              </a:ext>
            </a:extLst>
          </p:cNvPr>
          <p:cNvPicPr>
            <a:picLocks noGrp="1" noChangeAspect="1"/>
          </p:cNvPicPr>
          <p:nvPr>
            <p:ph type="pic" sz="quarter" idx="13"/>
          </p:nvPr>
        </p:nvPicPr>
        <p:blipFill rotWithShape="1">
          <a:blip r:embed="rId2"/>
          <a:srcRect l="162" r="162"/>
          <a:stretch/>
        </p:blipFill>
        <p:spPr>
          <a:xfrm>
            <a:off x="795324" y="2019272"/>
            <a:ext cx="2053232" cy="1662194"/>
          </a:xfrm>
        </p:spPr>
      </p:pic>
      <p:pic>
        <p:nvPicPr>
          <p:cNvPr id="23" name="Picture Placeholder 22" descr="team member headshot">
            <a:extLst>
              <a:ext uri="{FF2B5EF4-FFF2-40B4-BE49-F238E27FC236}">
                <a16:creationId xmlns:a16="http://schemas.microsoft.com/office/drawing/2014/main" id="{5498FE7A-766C-4955-B644-E18D5E4582E5}"/>
              </a:ext>
            </a:extLst>
          </p:cNvPr>
          <p:cNvPicPr>
            <a:picLocks noGrp="1" noChangeAspect="1"/>
          </p:cNvPicPr>
          <p:nvPr>
            <p:ph type="pic" sz="quarter" idx="14"/>
          </p:nvPr>
        </p:nvPicPr>
        <p:blipFill rotWithShape="1">
          <a:blip r:embed="rId3"/>
          <a:srcRect t="21" b="21"/>
          <a:stretch/>
        </p:blipFill>
        <p:spPr>
          <a:xfrm>
            <a:off x="9098427" y="2199894"/>
            <a:ext cx="2053231" cy="1662194"/>
          </a:xfrm>
        </p:spPr>
      </p:pic>
      <p:pic>
        <p:nvPicPr>
          <p:cNvPr id="25" name="Picture Placeholder 24" descr="team member headshot">
            <a:extLst>
              <a:ext uri="{FF2B5EF4-FFF2-40B4-BE49-F238E27FC236}">
                <a16:creationId xmlns:a16="http://schemas.microsoft.com/office/drawing/2014/main" id="{08A04BB6-2617-4F5F-9059-FD458259864C}"/>
              </a:ext>
            </a:extLst>
          </p:cNvPr>
          <p:cNvPicPr>
            <a:picLocks noGrp="1" noChangeAspect="1"/>
          </p:cNvPicPr>
          <p:nvPr>
            <p:ph type="pic" sz="quarter" idx="15"/>
          </p:nvPr>
        </p:nvPicPr>
        <p:blipFill rotWithShape="1">
          <a:blip r:embed="rId4"/>
          <a:srcRect t="208" b="208"/>
          <a:stretch/>
        </p:blipFill>
        <p:spPr/>
      </p:pic>
      <p:sp>
        <p:nvSpPr>
          <p:cNvPr id="30" name="Date Placeholder 29">
            <a:extLst>
              <a:ext uri="{FF2B5EF4-FFF2-40B4-BE49-F238E27FC236}">
                <a16:creationId xmlns:a16="http://schemas.microsoft.com/office/drawing/2014/main" id="{F66896BE-3509-49D5-A28D-97859D7434FE}"/>
              </a:ext>
            </a:extLst>
          </p:cNvPr>
          <p:cNvSpPr>
            <a:spLocks noGrp="1"/>
          </p:cNvSpPr>
          <p:nvPr>
            <p:ph type="dt" sz="half" idx="10"/>
          </p:nvPr>
        </p:nvSpPr>
        <p:spPr/>
        <p:txBody>
          <a:bodyPr/>
          <a:lstStyle/>
          <a:p>
            <a:r>
              <a:rPr lang="en-US" dirty="0"/>
              <a:t>9/3/20XX</a:t>
            </a:r>
          </a:p>
        </p:txBody>
      </p:sp>
      <p:sp>
        <p:nvSpPr>
          <p:cNvPr id="31" name="Footer Placeholder 30">
            <a:extLst>
              <a:ext uri="{FF2B5EF4-FFF2-40B4-BE49-F238E27FC236}">
                <a16:creationId xmlns:a16="http://schemas.microsoft.com/office/drawing/2014/main" id="{72FA7226-D67B-432B-A25E-F3656C32D1CD}"/>
              </a:ext>
            </a:extLst>
          </p:cNvPr>
          <p:cNvSpPr>
            <a:spLocks noGrp="1"/>
          </p:cNvSpPr>
          <p:nvPr>
            <p:ph type="ftr" sz="quarter" idx="11"/>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89BE6787-F451-403C-864D-CA5BF63B475A}"/>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7" name="Title 6">
            <a:extLst>
              <a:ext uri="{FF2B5EF4-FFF2-40B4-BE49-F238E27FC236}">
                <a16:creationId xmlns:a16="http://schemas.microsoft.com/office/drawing/2014/main" id="{D729CCBC-5442-4C93-B800-2D4D325D32E4}"/>
              </a:ext>
            </a:extLst>
          </p:cNvPr>
          <p:cNvSpPr>
            <a:spLocks noGrp="1"/>
          </p:cNvSpPr>
          <p:nvPr>
            <p:ph type="title"/>
          </p:nvPr>
        </p:nvSpPr>
        <p:spPr/>
        <p:txBody>
          <a:bodyPr/>
          <a:lstStyle/>
          <a:p>
            <a:r>
              <a:rPr lang="en-US" dirty="0"/>
              <a:t>Group 6</a:t>
            </a:r>
          </a:p>
        </p:txBody>
      </p:sp>
      <p:sp>
        <p:nvSpPr>
          <p:cNvPr id="8" name="Text Placeholder 7">
            <a:extLst>
              <a:ext uri="{FF2B5EF4-FFF2-40B4-BE49-F238E27FC236}">
                <a16:creationId xmlns:a16="http://schemas.microsoft.com/office/drawing/2014/main" id="{2EE63CD2-A142-4385-BA8D-E3DBBDE8F767}"/>
              </a:ext>
            </a:extLst>
          </p:cNvPr>
          <p:cNvSpPr>
            <a:spLocks noGrp="1"/>
          </p:cNvSpPr>
          <p:nvPr>
            <p:ph type="body" sz="quarter" idx="18"/>
          </p:nvPr>
        </p:nvSpPr>
        <p:spPr>
          <a:xfrm>
            <a:off x="791155" y="4242814"/>
            <a:ext cx="2906201" cy="731520"/>
          </a:xfrm>
        </p:spPr>
        <p:txBody>
          <a:bodyPr/>
          <a:lstStyle/>
          <a:p>
            <a:r>
              <a:rPr lang="en-US" dirty="0" err="1"/>
              <a:t>Sravitha</a:t>
            </a:r>
            <a:r>
              <a:rPr lang="en-US" dirty="0"/>
              <a:t> </a:t>
            </a:r>
            <a:r>
              <a:rPr lang="en-US" dirty="0" err="1"/>
              <a:t>Matlapudi</a:t>
            </a:r>
            <a:endParaRPr lang="en-US" dirty="0"/>
          </a:p>
        </p:txBody>
      </p:sp>
      <p:sp>
        <p:nvSpPr>
          <p:cNvPr id="16" name="Text Placeholder 15">
            <a:extLst>
              <a:ext uri="{FF2B5EF4-FFF2-40B4-BE49-F238E27FC236}">
                <a16:creationId xmlns:a16="http://schemas.microsoft.com/office/drawing/2014/main" id="{A414389E-EAD9-4B6E-9B85-1F6843AC6CB7}"/>
              </a:ext>
            </a:extLst>
          </p:cNvPr>
          <p:cNvSpPr>
            <a:spLocks noGrp="1"/>
          </p:cNvSpPr>
          <p:nvPr>
            <p:ph type="body" sz="quarter" idx="26"/>
          </p:nvPr>
        </p:nvSpPr>
        <p:spPr>
          <a:xfrm>
            <a:off x="9296400" y="4262763"/>
            <a:ext cx="2057400" cy="731520"/>
          </a:xfrm>
        </p:spPr>
        <p:txBody>
          <a:bodyPr/>
          <a:lstStyle/>
          <a:p>
            <a:r>
              <a:rPr lang="en-US" sz="2000" dirty="0">
                <a:latin typeface="+mj-lt"/>
              </a:rPr>
              <a:t>Khanh Le</a:t>
            </a:r>
          </a:p>
        </p:txBody>
      </p:sp>
      <p:sp>
        <p:nvSpPr>
          <p:cNvPr id="3" name="Text Placeholder 2">
            <a:extLst>
              <a:ext uri="{FF2B5EF4-FFF2-40B4-BE49-F238E27FC236}">
                <a16:creationId xmlns:a16="http://schemas.microsoft.com/office/drawing/2014/main" id="{3B2A959B-BACC-49A5-B10C-1142EAF9CCA4}"/>
              </a:ext>
            </a:extLst>
          </p:cNvPr>
          <p:cNvSpPr>
            <a:spLocks noGrp="1"/>
          </p:cNvSpPr>
          <p:nvPr>
            <p:ph type="body" sz="quarter" idx="24"/>
          </p:nvPr>
        </p:nvSpPr>
        <p:spPr>
          <a:xfrm>
            <a:off x="5065218" y="4242815"/>
            <a:ext cx="2554782" cy="731520"/>
          </a:xfrm>
        </p:spPr>
        <p:txBody>
          <a:bodyPr/>
          <a:lstStyle/>
          <a:p>
            <a:r>
              <a:rPr lang="en-US" dirty="0"/>
              <a:t>Stefanie </a:t>
            </a:r>
            <a:r>
              <a:rPr lang="en-US" dirty="0" err="1"/>
              <a:t>Ganon</a:t>
            </a:r>
            <a:endParaRPr lang="en-US" dirty="0"/>
          </a:p>
        </p:txBody>
      </p:sp>
    </p:spTree>
    <p:extLst>
      <p:ext uri="{BB962C8B-B14F-4D97-AF65-F5344CB8AC3E}">
        <p14:creationId xmlns:p14="http://schemas.microsoft.com/office/powerpoint/2010/main" val="338696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p:txBody>
          <a:bodyPr/>
          <a:lstStyle/>
          <a:p>
            <a:r>
              <a:rPr lang="en-US" dirty="0"/>
              <a:t>Conclusions</a:t>
            </a:r>
          </a:p>
        </p:txBody>
      </p:sp>
      <p:sp>
        <p:nvSpPr>
          <p:cNvPr id="5" name="Content Placeholder 4">
            <a:extLst>
              <a:ext uri="{FF2B5EF4-FFF2-40B4-BE49-F238E27FC236}">
                <a16:creationId xmlns:a16="http://schemas.microsoft.com/office/drawing/2014/main" id="{708C1B7C-03BA-4C6C-B759-6DAB6A63B451}"/>
              </a:ext>
            </a:extLst>
          </p:cNvPr>
          <p:cNvSpPr>
            <a:spLocks noGrp="1"/>
          </p:cNvSpPr>
          <p:nvPr>
            <p:ph idx="1"/>
          </p:nvPr>
        </p:nvSpPr>
        <p:spPr/>
        <p:txBody>
          <a:bodyPr/>
          <a:lstStyle/>
          <a:p>
            <a:pPr marL="0" indent="0">
              <a:buNone/>
            </a:pPr>
            <a:endParaRPr lang="en-US" sz="1800" dirty="0"/>
          </a:p>
        </p:txBody>
      </p:sp>
      <p:sp>
        <p:nvSpPr>
          <p:cNvPr id="10" name="Footer Placeholder 9">
            <a:extLst>
              <a:ext uri="{FF2B5EF4-FFF2-40B4-BE49-F238E27FC236}">
                <a16:creationId xmlns:a16="http://schemas.microsoft.com/office/drawing/2014/main" id="{8751E420-B483-4040-8E33-A32E82D74E33}"/>
              </a:ext>
            </a:extLst>
          </p:cNvPr>
          <p:cNvSpPr>
            <a:spLocks noGrp="1"/>
          </p:cNvSpPr>
          <p:nvPr>
            <p:ph type="ftr" sz="quarter" idx="11"/>
          </p:nvPr>
        </p:nvSpPr>
        <p:spPr/>
        <p:txBody>
          <a:bodyPr/>
          <a:lstStyle/>
          <a:p>
            <a:pPr algn="l"/>
            <a:r>
              <a:rPr lang="en-US" dirty="0"/>
              <a:t>Presentation Title</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20</a:t>
            </a:fld>
            <a:endParaRPr lang="en-US" dirty="0"/>
          </a:p>
        </p:txBody>
      </p:sp>
      <p:pic>
        <p:nvPicPr>
          <p:cNvPr id="13" name="Picture Placeholder 12" descr="A group of people posing for the camera&#10;&#10;Description automatically generated">
            <a:extLst>
              <a:ext uri="{FF2B5EF4-FFF2-40B4-BE49-F238E27FC236}">
                <a16:creationId xmlns:a16="http://schemas.microsoft.com/office/drawing/2014/main" id="{5190BCFA-DE4D-48DF-B99F-EC52D6F9C8FB}"/>
              </a:ext>
            </a:extLst>
          </p:cNvPr>
          <p:cNvPicPr>
            <a:picLocks noGrp="1" noChangeAspect="1"/>
          </p:cNvPicPr>
          <p:nvPr>
            <p:ph type="pic" sz="quarter" idx="13"/>
          </p:nvPr>
        </p:nvPicPr>
        <p:blipFill>
          <a:blip r:embed="rId2"/>
          <a:srcRect l="13580" r="13580"/>
          <a:stretch>
            <a:fillRect/>
          </a:stretch>
        </p:blipFill>
        <p:spPr/>
      </p:pic>
    </p:spTree>
    <p:extLst>
      <p:ext uri="{BB962C8B-B14F-4D97-AF65-F5344CB8AC3E}">
        <p14:creationId xmlns:p14="http://schemas.microsoft.com/office/powerpoint/2010/main" val="3958427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D601502-4121-4F85-A727-8AA692B72E4E}"/>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1C837077-66AC-4525-B6E6-AFA07E8BE0F0}"/>
              </a:ext>
            </a:extLst>
          </p:cNvPr>
          <p:cNvSpPr>
            <a:spLocks noGrp="1"/>
          </p:cNvSpPr>
          <p:nvPr>
            <p:ph type="pic" sz="quarter" idx="14"/>
          </p:nvPr>
        </p:nvSpPr>
        <p:spPr/>
      </p:sp>
      <p:sp>
        <p:nvSpPr>
          <p:cNvPr id="4" name="Title 3">
            <a:extLst>
              <a:ext uri="{FF2B5EF4-FFF2-40B4-BE49-F238E27FC236}">
                <a16:creationId xmlns:a16="http://schemas.microsoft.com/office/drawing/2014/main" id="{40C689AC-C194-4017-9FBB-8749A1B94207}"/>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FE67316-3348-4B5A-A7FD-D5BF8349FA09}"/>
              </a:ext>
            </a:extLst>
          </p:cNvPr>
          <p:cNvSpPr>
            <a:spLocks noGrp="1"/>
          </p:cNvSpPr>
          <p:nvPr>
            <p:ph idx="1"/>
          </p:nvPr>
        </p:nvSpPr>
        <p:spPr/>
        <p:txBody>
          <a:bodyPr/>
          <a:lstStyle/>
          <a:p>
            <a:endParaRPr lang="en-US"/>
          </a:p>
        </p:txBody>
      </p:sp>
      <p:sp>
        <p:nvSpPr>
          <p:cNvPr id="6" name="Footer Placeholder 5">
            <a:extLst>
              <a:ext uri="{FF2B5EF4-FFF2-40B4-BE49-F238E27FC236}">
                <a16:creationId xmlns:a16="http://schemas.microsoft.com/office/drawing/2014/main" id="{DFE1062C-D5E8-4290-A95D-73DEF3498D4E}"/>
              </a:ext>
            </a:extLst>
          </p:cNvPr>
          <p:cNvSpPr>
            <a:spLocks noGrp="1"/>
          </p:cNvSpPr>
          <p:nvPr>
            <p:ph type="ftr" sz="quarter" idx="11"/>
          </p:nvPr>
        </p:nvSpPr>
        <p:spPr/>
        <p:txBody>
          <a:bodyPr/>
          <a:lstStyle/>
          <a:p>
            <a:pPr algn="l"/>
            <a:r>
              <a:rPr lang="en-US"/>
              <a:t>Presentation Title</a:t>
            </a:r>
            <a:endParaRPr lang="en-US" dirty="0"/>
          </a:p>
        </p:txBody>
      </p:sp>
      <p:sp>
        <p:nvSpPr>
          <p:cNvPr id="7" name="Slide Number Placeholder 6">
            <a:extLst>
              <a:ext uri="{FF2B5EF4-FFF2-40B4-BE49-F238E27FC236}">
                <a16:creationId xmlns:a16="http://schemas.microsoft.com/office/drawing/2014/main" id="{708E976E-5AA1-49E9-8737-951E34DD8C1F}"/>
              </a:ext>
            </a:extLst>
          </p:cNvPr>
          <p:cNvSpPr>
            <a:spLocks noGrp="1"/>
          </p:cNvSpPr>
          <p:nvPr>
            <p:ph type="sldNum" sz="quarter" idx="12"/>
          </p:nvPr>
        </p:nvSpPr>
        <p:spPr/>
        <p:txBody>
          <a:bodyPr/>
          <a:lstStyle/>
          <a:p>
            <a:fld id="{B9713C8C-8E70-45D5-AE59-23E60168254E}" type="slidenum">
              <a:rPr lang="en-US" smtClean="0"/>
              <a:t>21</a:t>
            </a:fld>
            <a:endParaRPr lang="en-US" dirty="0"/>
          </a:p>
        </p:txBody>
      </p:sp>
    </p:spTree>
    <p:extLst>
      <p:ext uri="{BB962C8B-B14F-4D97-AF65-F5344CB8AC3E}">
        <p14:creationId xmlns:p14="http://schemas.microsoft.com/office/powerpoint/2010/main" val="3425695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group of people posing for the camera&#10;&#10;Description automatically generated">
            <a:extLst>
              <a:ext uri="{FF2B5EF4-FFF2-40B4-BE49-F238E27FC236}">
                <a16:creationId xmlns:a16="http://schemas.microsoft.com/office/drawing/2014/main" id="{CBAD6E17-CBCF-41A0-AFA6-40E7F7808E7C}"/>
              </a:ext>
            </a:extLst>
          </p:cNvPr>
          <p:cNvPicPr>
            <a:picLocks noGrp="1" noChangeAspect="1"/>
          </p:cNvPicPr>
          <p:nvPr>
            <p:ph type="pic" sz="quarter" idx="13"/>
          </p:nvPr>
        </p:nvPicPr>
        <p:blipFill rotWithShape="1">
          <a:blip r:embed="rId2"/>
          <a:srcRect l="13582" r="13582"/>
          <a:stretch/>
        </p:blipFill>
        <p:spPr>
          <a:xfrm>
            <a:off x="20" y="10"/>
            <a:ext cx="6105116" cy="4190990"/>
          </a:xfrm>
          <a:noFill/>
        </p:spPr>
      </p:pic>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6739128" y="365760"/>
            <a:ext cx="4617720" cy="2578608"/>
          </a:xfrm>
        </p:spPr>
        <p:txBody>
          <a:bodyPr anchor="b">
            <a:normAutofit/>
          </a:bodyPr>
          <a:lstStyle/>
          <a:p>
            <a:r>
              <a:rPr lang="en-US" dirty="0"/>
              <a:t>Thank you</a:t>
            </a:r>
          </a:p>
        </p:txBody>
      </p:sp>
      <p:sp>
        <p:nvSpPr>
          <p:cNvPr id="26" name="Footer Placeholder 5">
            <a:extLst>
              <a:ext uri="{FF2B5EF4-FFF2-40B4-BE49-F238E27FC236}">
                <a16:creationId xmlns:a16="http://schemas.microsoft.com/office/drawing/2014/main" id="{EADA098B-F015-5FF4-2A19-2D32BD753ECC}"/>
              </a:ext>
            </a:extLst>
          </p:cNvPr>
          <p:cNvSpPr>
            <a:spLocks noGrp="1"/>
          </p:cNvSpPr>
          <p:nvPr>
            <p:ph type="ftr" sz="quarter" idx="11"/>
          </p:nvPr>
        </p:nvSpPr>
        <p:spPr>
          <a:xfrm>
            <a:off x="6739128" y="6356350"/>
            <a:ext cx="4114800" cy="365125"/>
          </a:xfrm>
        </p:spPr>
        <p:txBody>
          <a:bodyPr/>
          <a:lstStyle/>
          <a:p>
            <a:pPr algn="l">
              <a:spcAft>
                <a:spcPts val="600"/>
              </a:spcAft>
            </a:pPr>
            <a:r>
              <a:rPr lang="en-US"/>
              <a:t>Presentation Title</a:t>
            </a:r>
          </a:p>
        </p:txBody>
      </p:sp>
      <p:sp>
        <p:nvSpPr>
          <p:cNvPr id="32" name="Slide Number Placeholder 6">
            <a:extLst>
              <a:ext uri="{FF2B5EF4-FFF2-40B4-BE49-F238E27FC236}">
                <a16:creationId xmlns:a16="http://schemas.microsoft.com/office/drawing/2014/main" id="{DE3F7F6C-80AA-3E4C-87DC-4A9234EB5D7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22</a:t>
            </a:fld>
            <a:endParaRPr lang="en-US"/>
          </a:p>
        </p:txBody>
      </p:sp>
    </p:spTree>
    <p:extLst>
      <p:ext uri="{BB962C8B-B14F-4D97-AF65-F5344CB8AC3E}">
        <p14:creationId xmlns:p14="http://schemas.microsoft.com/office/powerpoint/2010/main" val="242076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group of people posing for the camera&#10;&#10;Description automatically generated">
            <a:extLst>
              <a:ext uri="{FF2B5EF4-FFF2-40B4-BE49-F238E27FC236}">
                <a16:creationId xmlns:a16="http://schemas.microsoft.com/office/drawing/2014/main" id="{C353CF53-DA06-4756-BCD1-1CBFCC2C07F8}"/>
              </a:ext>
            </a:extLst>
          </p:cNvPr>
          <p:cNvPicPr>
            <a:picLocks noGrp="1" noChangeAspect="1"/>
          </p:cNvPicPr>
          <p:nvPr>
            <p:ph type="pic" sz="quarter" idx="13"/>
          </p:nvPr>
        </p:nvPicPr>
        <p:blipFill rotWithShape="1">
          <a:blip r:embed="rId2"/>
          <a:srcRect l="13582" r="13582"/>
          <a:stretch/>
        </p:blipFill>
        <p:spPr>
          <a:xfrm>
            <a:off x="20" y="10"/>
            <a:ext cx="6105116" cy="4190990"/>
          </a:xfrm>
          <a:noFill/>
        </p:spPr>
      </p:pic>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739128" y="365760"/>
            <a:ext cx="4617720" cy="2578608"/>
          </a:xfrm>
        </p:spPr>
        <p:txBody>
          <a:bodyPr anchor="b">
            <a:normAutofit/>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6739128" y="3127248"/>
            <a:ext cx="4617720" cy="3054096"/>
          </a:xfrm>
        </p:spPr>
        <p:txBody>
          <a:bodyPr>
            <a:normAutofit/>
          </a:bodyPr>
          <a:lstStyle/>
          <a:p>
            <a:r>
              <a:rPr lang="en-US" dirty="0"/>
              <a:t>Importing Libraries</a:t>
            </a:r>
          </a:p>
          <a:p>
            <a:r>
              <a:rPr lang="en-US" dirty="0"/>
              <a:t>Loading the Dataset</a:t>
            </a:r>
          </a:p>
          <a:p>
            <a:r>
              <a:rPr lang="en-US" dirty="0"/>
              <a:t>Data Overview</a:t>
            </a:r>
          </a:p>
          <a:p>
            <a:r>
              <a:rPr lang="en-US" dirty="0"/>
              <a:t>Data Cleaning</a:t>
            </a:r>
          </a:p>
          <a:p>
            <a:r>
              <a:rPr lang="en-US" dirty="0"/>
              <a:t>Exploratory Data Analysis and Visualization</a:t>
            </a:r>
          </a:p>
          <a:p>
            <a:r>
              <a:rPr lang="en-US" dirty="0"/>
              <a:t>Conclusions</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a:xfrm>
            <a:off x="6739128" y="6356350"/>
            <a:ext cx="4114800" cy="365125"/>
          </a:xfrm>
        </p:spPr>
        <p:txBody>
          <a:bodyPr anchor="ctr">
            <a:normAutofit/>
          </a:bodyPr>
          <a:lstStyle/>
          <a:p>
            <a:pPr>
              <a:spcAft>
                <a:spcPts val="600"/>
              </a:spcAft>
            </a:pPr>
            <a:r>
              <a:rPr lang="en-US" dirty="0"/>
              <a:t>Presentation Title</a:t>
            </a:r>
            <a:endParaRPr lang="en-US"/>
          </a:p>
        </p:txBody>
      </p:sp>
      <p:sp>
        <p:nvSpPr>
          <p:cNvPr id="33" name="Slide Number Placeholder 6">
            <a:extLst>
              <a:ext uri="{FF2B5EF4-FFF2-40B4-BE49-F238E27FC236}">
                <a16:creationId xmlns:a16="http://schemas.microsoft.com/office/drawing/2014/main" id="{DCC2A4F8-22F8-8A63-F8F2-3561E3FFBEF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3</a:t>
            </a:fld>
            <a:endParaRPr lang="en-US"/>
          </a:p>
        </p:txBody>
      </p:sp>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Netflix</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4</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Netflix is one of the most popular digital streaming media service providers today. </a:t>
            </a:r>
          </a:p>
          <a:p>
            <a:r>
              <a:rPr lang="en-US" sz="1800" dirty="0"/>
              <a:t>Netflix provides streaming services for movies and tv shows from various countries in the world.</a:t>
            </a:r>
          </a:p>
          <a:p>
            <a:endParaRPr lang="en-US" sz="1800" dirty="0"/>
          </a:p>
        </p:txBody>
      </p:sp>
    </p:spTree>
    <p:extLst>
      <p:ext uri="{BB962C8B-B14F-4D97-AF65-F5344CB8AC3E}">
        <p14:creationId xmlns:p14="http://schemas.microsoft.com/office/powerpoint/2010/main" val="284915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Data Analysis Process</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3651328755"/>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9/3/20XX</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5</a:t>
            </a:fld>
            <a:endParaRPr lang="en-US" dirty="0"/>
          </a:p>
        </p:txBody>
      </p:sp>
    </p:spTree>
    <p:extLst>
      <p:ext uri="{BB962C8B-B14F-4D97-AF65-F5344CB8AC3E}">
        <p14:creationId xmlns:p14="http://schemas.microsoft.com/office/powerpoint/2010/main" val="235717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title"/>
          </p:nvPr>
        </p:nvSpPr>
        <p:spPr>
          <a:xfrm>
            <a:off x="838200" y="365125"/>
            <a:ext cx="10515600" cy="1325563"/>
          </a:xfrm>
        </p:spPr>
        <p:txBody>
          <a:bodyPr anchor="ctr">
            <a:normAutofit/>
          </a:bodyPr>
          <a:lstStyle/>
          <a:p>
            <a:r>
              <a:rPr lang="en-US" dirty="0"/>
              <a:t>Importing Libraries</a:t>
            </a:r>
          </a:p>
        </p:txBody>
      </p:sp>
      <p:pic>
        <p:nvPicPr>
          <p:cNvPr id="11" name="Picture Placeholder 10" descr="A group of people posing for the camera&#10;&#10;Description automatically generated">
            <a:extLst>
              <a:ext uri="{FF2B5EF4-FFF2-40B4-BE49-F238E27FC236}">
                <a16:creationId xmlns:a16="http://schemas.microsoft.com/office/drawing/2014/main" id="{6A6973E7-90E9-47CD-96B5-F95C01FDC7D1}"/>
              </a:ext>
            </a:extLst>
          </p:cNvPr>
          <p:cNvPicPr>
            <a:picLocks noGrp="1" noChangeAspect="1"/>
          </p:cNvPicPr>
          <p:nvPr>
            <p:ph idx="1"/>
          </p:nvPr>
        </p:nvPicPr>
        <p:blipFill rotWithShape="1">
          <a:blip r:embed="rId2"/>
          <a:srcRect b="20870"/>
          <a:stretch/>
        </p:blipFill>
        <p:spPr>
          <a:xfrm>
            <a:off x="838200" y="2011680"/>
            <a:ext cx="10515600" cy="4160520"/>
          </a:xfrm>
          <a:noFill/>
        </p:spPr>
      </p:pic>
      <p:sp>
        <p:nvSpPr>
          <p:cNvPr id="16" name="Date Placeholder 3">
            <a:extLst>
              <a:ext uri="{FF2B5EF4-FFF2-40B4-BE49-F238E27FC236}">
                <a16:creationId xmlns:a16="http://schemas.microsoft.com/office/drawing/2014/main" id="{2CC73075-91BE-7087-DF8D-1F25C7FD9052}"/>
              </a:ext>
            </a:extLst>
          </p:cNvPr>
          <p:cNvSpPr>
            <a:spLocks noGrp="1"/>
          </p:cNvSpPr>
          <p:nvPr>
            <p:ph type="dt" sz="half" idx="10"/>
          </p:nvPr>
        </p:nvSpPr>
        <p:spPr>
          <a:xfrm>
            <a:off x="838200" y="6356350"/>
            <a:ext cx="2743200" cy="365125"/>
          </a:xfrm>
        </p:spPr>
        <p:txBody>
          <a:bodyPr/>
          <a:lstStyle/>
          <a:p>
            <a:pPr>
              <a:spcAft>
                <a:spcPts val="600"/>
              </a:spcAft>
            </a:pPr>
            <a:r>
              <a:rPr lang="en-US"/>
              <a:t>9/3/20XX</a:t>
            </a:r>
          </a:p>
        </p:txBody>
      </p:sp>
      <p:sp>
        <p:nvSpPr>
          <p:cNvPr id="18" name="Footer Placeholder 4">
            <a:extLst>
              <a:ext uri="{FF2B5EF4-FFF2-40B4-BE49-F238E27FC236}">
                <a16:creationId xmlns:a16="http://schemas.microsoft.com/office/drawing/2014/main" id="{0C807BE4-49A7-962D-CF4A-2589DE3BFA1B}"/>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20" name="Slide Number Placeholder 5">
            <a:extLst>
              <a:ext uri="{FF2B5EF4-FFF2-40B4-BE49-F238E27FC236}">
                <a16:creationId xmlns:a16="http://schemas.microsoft.com/office/drawing/2014/main" id="{9EB41C2F-0B84-10B9-7B97-94CAE60EE7E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6</a:t>
            </a:fld>
            <a:endParaRPr lang="en-US"/>
          </a:p>
        </p:txBody>
      </p:sp>
    </p:spTree>
    <p:extLst>
      <p:ext uri="{BB962C8B-B14F-4D97-AF65-F5344CB8AC3E}">
        <p14:creationId xmlns:p14="http://schemas.microsoft.com/office/powerpoint/2010/main" val="163372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B795-03E9-4E34-9357-C0628914ABA2}"/>
              </a:ext>
            </a:extLst>
          </p:cNvPr>
          <p:cNvSpPr>
            <a:spLocks noGrp="1"/>
          </p:cNvSpPr>
          <p:nvPr>
            <p:ph type="title"/>
          </p:nvPr>
        </p:nvSpPr>
        <p:spPr/>
        <p:txBody>
          <a:bodyPr/>
          <a:lstStyle/>
          <a:p>
            <a:r>
              <a:rPr lang="en-US" dirty="0"/>
              <a:t>Libraries</a:t>
            </a:r>
          </a:p>
        </p:txBody>
      </p:sp>
      <p:sp>
        <p:nvSpPr>
          <p:cNvPr id="4" name="Content Placeholder 3">
            <a:extLst>
              <a:ext uri="{FF2B5EF4-FFF2-40B4-BE49-F238E27FC236}">
                <a16:creationId xmlns:a16="http://schemas.microsoft.com/office/drawing/2014/main" id="{E337187F-D166-43ED-8E27-C7B4508E5C45}"/>
              </a:ext>
            </a:extLst>
          </p:cNvPr>
          <p:cNvSpPr>
            <a:spLocks noGrp="1"/>
          </p:cNvSpPr>
          <p:nvPr>
            <p:ph sz="half" idx="2"/>
          </p:nvPr>
        </p:nvSpPr>
        <p:spPr>
          <a:xfrm>
            <a:off x="838200" y="1788777"/>
            <a:ext cx="10346635" cy="3063240"/>
          </a:xfrm>
        </p:spPr>
        <p:txBody>
          <a:bodyPr>
            <a:normAutofit/>
          </a:bodyPr>
          <a:lstStyle/>
          <a:p>
            <a:endParaRPr lang="en-US" dirty="0"/>
          </a:p>
          <a:p>
            <a:r>
              <a:rPr lang="en-US" dirty="0"/>
              <a:t>Pandas</a:t>
            </a:r>
          </a:p>
          <a:p>
            <a:r>
              <a:rPr lang="en-US" dirty="0" err="1"/>
              <a:t>Opendatasets</a:t>
            </a:r>
            <a:endParaRPr lang="en-US" dirty="0"/>
          </a:p>
          <a:p>
            <a:r>
              <a:rPr lang="en-US" dirty="0" err="1"/>
              <a:t>Os</a:t>
            </a:r>
            <a:endParaRPr lang="en-US" dirty="0"/>
          </a:p>
          <a:p>
            <a:r>
              <a:rPr lang="en-US" dirty="0"/>
              <a:t>Csv</a:t>
            </a:r>
          </a:p>
          <a:p>
            <a:r>
              <a:rPr lang="en-US" dirty="0"/>
              <a:t>Matplotlib. </a:t>
            </a:r>
            <a:r>
              <a:rPr lang="en-US" dirty="0" err="1"/>
              <a:t>Pylot</a:t>
            </a:r>
            <a:endParaRPr lang="en-US" dirty="0"/>
          </a:p>
          <a:p>
            <a:r>
              <a:rPr lang="en-US" dirty="0" err="1"/>
              <a:t>Numpy</a:t>
            </a:r>
            <a:r>
              <a:rPr lang="en-US" dirty="0"/>
              <a:t> </a:t>
            </a:r>
          </a:p>
          <a:p>
            <a:endParaRPr lang="en-US" dirty="0"/>
          </a:p>
        </p:txBody>
      </p:sp>
      <p:sp>
        <p:nvSpPr>
          <p:cNvPr id="7" name="Date Placeholder 5">
            <a:extLst>
              <a:ext uri="{FF2B5EF4-FFF2-40B4-BE49-F238E27FC236}">
                <a16:creationId xmlns:a16="http://schemas.microsoft.com/office/drawing/2014/main" id="{608D1D4A-3ABF-47FD-9E9F-50C12B4A3A01}"/>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A0DB317D-4A72-44A9-B888-2974D6C16CFD}"/>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7</a:t>
            </a:fld>
            <a:endParaRPr lang="en-US" dirty="0"/>
          </a:p>
        </p:txBody>
      </p:sp>
    </p:spTree>
    <p:extLst>
      <p:ext uri="{BB962C8B-B14F-4D97-AF65-F5344CB8AC3E}">
        <p14:creationId xmlns:p14="http://schemas.microsoft.com/office/powerpoint/2010/main" val="260180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Loading datasets</a:t>
            </a:r>
          </a:p>
        </p:txBody>
      </p:sp>
      <p:pic>
        <p:nvPicPr>
          <p:cNvPr id="10" name="Picture Placeholder 9" descr="A group of people posing for the camera&#10;&#10;Description automatically generated">
            <a:extLst>
              <a:ext uri="{FF2B5EF4-FFF2-40B4-BE49-F238E27FC236}">
                <a16:creationId xmlns:a16="http://schemas.microsoft.com/office/drawing/2014/main" id="{2D466419-6B01-4062-ADC8-7203D590784D}"/>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376225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overview</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736301773"/>
      </p:ext>
    </p:extLst>
  </p:cSld>
  <p:clrMapOvr>
    <a:masterClrMapping/>
  </p:clrMapOvr>
</p:sld>
</file>

<file path=ppt/theme/theme1.xml><?xml version="1.0" encoding="utf-8"?>
<a:theme xmlns:a="http://schemas.openxmlformats.org/drawingml/2006/main" name="Brush">
  <a:themeElements>
    <a:clrScheme name="Custom 6">
      <a:dk1>
        <a:sysClr val="windowText" lastClr="000000"/>
      </a:dk1>
      <a:lt1>
        <a:sysClr val="window" lastClr="FFFFFF"/>
      </a:lt1>
      <a:dk2>
        <a:srgbClr val="57495C"/>
      </a:dk2>
      <a:lt2>
        <a:srgbClr val="E7E6E6"/>
      </a:lt2>
      <a:accent1>
        <a:srgbClr val="FF0000"/>
      </a:accent1>
      <a:accent2>
        <a:srgbClr val="FF0000"/>
      </a:accent2>
      <a:accent3>
        <a:srgbClr val="FF0000"/>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736</TotalTime>
  <Words>236</Words>
  <Application>Microsoft Office PowerPoint</Application>
  <PresentationFormat>Widescreen</PresentationFormat>
  <Paragraphs>103</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Elephant</vt:lpstr>
      <vt:lpstr>Brush</vt:lpstr>
      <vt:lpstr>NETFLIX</vt:lpstr>
      <vt:lpstr>Group 6</vt:lpstr>
      <vt:lpstr>Agenda</vt:lpstr>
      <vt:lpstr>Netflix</vt:lpstr>
      <vt:lpstr>Data Analysis Process</vt:lpstr>
      <vt:lpstr>Importing Libraries</vt:lpstr>
      <vt:lpstr>Libraries</vt:lpstr>
      <vt:lpstr>PowerPoint Presentation</vt:lpstr>
      <vt:lpstr>PowerPoint Presentation</vt:lpstr>
      <vt:lpstr>PowerPoint Presentation</vt:lpstr>
      <vt:lpstr>PowerPoint Presentation</vt:lpstr>
      <vt:lpstr>Percentages of</vt:lpstr>
      <vt:lpstr>Numbers of movies per year</vt:lpstr>
      <vt:lpstr>Number of content by rating</vt:lpstr>
      <vt:lpstr>Top Genres with the largest number of  titles</vt:lpstr>
      <vt:lpstr>Top producing countries</vt:lpstr>
      <vt:lpstr>Ratings per year</vt:lpstr>
      <vt:lpstr>Ratings vs Run time</vt:lpstr>
      <vt:lpstr>Findings</vt:lpstr>
      <vt:lpstr>Conclusions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Brush</dc:title>
  <dc:creator>Khanh Le</dc:creator>
  <cp:lastModifiedBy>Khanh Le</cp:lastModifiedBy>
  <cp:revision>16</cp:revision>
  <dcterms:created xsi:type="dcterms:W3CDTF">2022-04-28T03:25:17Z</dcterms:created>
  <dcterms:modified xsi:type="dcterms:W3CDTF">2022-04-28T21:49:16Z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