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sldIdLst>
    <p:sldId id="401" r:id="rId5"/>
    <p:sldId id="406" r:id="rId6"/>
    <p:sldId id="403" r:id="rId7"/>
    <p:sldId id="416" r:id="rId8"/>
    <p:sldId id="402" r:id="rId9"/>
    <p:sldId id="414" r:id="rId10"/>
    <p:sldId id="415" r:id="rId11"/>
    <p:sldId id="418" r:id="rId12"/>
    <p:sldId id="396" r:id="rId13"/>
    <p:sldId id="424" r:id="rId14"/>
    <p:sldId id="397" r:id="rId15"/>
    <p:sldId id="419" r:id="rId16"/>
    <p:sldId id="423" r:id="rId17"/>
    <p:sldId id="425" r:id="rId18"/>
    <p:sldId id="420" r:id="rId19"/>
    <p:sldId id="422" r:id="rId20"/>
    <p:sldId id="405" r:id="rId21"/>
    <p:sldId id="408"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18"/>
            <p14:sldId id="396"/>
            <p14:sldId id="424"/>
            <p14:sldId id="397"/>
            <p14:sldId id="419"/>
            <p14:sldId id="423"/>
            <p14:sldId id="425"/>
            <p14:sldId id="420"/>
            <p14:sldId id="422"/>
            <p14:sldId id="405"/>
            <p14:sldId id="408"/>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8" dt="2022-04-29T02:39:47.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208" autoAdjust="0"/>
  </p:normalViewPr>
  <p:slideViewPr>
    <p:cSldViewPr snapToGrid="0">
      <p:cViewPr varScale="1">
        <p:scale>
          <a:sx n="59" d="100"/>
          <a:sy n="59" d="100"/>
        </p:scale>
        <p:origin x="964" y="5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02:42:59.620" v="1109" actId="20577"/>
      <pc:docMkLst>
        <pc:docMk/>
      </pc:docMkLst>
      <pc:sldChg chg="modSp mod">
        <pc:chgData name="Stefanie Gagnon" userId="f874ef52da13a6b2" providerId="LiveId" clId="{F777C335-4339-49C5-8275-414B08422B2B}" dt="2022-04-28T23:19:56.902" v="121" actId="20577"/>
        <pc:sldMkLst>
          <pc:docMk/>
          <pc:sldMk cId="2849151971" sldId="402"/>
        </pc:sldMkLst>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modSp mod modNotesTx">
        <pc:chgData name="Stefanie Gagnon" userId="f874ef52da13a6b2" providerId="LiveId" clId="{F777C335-4339-49C5-8275-414B08422B2B}" dt="2022-04-29T02:13:34.199" v="980" actId="20577"/>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modNotesTx">
        <pc:chgData name="Stefanie Gagnon" userId="f874ef52da13a6b2" providerId="LiveId" clId="{F777C335-4339-49C5-8275-414B08422B2B}" dt="2022-04-29T02:09:52.087" v="549" actId="20577"/>
        <pc:sldMkLst>
          <pc:docMk/>
          <pc:sldMk cId="236167648" sldId="422"/>
        </pc:sldMkLst>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8T23:12:36.256" v="63"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ldChg>
      <pc:sldChg chg="modSp new mod">
        <pc:chgData name="Stefanie Gagnon" userId="f874ef52da13a6b2" providerId="LiveId" clId="{F777C335-4339-49C5-8275-414B08422B2B}" dt="2022-04-29T02:42:59.620" v="1109"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02:42:59.620" v="1109" actId="20577"/>
          <ac:spMkLst>
            <pc:docMk/>
            <pc:sldMk cId="3226823812" sldId="425"/>
            <ac:spMk id="3" creationId="{625AF70B-2B23-485A-B11E-4B4CBD2F07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spTree>
    <p:extLst>
      <p:ext uri="{BB962C8B-B14F-4D97-AF65-F5344CB8AC3E}">
        <p14:creationId xmlns:p14="http://schemas.microsoft.com/office/powerpoint/2010/main" val="89826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11</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13</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a:t>Rating 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17</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18</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3657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a:t>Presentation Title</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3054096"/>
          </a:xfrm>
        </p:spPr>
        <p:txBody>
          <a:bodyPr>
            <a:normAutofit/>
          </a:bodyPr>
          <a:lstStyle/>
          <a:p>
            <a:r>
              <a:rPr lang="en-US" dirty="0"/>
              <a:t>Importing Libraries</a:t>
            </a:r>
          </a:p>
          <a:p>
            <a:r>
              <a:rPr lang="en-US" dirty="0"/>
              <a:t>Loading the Dataset</a:t>
            </a:r>
          </a:p>
          <a:p>
            <a:r>
              <a:rPr lang="en-US" dirty="0"/>
              <a:t>Data Overview</a:t>
            </a:r>
          </a:p>
          <a:p>
            <a:r>
              <a:rPr lang="en-US" dirty="0"/>
              <a:t>Data Cleaning</a:t>
            </a:r>
          </a:p>
          <a:p>
            <a:r>
              <a:rPr lang="en-US" dirty="0"/>
              <a:t>Exploratory 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endParaRPr lang="en-US" sz="1800" dirty="0"/>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pic>
        <p:nvPicPr>
          <p:cNvPr id="37" name="Content Placeholder 36" descr="A picture containing pie chart&#10;&#10;Description automatically generated">
            <a:extLst>
              <a:ext uri="{FF2B5EF4-FFF2-40B4-BE49-F238E27FC236}">
                <a16:creationId xmlns:a16="http://schemas.microsoft.com/office/drawing/2014/main" id="{4A9C06AE-8973-40F1-B860-BAEFCC9CDC4E}"/>
              </a:ext>
            </a:extLst>
          </p:cNvPr>
          <p:cNvPicPr>
            <a:picLocks noGrp="1" noChangeAspect="1"/>
          </p:cNvPicPr>
          <p:nvPr>
            <p:ph sz="half" idx="2"/>
          </p:nvPr>
        </p:nvPicPr>
        <p:blipFill>
          <a:blip r:embed="rId2"/>
          <a:stretch>
            <a:fillRect/>
          </a:stretch>
        </p:blipFill>
        <p:spPr>
          <a:xfrm>
            <a:off x="1777048" y="2194624"/>
            <a:ext cx="3995864" cy="3995864"/>
          </a:xfrm>
          <a:noFill/>
        </p:spPr>
      </p:pic>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9</a:t>
            </a:fld>
            <a:endParaRPr lang="en-US"/>
          </a:p>
        </p:txBody>
      </p:sp>
    </p:spTree>
    <p:extLst>
      <p:ext uri="{BB962C8B-B14F-4D97-AF65-F5344CB8AC3E}">
        <p14:creationId xmlns:p14="http://schemas.microsoft.com/office/powerpoint/2010/main" val="4093317005"/>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809</TotalTime>
  <Words>349</Words>
  <Application>Microsoft Office PowerPoint</Application>
  <PresentationFormat>Widescreen</PresentationFormat>
  <Paragraphs>104</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PowerPoint Presentation</vt:lpstr>
      <vt:lpstr>Percentages of</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Findings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16</cp:revision>
  <dcterms:created xsi:type="dcterms:W3CDTF">2022-04-28T03:25:17Z</dcterms:created>
  <dcterms:modified xsi:type="dcterms:W3CDTF">2022-04-29T02:43:22Z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