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sldIdLst>
    <p:sldId id="401" r:id="rId5"/>
    <p:sldId id="406" r:id="rId6"/>
    <p:sldId id="403" r:id="rId7"/>
    <p:sldId id="416" r:id="rId8"/>
    <p:sldId id="402" r:id="rId9"/>
    <p:sldId id="414" r:id="rId10"/>
    <p:sldId id="415" r:id="rId11"/>
    <p:sldId id="426" r:id="rId12"/>
    <p:sldId id="418" r:id="rId13"/>
    <p:sldId id="428" r:id="rId14"/>
    <p:sldId id="424" r:id="rId15"/>
    <p:sldId id="419" r:id="rId16"/>
    <p:sldId id="423" r:id="rId17"/>
    <p:sldId id="425" r:id="rId18"/>
    <p:sldId id="420" r:id="rId19"/>
    <p:sldId id="422" r:id="rId20"/>
    <p:sldId id="408" r:id="rId21"/>
    <p:sldId id="427"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428"/>
            <p14:sldId id="424"/>
            <p14:sldId id="419"/>
            <p14:sldId id="423"/>
            <p14:sldId id="425"/>
            <p14:sldId id="420"/>
            <p14:sldId id="422"/>
            <p14:sldId id="408"/>
            <p14:sldId id="427"/>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24" dt="2022-04-29T21:35:28.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208" autoAdjust="0"/>
  </p:normalViewPr>
  <p:slideViewPr>
    <p:cSldViewPr snapToGrid="0">
      <p:cViewPr varScale="1">
        <p:scale>
          <a:sx n="59" d="100"/>
          <a:sy n="59" d="100"/>
        </p:scale>
        <p:origin x="240" y="5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21:36:21.378" v="2472" actId="14100"/>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modSp mod modNotesTx">
        <pc:chgData name="Stefanie Gagnon" userId="f874ef52da13a6b2" providerId="LiveId" clId="{F777C335-4339-49C5-8275-414B08422B2B}" dt="2022-04-29T16:30:36.852" v="2248" actId="20577"/>
        <pc:sldMkLst>
          <pc:docMk/>
          <pc:sldMk cId="236167648" sldId="422"/>
        </pc:sldMkLst>
        <pc:spChg chg="add mod">
          <ac:chgData name="Stefanie Gagnon" userId="f874ef52da13a6b2" providerId="LiveId" clId="{F777C335-4339-49C5-8275-414B08422B2B}" dt="2022-04-29T16:29:49.227" v="2219" actId="255"/>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ldChg>
      <pc:sldChg chg="addSp delSp modSp mod modNotesTx">
        <pc:chgData name="Stefanie Gagnon" userId="f874ef52da13a6b2" providerId="LiveId" clId="{F777C335-4339-49C5-8275-414B08422B2B}" dt="2022-04-29T21:36:21.378" v="2472" actId="14100"/>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29T16:48:33.825" v="2275" actId="20577"/>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29T16:13:56.501" v="1620" actId="20577"/>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a:t>
            </a:r>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14" name="Content Placeholder 13" descr="Chart, bar chart&#10;&#10;Description automatically generated with medium confidence">
            <a:extLst>
              <a:ext uri="{FF2B5EF4-FFF2-40B4-BE49-F238E27FC236}">
                <a16:creationId xmlns:a16="http://schemas.microsoft.com/office/drawing/2014/main" id="{CB83D6F1-EB3D-4B1B-B675-C84B3882FC23}"/>
              </a:ext>
            </a:extLst>
          </p:cNvPr>
          <p:cNvPicPr>
            <a:picLocks noGrp="1" noChangeAspect="1"/>
          </p:cNvPicPr>
          <p:nvPr>
            <p:ph sz="half" idx="2"/>
          </p:nvPr>
        </p:nvPicPr>
        <p:blipFill>
          <a:blip r:embed="rId4"/>
          <a:stretch>
            <a:fillRect/>
          </a:stretch>
        </p:blipFill>
        <p:spPr>
          <a:xfrm>
            <a:off x="-745876" y="3452756"/>
            <a:ext cx="13074878" cy="3268719"/>
          </a:xfrm>
        </p:spPr>
      </p:pic>
    </p:spTree>
    <p:extLst>
      <p:ext uri="{BB962C8B-B14F-4D97-AF65-F5344CB8AC3E}">
        <p14:creationId xmlns:p14="http://schemas.microsoft.com/office/powerpoint/2010/main" val="300409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6" name="Content Placeholder 5" descr="Chart, scatter chart&#10;&#10;Description automatically generated">
            <a:extLst>
              <a:ext uri="{FF2B5EF4-FFF2-40B4-BE49-F238E27FC236}">
                <a16:creationId xmlns:a16="http://schemas.microsoft.com/office/drawing/2014/main" id="{98E4CC82-7614-4489-B49D-5362A38E5919}"/>
              </a:ext>
            </a:extLst>
          </p:cNvPr>
          <p:cNvPicPr>
            <a:picLocks noGrp="1" noChangeAspect="1"/>
          </p:cNvPicPr>
          <p:nvPr>
            <p:ph idx="1"/>
          </p:nvPr>
        </p:nvPicPr>
        <p:blipFill>
          <a:blip r:embed="rId3"/>
          <a:stretch>
            <a:fillRect/>
          </a:stretch>
        </p:blipFill>
        <p:spPr>
          <a:xfrm>
            <a:off x="2505259" y="1271812"/>
            <a:ext cx="9686741" cy="2829376"/>
          </a:xfrm>
        </p:spPr>
      </p:pic>
      <p:pic>
        <p:nvPicPr>
          <p:cNvPr id="9" name="Picture 8" descr="Chart, scatter chart&#10;&#10;Description automatically generated">
            <a:extLst>
              <a:ext uri="{FF2B5EF4-FFF2-40B4-BE49-F238E27FC236}">
                <a16:creationId xmlns:a16="http://schemas.microsoft.com/office/drawing/2014/main" id="{AC571B51-1E2E-45DC-88D8-60C4591B949E}"/>
              </a:ext>
            </a:extLst>
          </p:cNvPr>
          <p:cNvPicPr>
            <a:picLocks noChangeAspect="1"/>
          </p:cNvPicPr>
          <p:nvPr/>
        </p:nvPicPr>
        <p:blipFill>
          <a:blip r:embed="rId4"/>
          <a:stretch>
            <a:fillRect/>
          </a:stretch>
        </p:blipFill>
        <p:spPr>
          <a:xfrm>
            <a:off x="2535000" y="4101188"/>
            <a:ext cx="9656999" cy="2756812"/>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469571" y="2024743"/>
            <a:ext cx="6683829" cy="400110"/>
          </a:xfrm>
          <a:prstGeom prst="rect">
            <a:avLst/>
          </a:prstGeom>
          <a:noFill/>
        </p:spPr>
        <p:txBody>
          <a:bodyPr wrap="square" rtlCol="0">
            <a:spAutoFit/>
          </a:bodyPr>
          <a:lstStyle/>
          <a:p>
            <a:r>
              <a:rPr lang="en-US" sz="2000" dirty="0"/>
              <a:t>Average runtime for a movie is 101 mins</a:t>
            </a:r>
          </a:p>
        </p:txBody>
      </p:sp>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a:bodyPr>
          <a:lstStyle/>
          <a:p>
            <a:r>
              <a:rPr lang="en-US" dirty="0"/>
              <a:t>Top 5 countries which produce the largest number of titles on Netflix: United States, India, United Kingdom, Spain &amp; Japan</a:t>
            </a:r>
          </a:p>
          <a:p>
            <a:r>
              <a:rPr lang="en-US" dirty="0"/>
              <a:t>Top 5 Genres with the largest titles: Standup comedy, Documentaries, Drama, Action &amp; Adventure, Comedies, Family &amp; Children Movies.</a:t>
            </a:r>
          </a:p>
          <a:p>
            <a:r>
              <a:rPr lang="en-US" dirty="0"/>
              <a:t>Top 5 Rating types: TV_MA, TV-14, TV-PG, R, PG-13, TV-Y</a:t>
            </a:r>
          </a:p>
          <a:p>
            <a:r>
              <a:rPr lang="en-US" dirty="0"/>
              <a:t>Most of runtimes are from 50 -150mins  </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1033</TotalTime>
  <Words>500</Words>
  <Application>Microsoft Office PowerPoint</Application>
  <PresentationFormat>Widescreen</PresentationFormat>
  <Paragraphs>111</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Ratings per year</vt:lpstr>
      <vt:lpstr>Ratings vs Run time</vt:lpstr>
      <vt:lpstr>Conclusions</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20</cp:revision>
  <dcterms:created xsi:type="dcterms:W3CDTF">2022-04-28T03:25:17Z</dcterms:created>
  <dcterms:modified xsi:type="dcterms:W3CDTF">2022-04-29T21:36:25Z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