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6"/>
  </p:notesMasterIdLst>
  <p:sldIdLst>
    <p:sldId id="401" r:id="rId5"/>
    <p:sldId id="406" r:id="rId6"/>
    <p:sldId id="403" r:id="rId7"/>
    <p:sldId id="416" r:id="rId8"/>
    <p:sldId id="402" r:id="rId9"/>
    <p:sldId id="414" r:id="rId10"/>
    <p:sldId id="415" r:id="rId11"/>
    <p:sldId id="431" r:id="rId12"/>
    <p:sldId id="426" r:id="rId13"/>
    <p:sldId id="418" r:id="rId14"/>
    <p:sldId id="428" r:id="rId15"/>
    <p:sldId id="424" r:id="rId16"/>
    <p:sldId id="419" r:id="rId17"/>
    <p:sldId id="423" r:id="rId18"/>
    <p:sldId id="420" r:id="rId19"/>
    <p:sldId id="422" r:id="rId20"/>
    <p:sldId id="408" r:id="rId21"/>
    <p:sldId id="433" r:id="rId22"/>
    <p:sldId id="434" r:id="rId23"/>
    <p:sldId id="409" r:id="rId24"/>
    <p:sldId id="43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8E6048-6E25-46B6-A1C2-7AFBD137C432}">
          <p14:sldIdLst>
            <p14:sldId id="401"/>
            <p14:sldId id="406"/>
            <p14:sldId id="403"/>
            <p14:sldId id="416"/>
            <p14:sldId id="402"/>
            <p14:sldId id="414"/>
          </p14:sldIdLst>
        </p14:section>
        <p14:section name="Untitled Section" id="{442609BE-BD88-46FA-8DEF-CB70940D5537}">
          <p14:sldIdLst>
            <p14:sldId id="415"/>
            <p14:sldId id="431"/>
            <p14:sldId id="426"/>
            <p14:sldId id="418"/>
            <p14:sldId id="428"/>
            <p14:sldId id="424"/>
            <p14:sldId id="419"/>
            <p14:sldId id="423"/>
            <p14:sldId id="420"/>
            <p14:sldId id="422"/>
            <p14:sldId id="408"/>
            <p14:sldId id="433"/>
            <p14:sldId id="434"/>
            <p14:sldId id="409"/>
            <p14:sldId id="432"/>
          </p14:sldIdLst>
        </p14:section>
      </p14:sectionLst>
    </p:ex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09B3D3-2B14-432F-A724-8C96588F7165}" v="10" dt="2022-05-02T15:18:15.5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7180" autoAdjust="0"/>
  </p:normalViewPr>
  <p:slideViewPr>
    <p:cSldViewPr snapToGrid="0">
      <p:cViewPr varScale="1">
        <p:scale>
          <a:sx n="49" d="100"/>
          <a:sy n="49" d="100"/>
        </p:scale>
        <p:origin x="672" y="36"/>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fanie Gagnon" userId="f874ef52da13a6b2" providerId="LiveId" clId="{F777C335-4339-49C5-8275-414B08422B2B}"/>
    <pc:docChg chg="undo redo custSel addSld delSld modSld sldOrd modSection">
      <pc:chgData name="Stefanie Gagnon" userId="f874ef52da13a6b2" providerId="LiveId" clId="{F777C335-4339-49C5-8275-414B08422B2B}" dt="2022-04-30T01:12:55.519" v="2558" actId="27636"/>
      <pc:docMkLst>
        <pc:docMk/>
      </pc:docMkLst>
      <pc:sldChg chg="addSp delSp modSp del mod modNotesTx">
        <pc:chgData name="Stefanie Gagnon" userId="f874ef52da13a6b2" providerId="LiveId" clId="{F777C335-4339-49C5-8275-414B08422B2B}" dt="2022-04-29T20:21:46.842" v="2376" actId="47"/>
        <pc:sldMkLst>
          <pc:docMk/>
          <pc:sldMk cId="4093317005" sldId="396"/>
        </pc:sldMkLst>
        <pc:spChg chg="mod">
          <ac:chgData name="Stefanie Gagnon" userId="f874ef52da13a6b2" providerId="LiveId" clId="{F777C335-4339-49C5-8275-414B08422B2B}" dt="2022-04-29T19:35:53.304" v="2325" actId="1076"/>
          <ac:spMkLst>
            <pc:docMk/>
            <pc:sldMk cId="4093317005" sldId="396"/>
            <ac:spMk id="2" creationId="{6D602820-7F02-4F5F-8933-C0B61CFA2E08}"/>
          </ac:spMkLst>
        </pc:spChg>
        <pc:spChg chg="mod">
          <ac:chgData name="Stefanie Gagnon" userId="f874ef52da13a6b2" providerId="LiveId" clId="{F777C335-4339-49C5-8275-414B08422B2B}" dt="2022-04-29T14:28:05.234" v="1125" actId="20577"/>
          <ac:spMkLst>
            <pc:docMk/>
            <pc:sldMk cId="4093317005" sldId="396"/>
            <ac:spMk id="4" creationId="{523A727A-BD22-42EE-9500-BBEF455DA5DE}"/>
          </ac:spMkLst>
        </pc:spChg>
        <pc:spChg chg="mod">
          <ac:chgData name="Stefanie Gagnon" userId="f874ef52da13a6b2" providerId="LiveId" clId="{F777C335-4339-49C5-8275-414B08422B2B}" dt="2022-04-29T14:27:54.639" v="1116" actId="20577"/>
          <ac:spMkLst>
            <pc:docMk/>
            <pc:sldMk cId="4093317005" sldId="396"/>
            <ac:spMk id="5" creationId="{D00329E9-36A4-4FA9-9FBD-412BCEF20954}"/>
          </ac:spMkLst>
        </pc:spChg>
        <pc:spChg chg="add mod">
          <ac:chgData name="Stefanie Gagnon" userId="f874ef52da13a6b2" providerId="LiveId" clId="{F777C335-4339-49C5-8275-414B08422B2B}" dt="2022-04-29T18:26:18.503" v="2317" actId="478"/>
          <ac:spMkLst>
            <pc:docMk/>
            <pc:sldMk cId="4093317005" sldId="396"/>
            <ac:spMk id="6" creationId="{4A40EFB5-4CC7-40AB-A124-4A85A2850200}"/>
          </ac:spMkLst>
        </pc:spChg>
        <pc:picChg chg="add mod">
          <ac:chgData name="Stefanie Gagnon" userId="f874ef52da13a6b2" providerId="LiveId" clId="{F777C335-4339-49C5-8275-414B08422B2B}" dt="2022-04-29T18:27:04.614" v="2324" actId="1076"/>
          <ac:picMkLst>
            <pc:docMk/>
            <pc:sldMk cId="4093317005" sldId="396"/>
            <ac:picMk id="12" creationId="{DC0EF69A-C604-445E-9E7C-CA47FF16BC75}"/>
          </ac:picMkLst>
        </pc:picChg>
        <pc:picChg chg="del">
          <ac:chgData name="Stefanie Gagnon" userId="f874ef52da13a6b2" providerId="LiveId" clId="{F777C335-4339-49C5-8275-414B08422B2B}" dt="2022-04-29T18:26:18.503" v="2317" actId="478"/>
          <ac:picMkLst>
            <pc:docMk/>
            <pc:sldMk cId="4093317005" sldId="396"/>
            <ac:picMk id="37" creationId="{4A9C06AE-8973-40F1-B860-BAEFCC9CDC4E}"/>
          </ac:picMkLst>
        </pc:picChg>
      </pc:sldChg>
      <pc:sldChg chg="del modNotesTx">
        <pc:chgData name="Stefanie Gagnon" userId="f874ef52da13a6b2" providerId="LiveId" clId="{F777C335-4339-49C5-8275-414B08422B2B}" dt="2022-04-29T20:53:17.671" v="2406" actId="47"/>
        <pc:sldMkLst>
          <pc:docMk/>
          <pc:sldMk cId="1497105360" sldId="397"/>
        </pc:sldMkLst>
      </pc:sldChg>
      <pc:sldChg chg="modSp mod modNotesTx">
        <pc:chgData name="Stefanie Gagnon" userId="f874ef52da13a6b2" providerId="LiveId" clId="{F777C335-4339-49C5-8275-414B08422B2B}" dt="2022-04-30T01:09:42.387" v="2532"/>
        <pc:sldMkLst>
          <pc:docMk/>
          <pc:sldMk cId="2849151971" sldId="402"/>
        </pc:sldMkLst>
        <pc:spChg chg="mod">
          <ac:chgData name="Stefanie Gagnon" userId="f874ef52da13a6b2" providerId="LiveId" clId="{F777C335-4339-49C5-8275-414B08422B2B}" dt="2022-04-29T15:17:01.031" v="1598" actId="33524"/>
          <ac:spMkLst>
            <pc:docMk/>
            <pc:sldMk cId="2849151971" sldId="402"/>
            <ac:spMk id="11" creationId="{7041F48D-F184-4F9F-B5AC-F127F0898F39}"/>
          </ac:spMkLst>
        </pc:spChg>
        <pc:spChg chg="mod">
          <ac:chgData name="Stefanie Gagnon" userId="f874ef52da13a6b2" providerId="LiveId" clId="{F777C335-4339-49C5-8275-414B08422B2B}" dt="2022-04-28T23:19:50.600" v="114" actId="20577"/>
          <ac:spMkLst>
            <pc:docMk/>
            <pc:sldMk cId="2849151971" sldId="402"/>
            <ac:spMk id="12" creationId="{9C693BAD-6B4E-48AD-88BF-D933B374A1F1}"/>
          </ac:spMkLst>
        </pc:spChg>
        <pc:spChg chg="mod">
          <ac:chgData name="Stefanie Gagnon" userId="f874ef52da13a6b2" providerId="LiveId" clId="{F777C335-4339-49C5-8275-414B08422B2B}" dt="2022-04-28T23:19:56.902" v="121" actId="20577"/>
          <ac:spMkLst>
            <pc:docMk/>
            <pc:sldMk cId="2849151971" sldId="402"/>
            <ac:spMk id="13" creationId="{1B9E4CF7-70FB-40DF-BE47-6E5AE3154753}"/>
          </ac:spMkLst>
        </pc:spChg>
      </pc:sldChg>
      <pc:sldChg chg="modSp mod">
        <pc:chgData name="Stefanie Gagnon" userId="f874ef52da13a6b2" providerId="LiveId" clId="{F777C335-4339-49C5-8275-414B08422B2B}" dt="2022-04-28T23:18:40.808" v="81" actId="20577"/>
        <pc:sldMkLst>
          <pc:docMk/>
          <pc:sldMk cId="1912948986" sldId="403"/>
        </pc:sldMkLst>
        <pc:spChg chg="mod">
          <ac:chgData name="Stefanie Gagnon" userId="f874ef52da13a6b2" providerId="LiveId" clId="{F777C335-4339-49C5-8275-414B08422B2B}" dt="2022-04-28T23:15:41.855" v="69" actId="20577"/>
          <ac:spMkLst>
            <pc:docMk/>
            <pc:sldMk cId="1912948986" sldId="403"/>
            <ac:spMk id="5" creationId="{07F79409-2936-4FDC-BF6F-45FC9FDA836A}"/>
          </ac:spMkLst>
        </pc:spChg>
        <pc:spChg chg="mod">
          <ac:chgData name="Stefanie Gagnon" userId="f874ef52da13a6b2" providerId="LiveId" clId="{F777C335-4339-49C5-8275-414B08422B2B}" dt="2022-04-28T23:18:40.808" v="81" actId="20577"/>
          <ac:spMkLst>
            <pc:docMk/>
            <pc:sldMk cId="1912948986" sldId="403"/>
            <ac:spMk id="26" creationId="{0E469817-940E-4A7E-82D2-9FC9B4D3AA33}"/>
          </ac:spMkLst>
        </pc:spChg>
        <pc:picChg chg="mod">
          <ac:chgData name="Stefanie Gagnon" userId="f874ef52da13a6b2" providerId="LiveId" clId="{F777C335-4339-49C5-8275-414B08422B2B}" dt="2022-04-28T23:16:00.399" v="70" actId="1076"/>
          <ac:picMkLst>
            <pc:docMk/>
            <pc:sldMk cId="1912948986" sldId="403"/>
            <ac:picMk id="16" creationId="{C353CF53-DA06-4756-BCD1-1CBFCC2C07F8}"/>
          </ac:picMkLst>
        </pc:picChg>
      </pc:sldChg>
      <pc:sldChg chg="del">
        <pc:chgData name="Stefanie Gagnon" userId="f874ef52da13a6b2" providerId="LiveId" clId="{F777C335-4339-49C5-8275-414B08422B2B}" dt="2022-04-28T23:15:12.020" v="67" actId="47"/>
        <pc:sldMkLst>
          <pc:docMk/>
          <pc:sldMk cId="1633727740" sldId="404"/>
        </pc:sldMkLst>
      </pc:sldChg>
      <pc:sldChg chg="del">
        <pc:chgData name="Stefanie Gagnon" userId="f874ef52da13a6b2" providerId="LiveId" clId="{F777C335-4339-49C5-8275-414B08422B2B}" dt="2022-04-29T16:24:18.864" v="1998" actId="47"/>
        <pc:sldMkLst>
          <pc:docMk/>
          <pc:sldMk cId="3079534048" sldId="405"/>
        </pc:sldMkLst>
      </pc:sldChg>
      <pc:sldChg chg="addSp delSp modSp mod">
        <pc:chgData name="Stefanie Gagnon" userId="f874ef52da13a6b2" providerId="LiveId" clId="{F777C335-4339-49C5-8275-414B08422B2B}" dt="2022-04-28T23:19:22.044" v="105" actId="20577"/>
        <pc:sldMkLst>
          <pc:docMk/>
          <pc:sldMk cId="3386965950" sldId="406"/>
        </pc:sldMkLst>
        <pc:spChg chg="del mod">
          <ac:chgData name="Stefanie Gagnon" userId="f874ef52da13a6b2" providerId="LiveId" clId="{F777C335-4339-49C5-8275-414B08422B2B}" dt="2022-04-28T22:53:31.316" v="45" actId="478"/>
          <ac:spMkLst>
            <pc:docMk/>
            <pc:sldMk cId="3386965950" sldId="406"/>
            <ac:spMk id="3" creationId="{3B2A959B-BACC-49A5-B10C-1142EAF9CCA4}"/>
          </ac:spMkLst>
        </pc:spChg>
        <pc:spChg chg="mod">
          <ac:chgData name="Stefanie Gagnon" userId="f874ef52da13a6b2" providerId="LiveId" clId="{F777C335-4339-49C5-8275-414B08422B2B}" dt="2022-04-28T22:55:25.348" v="61" actId="1076"/>
          <ac:spMkLst>
            <pc:docMk/>
            <pc:sldMk cId="3386965950" sldId="406"/>
            <ac:spMk id="7" creationId="{D729CCBC-5442-4C93-B800-2D4D325D32E4}"/>
          </ac:spMkLst>
        </pc:spChg>
        <pc:spChg chg="mod">
          <ac:chgData name="Stefanie Gagnon" userId="f874ef52da13a6b2" providerId="LiveId" clId="{F777C335-4339-49C5-8275-414B08422B2B}" dt="2022-04-28T22:54:54.717" v="56" actId="1076"/>
          <ac:spMkLst>
            <pc:docMk/>
            <pc:sldMk cId="3386965950" sldId="406"/>
            <ac:spMk id="8" creationId="{2EE63CD2-A142-4385-BA8D-E3DBBDE8F767}"/>
          </ac:spMkLst>
        </pc:spChg>
        <pc:spChg chg="add del mod">
          <ac:chgData name="Stefanie Gagnon" userId="f874ef52da13a6b2" providerId="LiveId" clId="{F777C335-4339-49C5-8275-414B08422B2B}" dt="2022-04-28T23:14:05.993" v="64" actId="478"/>
          <ac:spMkLst>
            <pc:docMk/>
            <pc:sldMk cId="3386965950" sldId="406"/>
            <ac:spMk id="12" creationId="{2B785783-C5F0-4B66-8CA6-D65C5E55C725}"/>
          </ac:spMkLst>
        </pc:spChg>
        <pc:spChg chg="add del mod">
          <ac:chgData name="Stefanie Gagnon" userId="f874ef52da13a6b2" providerId="LiveId" clId="{F777C335-4339-49C5-8275-414B08422B2B}" dt="2022-04-28T23:14:08.653" v="66" actId="478"/>
          <ac:spMkLst>
            <pc:docMk/>
            <pc:sldMk cId="3386965950" sldId="406"/>
            <ac:spMk id="14" creationId="{34F30FBE-036E-43B3-8561-1236524D91E8}"/>
          </ac:spMkLst>
        </pc:spChg>
        <pc:spChg chg="del mod">
          <ac:chgData name="Stefanie Gagnon" userId="f874ef52da13a6b2" providerId="LiveId" clId="{F777C335-4339-49C5-8275-414B08422B2B}" dt="2022-04-28T22:53:47.868" v="47" actId="478"/>
          <ac:spMkLst>
            <pc:docMk/>
            <pc:sldMk cId="3386965950" sldId="406"/>
            <ac:spMk id="16" creationId="{A414389E-EAD9-4B6E-9B85-1F6843AC6CB7}"/>
          </ac:spMkLst>
        </pc:spChg>
        <pc:spChg chg="add del mod">
          <ac:chgData name="Stefanie Gagnon" userId="f874ef52da13a6b2" providerId="LiveId" clId="{F777C335-4339-49C5-8275-414B08422B2B}" dt="2022-04-28T23:14:07.460" v="65" actId="478"/>
          <ac:spMkLst>
            <pc:docMk/>
            <pc:sldMk cId="3386965950" sldId="406"/>
            <ac:spMk id="17" creationId="{EB9C82FF-E87B-40C9-BA7A-9573197CD696}"/>
          </ac:spMkLst>
        </pc:spChg>
        <pc:spChg chg="add del mod">
          <ac:chgData name="Stefanie Gagnon" userId="f874ef52da13a6b2" providerId="LiveId" clId="{F777C335-4339-49C5-8275-414B08422B2B}" dt="2022-04-28T22:54:00.970" v="49" actId="478"/>
          <ac:spMkLst>
            <pc:docMk/>
            <pc:sldMk cId="3386965950" sldId="406"/>
            <ac:spMk id="19" creationId="{A79B0874-D51A-481C-8718-799BCDC7FC2C}"/>
          </ac:spMkLst>
        </pc:spChg>
        <pc:spChg chg="add del mod">
          <ac:chgData name="Stefanie Gagnon" userId="f874ef52da13a6b2" providerId="LiveId" clId="{F777C335-4339-49C5-8275-414B08422B2B}" dt="2022-04-28T22:54:21.184" v="52" actId="478"/>
          <ac:spMkLst>
            <pc:docMk/>
            <pc:sldMk cId="3386965950" sldId="406"/>
            <ac:spMk id="22" creationId="{609E1A84-3B6A-4FB8-AFA9-194B0E6A0933}"/>
          </ac:spMkLst>
        </pc:spChg>
        <pc:spChg chg="mod">
          <ac:chgData name="Stefanie Gagnon" userId="f874ef52da13a6b2" providerId="LiveId" clId="{F777C335-4339-49C5-8275-414B08422B2B}" dt="2022-04-28T23:19:10.200" v="90" actId="20577"/>
          <ac:spMkLst>
            <pc:docMk/>
            <pc:sldMk cId="3386965950" sldId="406"/>
            <ac:spMk id="30" creationId="{F66896BE-3509-49D5-A28D-97859D7434FE}"/>
          </ac:spMkLst>
        </pc:spChg>
        <pc:spChg chg="mod">
          <ac:chgData name="Stefanie Gagnon" userId="f874ef52da13a6b2" providerId="LiveId" clId="{F777C335-4339-49C5-8275-414B08422B2B}" dt="2022-04-28T23:19:22.044" v="105" actId="20577"/>
          <ac:spMkLst>
            <pc:docMk/>
            <pc:sldMk cId="3386965950" sldId="406"/>
            <ac:spMk id="31" creationId="{72FA7226-D67B-432B-A25E-F3656C32D1CD}"/>
          </ac:spMkLst>
        </pc:spChg>
        <pc:picChg chg="add del mod">
          <ac:chgData name="Stefanie Gagnon" userId="f874ef52da13a6b2" providerId="LiveId" clId="{F777C335-4339-49C5-8275-414B08422B2B}" dt="2022-04-28T22:33:32.677" v="7" actId="21"/>
          <ac:picMkLst>
            <pc:docMk/>
            <pc:sldMk cId="3386965950" sldId="406"/>
            <ac:picMk id="4" creationId="{DDEBF98A-89CA-47AC-940F-3C404F39488B}"/>
          </ac:picMkLst>
        </pc:picChg>
        <pc:picChg chg="add del mod">
          <ac:chgData name="Stefanie Gagnon" userId="f874ef52da13a6b2" providerId="LiveId" clId="{F777C335-4339-49C5-8275-414B08422B2B}" dt="2022-04-28T22:42:53.758" v="12" actId="478"/>
          <ac:picMkLst>
            <pc:docMk/>
            <pc:sldMk cId="3386965950" sldId="406"/>
            <ac:picMk id="6" creationId="{DC75880C-ADE5-492E-9F48-0FB9A9A203B0}"/>
          </ac:picMkLst>
        </pc:picChg>
        <pc:picChg chg="add mod">
          <ac:chgData name="Stefanie Gagnon" userId="f874ef52da13a6b2" providerId="LiveId" clId="{F777C335-4339-49C5-8275-414B08422B2B}" dt="2022-04-28T22:55:04.650" v="57" actId="1076"/>
          <ac:picMkLst>
            <pc:docMk/>
            <pc:sldMk cId="3386965950" sldId="406"/>
            <ac:picMk id="10" creationId="{ECF75298-F1EC-4DBC-97A2-A83B0F45A609}"/>
          </ac:picMkLst>
        </pc:picChg>
        <pc:picChg chg="del">
          <ac:chgData name="Stefanie Gagnon" userId="f874ef52da13a6b2" providerId="LiveId" clId="{F777C335-4339-49C5-8275-414B08422B2B}" dt="2022-04-28T22:51:22.896" v="18" actId="478"/>
          <ac:picMkLst>
            <pc:docMk/>
            <pc:sldMk cId="3386965950" sldId="406"/>
            <ac:picMk id="21" creationId="{5F016331-E9AC-40F7-98B5-5A637369DB88}"/>
          </ac:picMkLst>
        </pc:picChg>
        <pc:picChg chg="del">
          <ac:chgData name="Stefanie Gagnon" userId="f874ef52da13a6b2" providerId="LiveId" clId="{F777C335-4339-49C5-8275-414B08422B2B}" dt="2022-04-28T22:51:30.096" v="21" actId="478"/>
          <ac:picMkLst>
            <pc:docMk/>
            <pc:sldMk cId="3386965950" sldId="406"/>
            <ac:picMk id="23" creationId="{5498FE7A-766C-4955-B644-E18D5E4582E5}"/>
          </ac:picMkLst>
        </pc:picChg>
        <pc:picChg chg="del">
          <ac:chgData name="Stefanie Gagnon" userId="f874ef52da13a6b2" providerId="LiveId" clId="{F777C335-4339-49C5-8275-414B08422B2B}" dt="2022-04-28T22:51:27.387" v="20" actId="478"/>
          <ac:picMkLst>
            <pc:docMk/>
            <pc:sldMk cId="3386965950" sldId="406"/>
            <ac:picMk id="25" creationId="{08A04BB6-2617-4F5F-9059-FD458259864C}"/>
          </ac:picMkLst>
        </pc:picChg>
      </pc:sldChg>
      <pc:sldChg chg="modSp mod">
        <pc:chgData name="Stefanie Gagnon" userId="f874ef52da13a6b2" providerId="LiveId" clId="{F777C335-4339-49C5-8275-414B08422B2B}" dt="2022-04-29T16:48:52.330" v="2292" actId="20577"/>
        <pc:sldMkLst>
          <pc:docMk/>
          <pc:sldMk cId="3958427157" sldId="408"/>
        </pc:sldMkLst>
        <pc:spChg chg="mod">
          <ac:chgData name="Stefanie Gagnon" userId="f874ef52da13a6b2" providerId="LiveId" clId="{F777C335-4339-49C5-8275-414B08422B2B}" dt="2022-04-29T16:48:52.330" v="2292" actId="20577"/>
          <ac:spMkLst>
            <pc:docMk/>
            <pc:sldMk cId="3958427157" sldId="408"/>
            <ac:spMk id="10" creationId="{8751E420-B483-4040-8E33-A32E82D74E33}"/>
          </ac:spMkLst>
        </pc:spChg>
      </pc:sldChg>
      <pc:sldChg chg="modSp mod">
        <pc:chgData name="Stefanie Gagnon" userId="f874ef52da13a6b2" providerId="LiveId" clId="{F777C335-4339-49C5-8275-414B08422B2B}" dt="2022-04-29T16:48:11.540" v="2258" actId="20577"/>
        <pc:sldMkLst>
          <pc:docMk/>
          <pc:sldMk cId="2420767862" sldId="409"/>
        </pc:sldMkLst>
        <pc:spChg chg="mod">
          <ac:chgData name="Stefanie Gagnon" userId="f874ef52da13a6b2" providerId="LiveId" clId="{F777C335-4339-49C5-8275-414B08422B2B}" dt="2022-04-29T16:47:46.342" v="2249" actId="1076"/>
          <ac:spMkLst>
            <pc:docMk/>
            <pc:sldMk cId="2420767862" sldId="409"/>
            <ac:spMk id="4" creationId="{8CA6E381-7CDD-4999-B9C7-CD31E749FD95}"/>
          </ac:spMkLst>
        </pc:spChg>
        <pc:spChg chg="mod">
          <ac:chgData name="Stefanie Gagnon" userId="f874ef52da13a6b2" providerId="LiveId" clId="{F777C335-4339-49C5-8275-414B08422B2B}" dt="2022-04-29T16:48:11.540" v="2258" actId="20577"/>
          <ac:spMkLst>
            <pc:docMk/>
            <pc:sldMk cId="2420767862" sldId="409"/>
            <ac:spMk id="26" creationId="{EADA098B-F015-5FF4-2A19-2D32BD753ECC}"/>
          </ac:spMkLst>
        </pc:spChg>
      </pc:sldChg>
      <pc:sldChg chg="del">
        <pc:chgData name="Stefanie Gagnon" userId="f874ef52da13a6b2" providerId="LiveId" clId="{F777C335-4339-49C5-8275-414B08422B2B}" dt="2022-04-28T23:15:22.179" v="68" actId="47"/>
        <pc:sldMkLst>
          <pc:docMk/>
          <pc:sldMk cId="2601808875" sldId="413"/>
        </pc:sldMkLst>
      </pc:sldChg>
      <pc:sldChg chg="modSp mod">
        <pc:chgData name="Stefanie Gagnon" userId="f874ef52da13a6b2" providerId="LiveId" clId="{F777C335-4339-49C5-8275-414B08422B2B}" dt="2022-04-28T23:21:06.453" v="137" actId="20577"/>
        <pc:sldMkLst>
          <pc:docMk/>
          <pc:sldMk cId="2357171705" sldId="414"/>
        </pc:sldMkLst>
        <pc:spChg chg="mod">
          <ac:chgData name="Stefanie Gagnon" userId="f874ef52da13a6b2" providerId="LiveId" clId="{F777C335-4339-49C5-8275-414B08422B2B}" dt="2022-04-28T23:21:01.635" v="130" actId="20577"/>
          <ac:spMkLst>
            <pc:docMk/>
            <pc:sldMk cId="2357171705" sldId="414"/>
            <ac:spMk id="6" creationId="{FFA9757F-0365-4F15-86D3-6165DFD49085}"/>
          </ac:spMkLst>
        </pc:spChg>
        <pc:spChg chg="mod">
          <ac:chgData name="Stefanie Gagnon" userId="f874ef52da13a6b2" providerId="LiveId" clId="{F777C335-4339-49C5-8275-414B08422B2B}" dt="2022-04-28T23:21:06.453" v="137" actId="20577"/>
          <ac:spMkLst>
            <pc:docMk/>
            <pc:sldMk cId="2357171705" sldId="414"/>
            <ac:spMk id="7" creationId="{BD13B003-BFA7-43DB-9005-32EFF68D1340}"/>
          </ac:spMkLst>
        </pc:spChg>
      </pc:sldChg>
      <pc:sldChg chg="addSp delSp modSp mod modNotesTx">
        <pc:chgData name="Stefanie Gagnon" userId="f874ef52da13a6b2" providerId="LiveId" clId="{F777C335-4339-49C5-8275-414B08422B2B}" dt="2022-04-29T15:00:08.232" v="1153" actId="21"/>
        <pc:sldMkLst>
          <pc:docMk/>
          <pc:sldMk cId="3762257380" sldId="415"/>
        </pc:sldMkLst>
        <pc:spChg chg="mod">
          <ac:chgData name="Stefanie Gagnon" userId="f874ef52da13a6b2" providerId="LiveId" clId="{F777C335-4339-49C5-8275-414B08422B2B}" dt="2022-04-29T01:58:02.690" v="162" actId="20577"/>
          <ac:spMkLst>
            <pc:docMk/>
            <pc:sldMk cId="3762257380" sldId="415"/>
            <ac:spMk id="5" creationId="{6237BABF-398B-4F17-B288-42D7047C2B6E}"/>
          </ac:spMkLst>
        </pc:spChg>
        <pc:picChg chg="add del mod">
          <ac:chgData name="Stefanie Gagnon" userId="f874ef52da13a6b2" providerId="LiveId" clId="{F777C335-4339-49C5-8275-414B08422B2B}" dt="2022-04-29T14:59:54.045" v="1149" actId="21"/>
          <ac:picMkLst>
            <pc:docMk/>
            <pc:sldMk cId="3762257380" sldId="415"/>
            <ac:picMk id="3" creationId="{85817382-3EA6-47C6-9073-204FB21D67B8}"/>
          </ac:picMkLst>
        </pc:picChg>
        <pc:picChg chg="add del mod">
          <ac:chgData name="Stefanie Gagnon" userId="f874ef52da13a6b2" providerId="LiveId" clId="{F777C335-4339-49C5-8275-414B08422B2B}" dt="2022-04-29T15:00:08.232" v="1153" actId="21"/>
          <ac:picMkLst>
            <pc:docMk/>
            <pc:sldMk cId="3762257380" sldId="415"/>
            <ac:picMk id="6" creationId="{045FD2BD-ADFF-4A91-9807-BF2FEA736F4A}"/>
          </ac:picMkLst>
        </pc:picChg>
      </pc:sldChg>
      <pc:sldChg chg="ord">
        <pc:chgData name="Stefanie Gagnon" userId="f874ef52da13a6b2" providerId="LiveId" clId="{F777C335-4339-49C5-8275-414B08422B2B}" dt="2022-04-29T02:14:23.641" v="982"/>
        <pc:sldMkLst>
          <pc:docMk/>
          <pc:sldMk cId="736301773" sldId="416"/>
        </pc:sldMkLst>
      </pc:sldChg>
      <pc:sldChg chg="del">
        <pc:chgData name="Stefanie Gagnon" userId="f874ef52da13a6b2" providerId="LiveId" clId="{F777C335-4339-49C5-8275-414B08422B2B}" dt="2022-04-29T01:57:48.960" v="141" actId="47"/>
        <pc:sldMkLst>
          <pc:docMk/>
          <pc:sldMk cId="3244581935" sldId="417"/>
        </pc:sldMkLst>
      </pc:sldChg>
      <pc:sldChg chg="addSp delSp modSp mod modNotesTx">
        <pc:chgData name="Stefanie Gagnon" userId="f874ef52da13a6b2" providerId="LiveId" clId="{F777C335-4339-49C5-8275-414B08422B2B}" dt="2022-04-29T21:10:45.068" v="2427" actId="14100"/>
        <pc:sldMkLst>
          <pc:docMk/>
          <pc:sldMk cId="2343488884" sldId="420"/>
        </pc:sldMkLst>
        <pc:spChg chg="add del mod">
          <ac:chgData name="Stefanie Gagnon" userId="f874ef52da13a6b2" providerId="LiveId" clId="{F777C335-4339-49C5-8275-414B08422B2B}" dt="2022-04-29T21:09:39.644" v="2409" actId="931"/>
          <ac:spMkLst>
            <pc:docMk/>
            <pc:sldMk cId="2343488884" sldId="420"/>
            <ac:spMk id="4" creationId="{1FD07C59-B86D-43E0-AD1E-9C921BA1797B}"/>
          </ac:spMkLst>
        </pc:spChg>
        <pc:spChg chg="add del mod">
          <ac:chgData name="Stefanie Gagnon" userId="f874ef52da13a6b2" providerId="LiveId" clId="{F777C335-4339-49C5-8275-414B08422B2B}" dt="2022-04-29T02:39:47.044" v="1002" actId="931"/>
          <ac:spMkLst>
            <pc:docMk/>
            <pc:sldMk cId="2343488884" sldId="420"/>
            <ac:spMk id="10" creationId="{B27C179A-7502-49FA-A14E-3E29344C9C3F}"/>
          </ac:spMkLst>
        </pc:spChg>
        <pc:spChg chg="del">
          <ac:chgData name="Stefanie Gagnon" userId="f874ef52da13a6b2" providerId="LiveId" clId="{F777C335-4339-49C5-8275-414B08422B2B}" dt="2022-04-29T21:10:06.237" v="2419" actId="478"/>
          <ac:spMkLst>
            <pc:docMk/>
            <pc:sldMk cId="2343488884" sldId="420"/>
            <ac:spMk id="12" creationId="{A341B71E-5290-4693-8035-44F1D53070AF}"/>
          </ac:spMkLst>
        </pc:spChg>
        <pc:spChg chg="del">
          <ac:chgData name="Stefanie Gagnon" userId="f874ef52da13a6b2" providerId="LiveId" clId="{F777C335-4339-49C5-8275-414B08422B2B}" dt="2022-04-29T21:10:03.412" v="2418" actId="478"/>
          <ac:spMkLst>
            <pc:docMk/>
            <pc:sldMk cId="2343488884" sldId="420"/>
            <ac:spMk id="13" creationId="{81FCE4EA-92D0-4D04-BA86-2FFFEC99A0AE}"/>
          </ac:spMkLst>
        </pc:spChg>
        <pc:picChg chg="add del mod">
          <ac:chgData name="Stefanie Gagnon" userId="f874ef52da13a6b2" providerId="LiveId" clId="{F777C335-4339-49C5-8275-414B08422B2B}" dt="2022-04-29T02:38:57.745" v="991" actId="478"/>
          <ac:picMkLst>
            <pc:docMk/>
            <pc:sldMk cId="2343488884" sldId="420"/>
            <ac:picMk id="4" creationId="{105E5AA1-E715-4BBB-BF90-58C00DB06326}"/>
          </ac:picMkLst>
        </pc:picChg>
        <pc:picChg chg="add del mod">
          <ac:chgData name="Stefanie Gagnon" userId="f874ef52da13a6b2" providerId="LiveId" clId="{F777C335-4339-49C5-8275-414B08422B2B}" dt="2022-04-29T02:03:18.709" v="170" actId="478"/>
          <ac:picMkLst>
            <pc:docMk/>
            <pc:sldMk cId="2343488884" sldId="420"/>
            <ac:picMk id="4" creationId="{C4EAB6D2-B70F-4C17-8A8A-897A9A408758}"/>
          </ac:picMkLst>
        </pc:picChg>
        <pc:picChg chg="add del mod">
          <ac:chgData name="Stefanie Gagnon" userId="f874ef52da13a6b2" providerId="LiveId" clId="{F777C335-4339-49C5-8275-414B08422B2B}" dt="2022-04-29T02:03:18.709" v="170" actId="478"/>
          <ac:picMkLst>
            <pc:docMk/>
            <pc:sldMk cId="2343488884" sldId="420"/>
            <ac:picMk id="6" creationId="{14BFC3A4-CCE5-4D41-84CF-BF9C9878791D}"/>
          </ac:picMkLst>
        </pc:picChg>
        <pc:picChg chg="add mod">
          <ac:chgData name="Stefanie Gagnon" userId="f874ef52da13a6b2" providerId="LiveId" clId="{F777C335-4339-49C5-8275-414B08422B2B}" dt="2022-04-29T21:10:28.769" v="2424" actId="1076"/>
          <ac:picMkLst>
            <pc:docMk/>
            <pc:sldMk cId="2343488884" sldId="420"/>
            <ac:picMk id="6" creationId="{98E4CC82-7614-4489-B49D-5362A38E5919}"/>
          </ac:picMkLst>
        </pc:picChg>
        <pc:picChg chg="add del mod">
          <ac:chgData name="Stefanie Gagnon" userId="f874ef52da13a6b2" providerId="LiveId" clId="{F777C335-4339-49C5-8275-414B08422B2B}" dt="2022-04-29T02:38:57.745" v="991" actId="478"/>
          <ac:picMkLst>
            <pc:docMk/>
            <pc:sldMk cId="2343488884" sldId="420"/>
            <ac:picMk id="6" creationId="{AC5D30B0-EEC3-4628-9229-D03161CA9883}"/>
          </ac:picMkLst>
        </pc:picChg>
        <pc:picChg chg="add del mod">
          <ac:chgData name="Stefanie Gagnon" userId="f874ef52da13a6b2" providerId="LiveId" clId="{F777C335-4339-49C5-8275-414B08422B2B}" dt="2022-04-29T02:06:14.237" v="175" actId="478"/>
          <ac:picMkLst>
            <pc:docMk/>
            <pc:sldMk cId="2343488884" sldId="420"/>
            <ac:picMk id="8" creationId="{444758B7-F282-4887-8FD5-B40706939F2D}"/>
          </ac:picMkLst>
        </pc:picChg>
        <pc:picChg chg="add del mod">
          <ac:chgData name="Stefanie Gagnon" userId="f874ef52da13a6b2" providerId="LiveId" clId="{F777C335-4339-49C5-8275-414B08422B2B}" dt="2022-04-29T21:09:10.726" v="2407" actId="478"/>
          <ac:picMkLst>
            <pc:docMk/>
            <pc:sldMk cId="2343488884" sldId="420"/>
            <ac:picMk id="8" creationId="{A5F86858-BA19-476A-AEF4-F1E23D9FD315}"/>
          </ac:picMkLst>
        </pc:picChg>
        <pc:picChg chg="add mod">
          <ac:chgData name="Stefanie Gagnon" userId="f874ef52da13a6b2" providerId="LiveId" clId="{F777C335-4339-49C5-8275-414B08422B2B}" dt="2022-04-29T21:10:45.068" v="2427" actId="14100"/>
          <ac:picMkLst>
            <pc:docMk/>
            <pc:sldMk cId="2343488884" sldId="420"/>
            <ac:picMk id="9" creationId="{AC571B51-1E2E-45DC-88D8-60C4591B949E}"/>
          </ac:picMkLst>
        </pc:picChg>
        <pc:picChg chg="add del mod">
          <ac:chgData name="Stefanie Gagnon" userId="f874ef52da13a6b2" providerId="LiveId" clId="{F777C335-4339-49C5-8275-414B08422B2B}" dt="2022-04-29T02:06:14.237" v="175" actId="478"/>
          <ac:picMkLst>
            <pc:docMk/>
            <pc:sldMk cId="2343488884" sldId="420"/>
            <ac:picMk id="10" creationId="{C7E035D3-1125-4B89-8187-DCA9D16960EC}"/>
          </ac:picMkLst>
        </pc:picChg>
        <pc:picChg chg="add del mod">
          <ac:chgData name="Stefanie Gagnon" userId="f874ef52da13a6b2" providerId="LiveId" clId="{F777C335-4339-49C5-8275-414B08422B2B}" dt="2022-04-29T21:09:13.682" v="2408" actId="478"/>
          <ac:picMkLst>
            <pc:docMk/>
            <pc:sldMk cId="2343488884" sldId="420"/>
            <ac:picMk id="15" creationId="{C3F3B601-E2A3-4661-A469-5B27C82054E1}"/>
          </ac:picMkLst>
        </pc:picChg>
        <pc:picChg chg="del mod">
          <ac:chgData name="Stefanie Gagnon" userId="f874ef52da13a6b2" providerId="LiveId" clId="{F777C335-4339-49C5-8275-414B08422B2B}" dt="2022-04-29T02:39:35.981" v="1001" actId="478"/>
          <ac:picMkLst>
            <pc:docMk/>
            <pc:sldMk cId="2343488884" sldId="420"/>
            <ac:picMk id="18" creationId="{1072F47B-3FA0-44D5-AFDA-18D1EC9C737A}"/>
          </ac:picMkLst>
        </pc:picChg>
      </pc:sldChg>
      <pc:sldChg chg="del">
        <pc:chgData name="Stefanie Gagnon" userId="f874ef52da13a6b2" providerId="LiveId" clId="{F777C335-4339-49C5-8275-414B08422B2B}" dt="2022-04-28T23:12:06.969" v="62" actId="47"/>
        <pc:sldMkLst>
          <pc:docMk/>
          <pc:sldMk cId="3425695329" sldId="421"/>
        </pc:sldMkLst>
      </pc:sldChg>
      <pc:sldChg chg="addSp delSp modSp mod modNotesTx">
        <pc:chgData name="Stefanie Gagnon" userId="f874ef52da13a6b2" providerId="LiveId" clId="{F777C335-4339-49C5-8275-414B08422B2B}" dt="2022-04-30T00:21:49.832" v="2522" actId="20577"/>
        <pc:sldMkLst>
          <pc:docMk/>
          <pc:sldMk cId="236167648" sldId="422"/>
        </pc:sldMkLst>
        <pc:spChg chg="mod">
          <ac:chgData name="Stefanie Gagnon" userId="f874ef52da13a6b2" providerId="LiveId" clId="{F777C335-4339-49C5-8275-414B08422B2B}" dt="2022-04-30T00:20:38.086" v="2513" actId="20577"/>
          <ac:spMkLst>
            <pc:docMk/>
            <pc:sldMk cId="236167648" sldId="422"/>
            <ac:spMk id="2" creationId="{6CFECE77-7A17-4D27-8F36-82EC388F8C9D}"/>
          </ac:spMkLst>
        </pc:spChg>
        <pc:spChg chg="add mod">
          <ac:chgData name="Stefanie Gagnon" userId="f874ef52da13a6b2" providerId="LiveId" clId="{F777C335-4339-49C5-8275-414B08422B2B}" dt="2022-04-30T00:21:49.832" v="2522" actId="20577"/>
          <ac:spMkLst>
            <pc:docMk/>
            <pc:sldMk cId="236167648" sldId="422"/>
            <ac:spMk id="3" creationId="{3A174422-E1A6-41C2-9ECF-72D890863E1D}"/>
          </ac:spMkLst>
        </pc:spChg>
        <pc:spChg chg="mod">
          <ac:chgData name="Stefanie Gagnon" userId="f874ef52da13a6b2" providerId="LiveId" clId="{F777C335-4339-49C5-8275-414B08422B2B}" dt="2022-04-29T16:30:22.487" v="2228" actId="20577"/>
          <ac:spMkLst>
            <pc:docMk/>
            <pc:sldMk cId="236167648" sldId="422"/>
            <ac:spMk id="4" creationId="{F4E12042-95BD-43FA-AC29-449B3AEDB4E3}"/>
          </ac:spMkLst>
        </pc:spChg>
        <pc:spChg chg="mod">
          <ac:chgData name="Stefanie Gagnon" userId="f874ef52da13a6b2" providerId="LiveId" clId="{F777C335-4339-49C5-8275-414B08422B2B}" dt="2022-04-29T16:30:36.852" v="2248" actId="20577"/>
          <ac:spMkLst>
            <pc:docMk/>
            <pc:sldMk cId="236167648" sldId="422"/>
            <ac:spMk id="5" creationId="{E45EACE6-95E1-43CA-BF8E-3C66DA81B333}"/>
          </ac:spMkLst>
        </pc:spChg>
        <pc:spChg chg="add del mod">
          <ac:chgData name="Stefanie Gagnon" userId="f874ef52da13a6b2" providerId="LiveId" clId="{F777C335-4339-49C5-8275-414B08422B2B}" dt="2022-04-30T00:17:18.207" v="2482" actId="478"/>
          <ac:spMkLst>
            <pc:docMk/>
            <pc:sldMk cId="236167648" sldId="422"/>
            <ac:spMk id="11" creationId="{AE338F79-4840-41F5-A797-C98A2867ED12}"/>
          </ac:spMkLst>
        </pc:spChg>
        <pc:picChg chg="del mod">
          <ac:chgData name="Stefanie Gagnon" userId="f874ef52da13a6b2" providerId="LiveId" clId="{F777C335-4339-49C5-8275-414B08422B2B}" dt="2022-04-30T00:16:58.910" v="2478" actId="478"/>
          <ac:picMkLst>
            <pc:docMk/>
            <pc:sldMk cId="236167648" sldId="422"/>
            <ac:picMk id="8" creationId="{F36DB7C0-55F9-41F8-940B-5A9B39305B00}"/>
          </ac:picMkLst>
        </pc:picChg>
        <pc:picChg chg="add del mod">
          <ac:chgData name="Stefanie Gagnon" userId="f874ef52da13a6b2" providerId="LiveId" clId="{F777C335-4339-49C5-8275-414B08422B2B}" dt="2022-04-30T00:19:20.365" v="2490" actId="478"/>
          <ac:picMkLst>
            <pc:docMk/>
            <pc:sldMk cId="236167648" sldId="422"/>
            <ac:picMk id="9" creationId="{A688F6D2-3FFA-45C2-8A81-F29C6A94D3A1}"/>
          </ac:picMkLst>
        </pc:picChg>
        <pc:picChg chg="add del mod">
          <ac:chgData name="Stefanie Gagnon" userId="f874ef52da13a6b2" providerId="LiveId" clId="{F777C335-4339-49C5-8275-414B08422B2B}" dt="2022-04-30T00:21:13.531" v="2517" actId="478"/>
          <ac:picMkLst>
            <pc:docMk/>
            <pc:sldMk cId="236167648" sldId="422"/>
            <ac:picMk id="13" creationId="{6277F644-545A-44E3-9314-F9ACABD52EEC}"/>
          </ac:picMkLst>
        </pc:picChg>
        <pc:picChg chg="add mod">
          <ac:chgData name="Stefanie Gagnon" userId="f874ef52da13a6b2" providerId="LiveId" clId="{F777C335-4339-49C5-8275-414B08422B2B}" dt="2022-04-30T00:21:30.122" v="2521" actId="1076"/>
          <ac:picMkLst>
            <pc:docMk/>
            <pc:sldMk cId="236167648" sldId="422"/>
            <ac:picMk id="15" creationId="{C44EE9DE-3694-4B88-B92E-2DB4BE502B2F}"/>
          </ac:picMkLst>
        </pc:picChg>
      </pc:sldChg>
      <pc:sldChg chg="addSp delSp modSp mod modNotesTx">
        <pc:chgData name="Stefanie Gagnon" userId="f874ef52da13a6b2" providerId="LiveId" clId="{F777C335-4339-49C5-8275-414B08422B2B}" dt="2022-04-30T01:04:30.412" v="2525"/>
        <pc:sldMkLst>
          <pc:docMk/>
          <pc:sldMk cId="3353992094" sldId="423"/>
        </pc:sldMkLst>
        <pc:spChg chg="mod">
          <ac:chgData name="Stefanie Gagnon" userId="f874ef52da13a6b2" providerId="LiveId" clId="{F777C335-4339-49C5-8275-414B08422B2B}" dt="2022-04-29T21:33:16.525" v="2442" actId="20577"/>
          <ac:spMkLst>
            <pc:docMk/>
            <pc:sldMk cId="3353992094" sldId="423"/>
            <ac:spMk id="2" creationId="{D4B255F5-13B3-4A6C-8581-86C5D552B2FF}"/>
          </ac:spMkLst>
        </pc:spChg>
        <pc:spChg chg="mod">
          <ac:chgData name="Stefanie Gagnon" userId="f874ef52da13a6b2" providerId="LiveId" clId="{F777C335-4339-49C5-8275-414B08422B2B}" dt="2022-04-29T21:35:56.148" v="2467" actId="20577"/>
          <ac:spMkLst>
            <pc:docMk/>
            <pc:sldMk cId="3353992094" sldId="423"/>
            <ac:spMk id="4" creationId="{EE988254-A015-4C5E-8BE1-C9680C0A698E}"/>
          </ac:spMkLst>
        </pc:spChg>
        <pc:spChg chg="mod">
          <ac:chgData name="Stefanie Gagnon" userId="f874ef52da13a6b2" providerId="LiveId" clId="{F777C335-4339-49C5-8275-414B08422B2B}" dt="2022-04-29T21:35:47.755" v="2458" actId="20577"/>
          <ac:spMkLst>
            <pc:docMk/>
            <pc:sldMk cId="3353992094" sldId="423"/>
            <ac:spMk id="5" creationId="{866EA2EE-A18A-4723-9D58-BD8F79EC4E8E}"/>
          </ac:spMkLst>
        </pc:spChg>
        <pc:spChg chg="add del mod">
          <ac:chgData name="Stefanie Gagnon" userId="f874ef52da13a6b2" providerId="LiveId" clId="{F777C335-4339-49C5-8275-414B08422B2B}" dt="2022-04-29T21:34:39.193" v="2443" actId="931"/>
          <ac:spMkLst>
            <pc:docMk/>
            <pc:sldMk cId="3353992094" sldId="423"/>
            <ac:spMk id="7" creationId="{8CE30166-70D6-4623-AC23-702DB499C76B}"/>
          </ac:spMkLst>
        </pc:spChg>
        <pc:spChg chg="add del mod">
          <ac:chgData name="Stefanie Gagnon" userId="f874ef52da13a6b2" providerId="LiveId" clId="{F777C335-4339-49C5-8275-414B08422B2B}" dt="2022-04-29T21:35:28.897" v="2447" actId="931"/>
          <ac:spMkLst>
            <pc:docMk/>
            <pc:sldMk cId="3353992094" sldId="423"/>
            <ac:spMk id="12" creationId="{1502CD5F-2FC3-4EBB-88C3-CDB5CFA824E7}"/>
          </ac:spMkLst>
        </pc:spChg>
        <pc:picChg chg="del mod">
          <ac:chgData name="Stefanie Gagnon" userId="f874ef52da13a6b2" providerId="LiveId" clId="{F777C335-4339-49C5-8275-414B08422B2B}" dt="2022-04-29T21:33:11.831" v="2436" actId="478"/>
          <ac:picMkLst>
            <pc:docMk/>
            <pc:sldMk cId="3353992094" sldId="423"/>
            <ac:picMk id="8" creationId="{F4549F85-11D5-400F-97CD-EDDFFFFC21EA}"/>
          </ac:picMkLst>
        </pc:picChg>
        <pc:picChg chg="add del mod">
          <ac:chgData name="Stefanie Gagnon" userId="f874ef52da13a6b2" providerId="LiveId" clId="{F777C335-4339-49C5-8275-414B08422B2B}" dt="2022-04-29T21:34:43.553" v="2446" actId="478"/>
          <ac:picMkLst>
            <pc:docMk/>
            <pc:sldMk cId="3353992094" sldId="423"/>
            <ac:picMk id="10" creationId="{55B66246-B521-49C1-A4A3-F068AEE21E20}"/>
          </ac:picMkLst>
        </pc:picChg>
        <pc:picChg chg="add mod">
          <ac:chgData name="Stefanie Gagnon" userId="f874ef52da13a6b2" providerId="LiveId" clId="{F777C335-4339-49C5-8275-414B08422B2B}" dt="2022-04-29T21:36:21.378" v="2472" actId="14100"/>
          <ac:picMkLst>
            <pc:docMk/>
            <pc:sldMk cId="3353992094" sldId="423"/>
            <ac:picMk id="14" creationId="{8D0B37B9-6030-444E-94CF-6CD4907A8D10}"/>
          </ac:picMkLst>
        </pc:picChg>
      </pc:sldChg>
      <pc:sldChg chg="modSp mod">
        <pc:chgData name="Stefanie Gagnon" userId="f874ef52da13a6b2" providerId="LiveId" clId="{F777C335-4339-49C5-8275-414B08422B2B}" dt="2022-04-29T16:21:28.011" v="1756" actId="20577"/>
        <pc:sldMkLst>
          <pc:docMk/>
          <pc:sldMk cId="898263839" sldId="424"/>
        </pc:sldMkLst>
        <pc:spChg chg="mod">
          <ac:chgData name="Stefanie Gagnon" userId="f874ef52da13a6b2" providerId="LiveId" clId="{F777C335-4339-49C5-8275-414B08422B2B}" dt="2022-04-28T23:12:36.256" v="63" actId="20577"/>
          <ac:spMkLst>
            <pc:docMk/>
            <pc:sldMk cId="898263839" sldId="424"/>
            <ac:spMk id="2" creationId="{6D602820-7F02-4F5F-8933-C0B61CFA2E08}"/>
          </ac:spMkLst>
        </pc:spChg>
        <pc:spChg chg="mod">
          <ac:chgData name="Stefanie Gagnon" userId="f874ef52da13a6b2" providerId="LiveId" clId="{F777C335-4339-49C5-8275-414B08422B2B}" dt="2022-04-29T16:21:28.011" v="1756" actId="20577"/>
          <ac:spMkLst>
            <pc:docMk/>
            <pc:sldMk cId="898263839" sldId="424"/>
            <ac:spMk id="4" creationId="{523A727A-BD22-42EE-9500-BBEF455DA5DE}"/>
          </ac:spMkLst>
        </pc:spChg>
        <pc:spChg chg="mod">
          <ac:chgData name="Stefanie Gagnon" userId="f874ef52da13a6b2" providerId="LiveId" clId="{F777C335-4339-49C5-8275-414B08422B2B}" dt="2022-04-29T16:21:09.973" v="1746" actId="20577"/>
          <ac:spMkLst>
            <pc:docMk/>
            <pc:sldMk cId="898263839" sldId="424"/>
            <ac:spMk id="5" creationId="{D00329E9-36A4-4FA9-9FBD-412BCEF20954}"/>
          </ac:spMkLst>
        </pc:spChg>
      </pc:sldChg>
      <pc:sldChg chg="modSp new mod">
        <pc:chgData name="Stefanie Gagnon" userId="f874ef52da13a6b2" providerId="LiveId" clId="{F777C335-4339-49C5-8275-414B08422B2B}" dt="2022-04-29T14:30:55.157" v="1132" actId="20577"/>
        <pc:sldMkLst>
          <pc:docMk/>
          <pc:sldMk cId="3226823812" sldId="425"/>
        </pc:sldMkLst>
        <pc:spChg chg="mod">
          <ac:chgData name="Stefanie Gagnon" userId="f874ef52da13a6b2" providerId="LiveId" clId="{F777C335-4339-49C5-8275-414B08422B2B}" dt="2022-04-29T02:42:25.220" v="1032" actId="20577"/>
          <ac:spMkLst>
            <pc:docMk/>
            <pc:sldMk cId="3226823812" sldId="425"/>
            <ac:spMk id="2" creationId="{46AE6450-8AE8-4593-B5DB-84C61561E0AD}"/>
          </ac:spMkLst>
        </pc:spChg>
        <pc:spChg chg="mod">
          <ac:chgData name="Stefanie Gagnon" userId="f874ef52da13a6b2" providerId="LiveId" clId="{F777C335-4339-49C5-8275-414B08422B2B}" dt="2022-04-29T14:30:55.157" v="1132" actId="20577"/>
          <ac:spMkLst>
            <pc:docMk/>
            <pc:sldMk cId="3226823812" sldId="425"/>
            <ac:spMk id="3" creationId="{625AF70B-2B23-485A-B11E-4B4CBD2F07E7}"/>
          </ac:spMkLst>
        </pc:spChg>
      </pc:sldChg>
      <pc:sldChg chg="addSp delSp modSp new mod modClrScheme chgLayout">
        <pc:chgData name="Stefanie Gagnon" userId="f874ef52da13a6b2" providerId="LiveId" clId="{F777C335-4339-49C5-8275-414B08422B2B}" dt="2022-04-29T18:26:28.569" v="2319" actId="1076"/>
        <pc:sldMkLst>
          <pc:docMk/>
          <pc:sldMk cId="1571354348" sldId="426"/>
        </pc:sldMkLst>
        <pc:spChg chg="del mod ord">
          <ac:chgData name="Stefanie Gagnon" userId="f874ef52da13a6b2" providerId="LiveId" clId="{F777C335-4339-49C5-8275-414B08422B2B}" dt="2022-04-29T15:10:26.373" v="1194" actId="700"/>
          <ac:spMkLst>
            <pc:docMk/>
            <pc:sldMk cId="1571354348" sldId="426"/>
            <ac:spMk id="2" creationId="{A67CC79E-A4EE-4275-952C-9CA4290B8A12}"/>
          </ac:spMkLst>
        </pc:spChg>
        <pc:spChg chg="del mod ord">
          <ac:chgData name="Stefanie Gagnon" userId="f874ef52da13a6b2" providerId="LiveId" clId="{F777C335-4339-49C5-8275-414B08422B2B}" dt="2022-04-29T15:10:26.373" v="1194" actId="700"/>
          <ac:spMkLst>
            <pc:docMk/>
            <pc:sldMk cId="1571354348" sldId="426"/>
            <ac:spMk id="3" creationId="{A099B2EB-0B53-4FB4-881A-377E64D443C5}"/>
          </ac:spMkLst>
        </pc:spChg>
        <pc:spChg chg="del mod ord">
          <ac:chgData name="Stefanie Gagnon" userId="f874ef52da13a6b2" providerId="LiveId" clId="{F777C335-4339-49C5-8275-414B08422B2B}" dt="2022-04-29T15:10:26.373" v="1194" actId="700"/>
          <ac:spMkLst>
            <pc:docMk/>
            <pc:sldMk cId="1571354348" sldId="426"/>
            <ac:spMk id="4" creationId="{69BDE87B-71E4-43B1-A253-68260F2F8692}"/>
          </ac:spMkLst>
        </pc:spChg>
        <pc:spChg chg="del mod">
          <ac:chgData name="Stefanie Gagnon" userId="f874ef52da13a6b2" providerId="LiveId" clId="{F777C335-4339-49C5-8275-414B08422B2B}" dt="2022-04-29T15:09:53.896" v="1193" actId="478"/>
          <ac:spMkLst>
            <pc:docMk/>
            <pc:sldMk cId="1571354348" sldId="426"/>
            <ac:spMk id="5" creationId="{F265D779-7144-4861-8BB3-C17C6FCF5FE3}"/>
          </ac:spMkLst>
        </pc:spChg>
        <pc:spChg chg="add del mod ord">
          <ac:chgData name="Stefanie Gagnon" userId="f874ef52da13a6b2" providerId="LiveId" clId="{F777C335-4339-49C5-8275-414B08422B2B}" dt="2022-04-29T15:10:36.994" v="1195" actId="26606"/>
          <ac:spMkLst>
            <pc:docMk/>
            <pc:sldMk cId="1571354348" sldId="426"/>
            <ac:spMk id="8" creationId="{C5D1DA31-0D00-434F-B929-E449131F7CBE}"/>
          </ac:spMkLst>
        </pc:spChg>
        <pc:spChg chg="add del mod ord">
          <ac:chgData name="Stefanie Gagnon" userId="f874ef52da13a6b2" providerId="LiveId" clId="{F777C335-4339-49C5-8275-414B08422B2B}" dt="2022-04-29T15:10:36.994" v="1195" actId="26606"/>
          <ac:spMkLst>
            <pc:docMk/>
            <pc:sldMk cId="1571354348" sldId="426"/>
            <ac:spMk id="9" creationId="{98D21678-B695-4AC7-8EF9-3741A0B75D2B}"/>
          </ac:spMkLst>
        </pc:spChg>
        <pc:spChg chg="add del mod ord">
          <ac:chgData name="Stefanie Gagnon" userId="f874ef52da13a6b2" providerId="LiveId" clId="{F777C335-4339-49C5-8275-414B08422B2B}" dt="2022-04-29T15:10:36.994" v="1195" actId="26606"/>
          <ac:spMkLst>
            <pc:docMk/>
            <pc:sldMk cId="1571354348" sldId="426"/>
            <ac:spMk id="10" creationId="{876D263F-D0EE-4411-BFCB-0F64C70E318B}"/>
          </ac:spMkLst>
        </pc:spChg>
        <pc:spChg chg="add mod">
          <ac:chgData name="Stefanie Gagnon" userId="f874ef52da13a6b2" providerId="LiveId" clId="{F777C335-4339-49C5-8275-414B08422B2B}" dt="2022-04-29T18:25:49.996" v="2316" actId="1076"/>
          <ac:spMkLst>
            <pc:docMk/>
            <pc:sldMk cId="1571354348" sldId="426"/>
            <ac:spMk id="15" creationId="{87A0A042-FEA8-3A41-EFB5-69EBF531FDE5}"/>
          </ac:spMkLst>
        </pc:spChg>
        <pc:spChg chg="add mod">
          <ac:chgData name="Stefanie Gagnon" userId="f874ef52da13a6b2" providerId="LiveId" clId="{F777C335-4339-49C5-8275-414B08422B2B}" dt="2022-04-29T15:13:13.193" v="1336" actId="20577"/>
          <ac:spMkLst>
            <pc:docMk/>
            <pc:sldMk cId="1571354348" sldId="426"/>
            <ac:spMk id="17" creationId="{5B56281B-EC47-3351-3BF6-1528E2DB5DE0}"/>
          </ac:spMkLst>
        </pc:spChg>
        <pc:spChg chg="add del mod">
          <ac:chgData name="Stefanie Gagnon" userId="f874ef52da13a6b2" providerId="LiveId" clId="{F777C335-4339-49C5-8275-414B08422B2B}" dt="2022-04-29T18:25:39.360" v="2314" actId="478"/>
          <ac:spMkLst>
            <pc:docMk/>
            <pc:sldMk cId="1571354348" sldId="426"/>
            <ac:spMk id="19" creationId="{99E76F9A-64BA-0776-9E18-53A1C38E15D8}"/>
          </ac:spMkLst>
        </pc:spChg>
        <pc:spChg chg="add">
          <ac:chgData name="Stefanie Gagnon" userId="f874ef52da13a6b2" providerId="LiveId" clId="{F777C335-4339-49C5-8275-414B08422B2B}" dt="2022-04-29T15:10:36.994" v="1195" actId="26606"/>
          <ac:spMkLst>
            <pc:docMk/>
            <pc:sldMk cId="1571354348" sldId="426"/>
            <ac:spMk id="21" creationId="{C6DF1FFF-F579-985C-AD10-0C47010A08C6}"/>
          </ac:spMkLst>
        </pc:spChg>
        <pc:picChg chg="add mod">
          <ac:chgData name="Stefanie Gagnon" userId="f874ef52da13a6b2" providerId="LiveId" clId="{F777C335-4339-49C5-8275-414B08422B2B}" dt="2022-04-29T18:26:22.351" v="2318" actId="1076"/>
          <ac:picMkLst>
            <pc:docMk/>
            <pc:sldMk cId="1571354348" sldId="426"/>
            <ac:picMk id="3" creationId="{9F745537-E55D-4819-AF96-FF4CCADB8203}"/>
          </ac:picMkLst>
        </pc:picChg>
        <pc:picChg chg="add mod">
          <ac:chgData name="Stefanie Gagnon" userId="f874ef52da13a6b2" providerId="LiveId" clId="{F777C335-4339-49C5-8275-414B08422B2B}" dt="2022-04-29T18:26:28.569" v="2319" actId="1076"/>
          <ac:picMkLst>
            <pc:docMk/>
            <pc:sldMk cId="1571354348" sldId="426"/>
            <ac:picMk id="5" creationId="{0782A463-3984-4364-AA1B-1E7191386C2D}"/>
          </ac:picMkLst>
        </pc:picChg>
        <pc:picChg chg="add del mod">
          <ac:chgData name="Stefanie Gagnon" userId="f874ef52da13a6b2" providerId="LiveId" clId="{F777C335-4339-49C5-8275-414B08422B2B}" dt="2022-04-29T18:23:08.922" v="2294" actId="478"/>
          <ac:picMkLst>
            <pc:docMk/>
            <pc:sldMk cId="1571354348" sldId="426"/>
            <ac:picMk id="6" creationId="{A9E9B182-3741-43BB-A142-74EE2FF97891}"/>
          </ac:picMkLst>
        </pc:picChg>
        <pc:picChg chg="add del mod">
          <ac:chgData name="Stefanie Gagnon" userId="f874ef52da13a6b2" providerId="LiveId" clId="{F777C335-4339-49C5-8275-414B08422B2B}" dt="2022-04-29T18:23:07.091" v="2293" actId="478"/>
          <ac:picMkLst>
            <pc:docMk/>
            <pc:sldMk cId="1571354348" sldId="426"/>
            <ac:picMk id="7" creationId="{0F7AD724-8038-4CBF-9B55-8B9500562E90}"/>
          </ac:picMkLst>
        </pc:picChg>
      </pc:sldChg>
      <pc:sldChg chg="modSp mod ord modNotesTx">
        <pc:chgData name="Stefanie Gagnon" userId="f874ef52da13a6b2" providerId="LiveId" clId="{F777C335-4339-49C5-8275-414B08422B2B}" dt="2022-04-30T01:12:55.519" v="2558" actId="27636"/>
        <pc:sldMkLst>
          <pc:docMk/>
          <pc:sldMk cId="2284775098" sldId="427"/>
        </pc:sldMkLst>
        <pc:spChg chg="mod">
          <ac:chgData name="Stefanie Gagnon" userId="f874ef52da13a6b2" providerId="LiveId" clId="{F777C335-4339-49C5-8275-414B08422B2B}" dt="2022-04-29T16:11:16.043" v="1606" actId="20577"/>
          <ac:spMkLst>
            <pc:docMk/>
            <pc:sldMk cId="2284775098" sldId="427"/>
            <ac:spMk id="2" creationId="{6CFECE77-7A17-4D27-8F36-82EC388F8C9D}"/>
          </ac:spMkLst>
        </pc:spChg>
        <pc:spChg chg="mod">
          <ac:chgData name="Stefanie Gagnon" userId="f874ef52da13a6b2" providerId="LiveId" clId="{F777C335-4339-49C5-8275-414B08422B2B}" dt="2022-04-29T16:48:33.825" v="2275" actId="20577"/>
          <ac:spMkLst>
            <pc:docMk/>
            <pc:sldMk cId="2284775098" sldId="427"/>
            <ac:spMk id="4" creationId="{F4E12042-95BD-43FA-AC29-449B3AEDB4E3}"/>
          </ac:spMkLst>
        </pc:spChg>
        <pc:spChg chg="mod">
          <ac:chgData name="Stefanie Gagnon" userId="f874ef52da13a6b2" providerId="LiveId" clId="{F777C335-4339-49C5-8275-414B08422B2B}" dt="2022-04-29T16:48:25.007" v="2266" actId="20577"/>
          <ac:spMkLst>
            <pc:docMk/>
            <pc:sldMk cId="2284775098" sldId="427"/>
            <ac:spMk id="5" creationId="{E45EACE6-95E1-43CA-BF8E-3C66DA81B333}"/>
          </ac:spMkLst>
        </pc:spChg>
        <pc:spChg chg="mod">
          <ac:chgData name="Stefanie Gagnon" userId="f874ef52da13a6b2" providerId="LiveId" clId="{F777C335-4339-49C5-8275-414B08422B2B}" dt="2022-04-30T01:12:55.519" v="2558" actId="27636"/>
          <ac:spMkLst>
            <pc:docMk/>
            <pc:sldMk cId="2284775098" sldId="427"/>
            <ac:spMk id="7" creationId="{57A8AF85-E3DB-4752-9A82-60FA201BA9C5}"/>
          </ac:spMkLst>
        </pc:spChg>
      </pc:sldChg>
      <pc:sldChg chg="del">
        <pc:chgData name="Stefanie Gagnon" userId="f874ef52da13a6b2" providerId="LiveId" clId="{F777C335-4339-49C5-8275-414B08422B2B}" dt="2022-04-29T16:25:54.495" v="2002" actId="47"/>
        <pc:sldMkLst>
          <pc:docMk/>
          <pc:sldMk cId="311096978" sldId="428"/>
        </pc:sldMkLst>
      </pc:sldChg>
      <pc:sldChg chg="addSp delSp modSp add mod">
        <pc:chgData name="Stefanie Gagnon" userId="f874ef52da13a6b2" providerId="LiveId" clId="{F777C335-4339-49C5-8275-414B08422B2B}" dt="2022-04-29T21:20:59.675" v="2435" actId="20577"/>
        <pc:sldMkLst>
          <pc:docMk/>
          <pc:sldMk cId="3004099782" sldId="428"/>
        </pc:sldMkLst>
        <pc:spChg chg="mod">
          <ac:chgData name="Stefanie Gagnon" userId="f874ef52da13a6b2" providerId="LiveId" clId="{F777C335-4339-49C5-8275-414B08422B2B}" dt="2022-04-29T19:37:22.669" v="2368" actId="20577"/>
          <ac:spMkLst>
            <pc:docMk/>
            <pc:sldMk cId="3004099782" sldId="428"/>
            <ac:spMk id="2" creationId="{6D602820-7F02-4F5F-8933-C0B61CFA2E08}"/>
          </ac:spMkLst>
        </pc:spChg>
        <pc:spChg chg="del">
          <ac:chgData name="Stefanie Gagnon" userId="f874ef52da13a6b2" providerId="LiveId" clId="{F777C335-4339-49C5-8275-414B08422B2B}" dt="2022-04-29T19:36:35.508" v="2331" actId="931"/>
          <ac:spMkLst>
            <pc:docMk/>
            <pc:sldMk cId="3004099782" sldId="428"/>
            <ac:spMk id="6" creationId="{4A40EFB5-4CC7-40AB-A124-4A85A2850200}"/>
          </ac:spMkLst>
        </pc:spChg>
        <pc:spChg chg="add del mod">
          <ac:chgData name="Stefanie Gagnon" userId="f874ef52da13a6b2" providerId="LiveId" clId="{F777C335-4339-49C5-8275-414B08422B2B}" dt="2022-04-29T20:49:05.670" v="2386" actId="931"/>
          <ac:spMkLst>
            <pc:docMk/>
            <pc:sldMk cId="3004099782" sldId="428"/>
            <ac:spMk id="6" creationId="{C012A26A-0146-4517-99B3-F4A73A74EA71}"/>
          </ac:spMkLst>
        </pc:spChg>
        <pc:spChg chg="add del mod">
          <ac:chgData name="Stefanie Gagnon" userId="f874ef52da13a6b2" providerId="LiveId" clId="{F777C335-4339-49C5-8275-414B08422B2B}" dt="2022-04-29T19:37:29.879" v="2370" actId="478"/>
          <ac:spMkLst>
            <pc:docMk/>
            <pc:sldMk cId="3004099782" sldId="428"/>
            <ac:spMk id="10" creationId="{D38B60DE-531B-4F31-B62B-F1863DB04662}"/>
          </ac:spMkLst>
        </pc:spChg>
        <pc:spChg chg="add del mod">
          <ac:chgData name="Stefanie Gagnon" userId="f874ef52da13a6b2" providerId="LiveId" clId="{F777C335-4339-49C5-8275-414B08422B2B}" dt="2022-04-29T20:50:17.375" v="2395" actId="931"/>
          <ac:spMkLst>
            <pc:docMk/>
            <pc:sldMk cId="3004099782" sldId="428"/>
            <ac:spMk id="12" creationId="{8CF5E0A2-1C89-4769-B48B-6C04246861DF}"/>
          </ac:spMkLst>
        </pc:spChg>
        <pc:spChg chg="del mod">
          <ac:chgData name="Stefanie Gagnon" userId="f874ef52da13a6b2" providerId="LiveId" clId="{F777C335-4339-49C5-8275-414B08422B2B}" dt="2022-04-29T19:36:52.820" v="2337" actId="478"/>
          <ac:spMkLst>
            <pc:docMk/>
            <pc:sldMk cId="3004099782" sldId="428"/>
            <ac:spMk id="46" creationId="{E35F34B1-55CF-2AA3-8AC6-949E3396103C}"/>
          </ac:spMkLst>
        </pc:spChg>
        <pc:spChg chg="mod">
          <ac:chgData name="Stefanie Gagnon" userId="f874ef52da13a6b2" providerId="LiveId" clId="{F777C335-4339-49C5-8275-414B08422B2B}" dt="2022-04-29T21:20:59.675" v="2435" actId="20577"/>
          <ac:spMkLst>
            <pc:docMk/>
            <pc:sldMk cId="3004099782" sldId="428"/>
            <ac:spMk id="48" creationId="{5776AB68-59B6-875F-6C60-0C2D9EB6B761}"/>
          </ac:spMkLst>
        </pc:spChg>
        <pc:picChg chg="add del mod">
          <ac:chgData name="Stefanie Gagnon" userId="f874ef52da13a6b2" providerId="LiveId" clId="{F777C335-4339-49C5-8275-414B08422B2B}" dt="2022-04-29T20:50:06.592" v="2394" actId="478"/>
          <ac:picMkLst>
            <pc:docMk/>
            <pc:sldMk cId="3004099782" sldId="428"/>
            <ac:picMk id="8" creationId="{F5CAD9D7-2AF4-4896-8734-D5931071F72C}"/>
          </ac:picMkLst>
        </pc:picChg>
        <pc:picChg chg="add mod">
          <ac:chgData name="Stefanie Gagnon" userId="f874ef52da13a6b2" providerId="LiveId" clId="{F777C335-4339-49C5-8275-414B08422B2B}" dt="2022-04-29T20:51:18.593" v="2404" actId="1076"/>
          <ac:picMkLst>
            <pc:docMk/>
            <pc:sldMk cId="3004099782" sldId="428"/>
            <ac:picMk id="10" creationId="{21B9037F-D93C-4866-809C-5694B68BD091}"/>
          </ac:picMkLst>
        </pc:picChg>
        <pc:picChg chg="del mod">
          <ac:chgData name="Stefanie Gagnon" userId="f874ef52da13a6b2" providerId="LiveId" clId="{F777C335-4339-49C5-8275-414B08422B2B}" dt="2022-04-29T19:36:06.732" v="2330" actId="478"/>
          <ac:picMkLst>
            <pc:docMk/>
            <pc:sldMk cId="3004099782" sldId="428"/>
            <ac:picMk id="12" creationId="{DC0EF69A-C604-445E-9E7C-CA47FF16BC75}"/>
          </ac:picMkLst>
        </pc:picChg>
        <pc:picChg chg="add mod">
          <ac:chgData name="Stefanie Gagnon" userId="f874ef52da13a6b2" providerId="LiveId" clId="{F777C335-4339-49C5-8275-414B08422B2B}" dt="2022-04-29T20:50:39.168" v="2401" actId="1076"/>
          <ac:picMkLst>
            <pc:docMk/>
            <pc:sldMk cId="3004099782" sldId="428"/>
            <ac:picMk id="14" creationId="{CB83D6F1-EB3D-4B1B-B675-C84B3882FC23}"/>
          </ac:picMkLst>
        </pc:picChg>
        <pc:picChg chg="del mod">
          <ac:chgData name="Stefanie Gagnon" userId="f874ef52da13a6b2" providerId="LiveId" clId="{F777C335-4339-49C5-8275-414B08422B2B}" dt="2022-04-29T20:48:51.653" v="2385" actId="478"/>
          <ac:picMkLst>
            <pc:docMk/>
            <pc:sldMk cId="3004099782" sldId="428"/>
            <ac:picMk id="41" creationId="{D67CA551-B856-4FBC-9D20-BD732A0DDDE5}"/>
          </ac:picMkLst>
        </pc:picChg>
      </pc:sldChg>
    </pc:docChg>
  </pc:docChgLst>
  <pc:docChgLst>
    <pc:chgData name="Stefanie Gagnon" userId="f874ef52da13a6b2" providerId="LiveId" clId="{6109B3D3-2B14-432F-A724-8C96588F7165}"/>
    <pc:docChg chg="undo custSel addSld delSld modSld modSection">
      <pc:chgData name="Stefanie Gagnon" userId="f874ef52da13a6b2" providerId="LiveId" clId="{6109B3D3-2B14-432F-A724-8C96588F7165}" dt="2022-05-02T15:21:18.442" v="1532" actId="1076"/>
      <pc:docMkLst>
        <pc:docMk/>
      </pc:docMkLst>
      <pc:sldChg chg="delSp mod">
        <pc:chgData name="Stefanie Gagnon" userId="f874ef52da13a6b2" providerId="LiveId" clId="{6109B3D3-2B14-432F-A724-8C96588F7165}" dt="2022-05-02T13:46:16.452" v="77" actId="478"/>
        <pc:sldMkLst>
          <pc:docMk/>
          <pc:sldMk cId="2849151971" sldId="402"/>
        </pc:sldMkLst>
        <pc:spChg chg="del">
          <ac:chgData name="Stefanie Gagnon" userId="f874ef52da13a6b2" providerId="LiveId" clId="{6109B3D3-2B14-432F-A724-8C96588F7165}" dt="2022-05-02T13:46:14.060" v="76" actId="478"/>
          <ac:spMkLst>
            <pc:docMk/>
            <pc:sldMk cId="2849151971" sldId="402"/>
            <ac:spMk id="12" creationId="{9C693BAD-6B4E-48AD-88BF-D933B374A1F1}"/>
          </ac:spMkLst>
        </pc:spChg>
        <pc:spChg chg="del">
          <ac:chgData name="Stefanie Gagnon" userId="f874ef52da13a6b2" providerId="LiveId" clId="{6109B3D3-2B14-432F-A724-8C96588F7165}" dt="2022-05-02T13:46:16.452" v="77" actId="478"/>
          <ac:spMkLst>
            <pc:docMk/>
            <pc:sldMk cId="2849151971" sldId="402"/>
            <ac:spMk id="13" creationId="{1B9E4CF7-70FB-40DF-BE47-6E5AE3154753}"/>
          </ac:spMkLst>
        </pc:spChg>
      </pc:sldChg>
      <pc:sldChg chg="delSp mod">
        <pc:chgData name="Stefanie Gagnon" userId="f874ef52da13a6b2" providerId="LiveId" clId="{6109B3D3-2B14-432F-A724-8C96588F7165}" dt="2022-05-02T13:46:07.692" v="75" actId="478"/>
        <pc:sldMkLst>
          <pc:docMk/>
          <pc:sldMk cId="1912948986" sldId="403"/>
        </pc:sldMkLst>
        <pc:spChg chg="del">
          <ac:chgData name="Stefanie Gagnon" userId="f874ef52da13a6b2" providerId="LiveId" clId="{6109B3D3-2B14-432F-A724-8C96588F7165}" dt="2022-05-02T13:46:07.692" v="75" actId="478"/>
          <ac:spMkLst>
            <pc:docMk/>
            <pc:sldMk cId="1912948986" sldId="403"/>
            <ac:spMk id="26" creationId="{0E469817-940E-4A7E-82D2-9FC9B4D3AA33}"/>
          </ac:spMkLst>
        </pc:spChg>
      </pc:sldChg>
      <pc:sldChg chg="delSp modSp mod">
        <pc:chgData name="Stefanie Gagnon" userId="f874ef52da13a6b2" providerId="LiveId" clId="{6109B3D3-2B14-432F-A724-8C96588F7165}" dt="2022-05-02T13:46:00.001" v="74" actId="478"/>
        <pc:sldMkLst>
          <pc:docMk/>
          <pc:sldMk cId="3386965950" sldId="406"/>
        </pc:sldMkLst>
        <pc:spChg chg="del">
          <ac:chgData name="Stefanie Gagnon" userId="f874ef52da13a6b2" providerId="LiveId" clId="{6109B3D3-2B14-432F-A724-8C96588F7165}" dt="2022-05-02T13:46:00.001" v="74" actId="478"/>
          <ac:spMkLst>
            <pc:docMk/>
            <pc:sldMk cId="3386965950" sldId="406"/>
            <ac:spMk id="30" creationId="{F66896BE-3509-49D5-A28D-97859D7434FE}"/>
          </ac:spMkLst>
        </pc:spChg>
        <pc:spChg chg="del mod">
          <ac:chgData name="Stefanie Gagnon" userId="f874ef52da13a6b2" providerId="LiveId" clId="{6109B3D3-2B14-432F-A724-8C96588F7165}" dt="2022-05-02T13:45:55.285" v="73" actId="478"/>
          <ac:spMkLst>
            <pc:docMk/>
            <pc:sldMk cId="3386965950" sldId="406"/>
            <ac:spMk id="31" creationId="{72FA7226-D67B-432B-A25E-F3656C32D1CD}"/>
          </ac:spMkLst>
        </pc:spChg>
      </pc:sldChg>
      <pc:sldChg chg="modSp mod">
        <pc:chgData name="Stefanie Gagnon" userId="f874ef52da13a6b2" providerId="LiveId" clId="{6109B3D3-2B14-432F-A724-8C96588F7165}" dt="2022-05-02T14:23:34.011" v="840" actId="1076"/>
        <pc:sldMkLst>
          <pc:docMk/>
          <pc:sldMk cId="3958427157" sldId="408"/>
        </pc:sldMkLst>
        <pc:spChg chg="mod">
          <ac:chgData name="Stefanie Gagnon" userId="f874ef52da13a6b2" providerId="LiveId" clId="{6109B3D3-2B14-432F-A724-8C96588F7165}" dt="2022-05-02T14:23:34.011" v="840" actId="1076"/>
          <ac:spMkLst>
            <pc:docMk/>
            <pc:sldMk cId="3958427157" sldId="408"/>
            <ac:spMk id="4" creationId="{80D2FA59-42D1-4596-BADF-65EE2EECB2F4}"/>
          </ac:spMkLst>
        </pc:spChg>
      </pc:sldChg>
      <pc:sldChg chg="modSp mod">
        <pc:chgData name="Stefanie Gagnon" userId="f874ef52da13a6b2" providerId="LiveId" clId="{6109B3D3-2B14-432F-A724-8C96588F7165}" dt="2022-05-02T15:21:18.442" v="1532" actId="1076"/>
        <pc:sldMkLst>
          <pc:docMk/>
          <pc:sldMk cId="2420767862" sldId="409"/>
        </pc:sldMkLst>
        <pc:spChg chg="mod">
          <ac:chgData name="Stefanie Gagnon" userId="f874ef52da13a6b2" providerId="LiveId" clId="{6109B3D3-2B14-432F-A724-8C96588F7165}" dt="2022-05-02T15:21:18.442" v="1532" actId="1076"/>
          <ac:spMkLst>
            <pc:docMk/>
            <pc:sldMk cId="2420767862" sldId="409"/>
            <ac:spMk id="4" creationId="{8CA6E381-7CDD-4999-B9C7-CD31E749FD95}"/>
          </ac:spMkLst>
        </pc:spChg>
      </pc:sldChg>
      <pc:sldChg chg="delSp mod">
        <pc:chgData name="Stefanie Gagnon" userId="f874ef52da13a6b2" providerId="LiveId" clId="{6109B3D3-2B14-432F-A724-8C96588F7165}" dt="2022-05-02T13:46:22.970" v="79" actId="478"/>
        <pc:sldMkLst>
          <pc:docMk/>
          <pc:sldMk cId="2357171705" sldId="414"/>
        </pc:sldMkLst>
        <pc:spChg chg="del">
          <ac:chgData name="Stefanie Gagnon" userId="f874ef52da13a6b2" providerId="LiveId" clId="{6109B3D3-2B14-432F-A724-8C96588F7165}" dt="2022-05-02T13:46:22.970" v="79" actId="478"/>
          <ac:spMkLst>
            <pc:docMk/>
            <pc:sldMk cId="2357171705" sldId="414"/>
            <ac:spMk id="6" creationId="{FFA9757F-0365-4F15-86D3-6165DFD49085}"/>
          </ac:spMkLst>
        </pc:spChg>
        <pc:spChg chg="del">
          <ac:chgData name="Stefanie Gagnon" userId="f874ef52da13a6b2" providerId="LiveId" clId="{6109B3D3-2B14-432F-A724-8C96588F7165}" dt="2022-05-02T13:46:20.363" v="78" actId="478"/>
          <ac:spMkLst>
            <pc:docMk/>
            <pc:sldMk cId="2357171705" sldId="414"/>
            <ac:spMk id="7" creationId="{BD13B003-BFA7-43DB-9005-32EFF68D1340}"/>
          </ac:spMkLst>
        </pc:spChg>
      </pc:sldChg>
      <pc:sldChg chg="addSp delSp modSp mod">
        <pc:chgData name="Stefanie Gagnon" userId="f874ef52da13a6b2" providerId="LiveId" clId="{6109B3D3-2B14-432F-A724-8C96588F7165}" dt="2022-05-02T13:34:47.991" v="26" actId="14100"/>
        <pc:sldMkLst>
          <pc:docMk/>
          <pc:sldMk cId="2235685552" sldId="419"/>
        </pc:sldMkLst>
        <pc:spChg chg="add del mod">
          <ac:chgData name="Stefanie Gagnon" userId="f874ef52da13a6b2" providerId="LiveId" clId="{6109B3D3-2B14-432F-A724-8C96588F7165}" dt="2022-05-02T13:34:31.305" v="21" actId="931"/>
          <ac:spMkLst>
            <pc:docMk/>
            <pc:sldMk cId="2235685552" sldId="419"/>
            <ac:spMk id="4" creationId="{DF3D50E9-C606-4263-94C3-06221890CC26}"/>
          </ac:spMkLst>
        </pc:spChg>
        <pc:picChg chg="add mod">
          <ac:chgData name="Stefanie Gagnon" userId="f874ef52da13a6b2" providerId="LiveId" clId="{6109B3D3-2B14-432F-A724-8C96588F7165}" dt="2022-05-02T13:34:47.991" v="26" actId="14100"/>
          <ac:picMkLst>
            <pc:docMk/>
            <pc:sldMk cId="2235685552" sldId="419"/>
            <ac:picMk id="6" creationId="{F3E5F44A-5CEC-4A7B-B5A0-7FE3B5B5500D}"/>
          </ac:picMkLst>
        </pc:picChg>
        <pc:picChg chg="del">
          <ac:chgData name="Stefanie Gagnon" userId="f874ef52da13a6b2" providerId="LiveId" clId="{6109B3D3-2B14-432F-A724-8C96588F7165}" dt="2022-05-02T13:34:25.048" v="20" actId="478"/>
          <ac:picMkLst>
            <pc:docMk/>
            <pc:sldMk cId="2235685552" sldId="419"/>
            <ac:picMk id="11" creationId="{21D6C733-5147-4FFB-B7DD-83C4FD40AD19}"/>
          </ac:picMkLst>
        </pc:picChg>
      </pc:sldChg>
      <pc:sldChg chg="addSp delSp modSp mod">
        <pc:chgData name="Stefanie Gagnon" userId="f874ef52da13a6b2" providerId="LiveId" clId="{6109B3D3-2B14-432F-A724-8C96588F7165}" dt="2022-05-02T13:44:48.932" v="71" actId="1076"/>
        <pc:sldMkLst>
          <pc:docMk/>
          <pc:sldMk cId="2343488884" sldId="420"/>
        </pc:sldMkLst>
        <pc:spChg chg="mod">
          <ac:chgData name="Stefanie Gagnon" userId="f874ef52da13a6b2" providerId="LiveId" clId="{6109B3D3-2B14-432F-A724-8C96588F7165}" dt="2022-05-02T13:43:48.500" v="64" actId="1076"/>
          <ac:spMkLst>
            <pc:docMk/>
            <pc:sldMk cId="2343488884" sldId="420"/>
            <ac:spMk id="2" creationId="{6D602820-7F02-4F5F-8933-C0B61CFA2E08}"/>
          </ac:spMkLst>
        </pc:spChg>
        <pc:spChg chg="add del mod">
          <ac:chgData name="Stefanie Gagnon" userId="f874ef52da13a6b2" providerId="LiveId" clId="{6109B3D3-2B14-432F-A724-8C96588F7165}" dt="2022-05-02T13:38:18.316" v="30" actId="931"/>
          <ac:spMkLst>
            <pc:docMk/>
            <pc:sldMk cId="2343488884" sldId="420"/>
            <ac:spMk id="4" creationId="{C39960F3-C7A8-4D6F-831B-9C7F5A54C42D}"/>
          </ac:spMkLst>
        </pc:spChg>
        <pc:spChg chg="add del mod">
          <ac:chgData name="Stefanie Gagnon" userId="f874ef52da13a6b2" providerId="LiveId" clId="{6109B3D3-2B14-432F-A724-8C96588F7165}" dt="2022-05-02T13:42:49.645" v="53" actId="478"/>
          <ac:spMkLst>
            <pc:docMk/>
            <pc:sldMk cId="2343488884" sldId="420"/>
            <ac:spMk id="16" creationId="{75A82F3D-1AB6-410F-838D-5DA78358E204}"/>
          </ac:spMkLst>
        </pc:spChg>
        <pc:picChg chg="del">
          <ac:chgData name="Stefanie Gagnon" userId="f874ef52da13a6b2" providerId="LiveId" clId="{6109B3D3-2B14-432F-A724-8C96588F7165}" dt="2022-05-02T13:37:55.643" v="27" actId="478"/>
          <ac:picMkLst>
            <pc:docMk/>
            <pc:sldMk cId="2343488884" sldId="420"/>
            <ac:picMk id="6" creationId="{98E4CC82-7614-4489-B49D-5362A38E5919}"/>
          </ac:picMkLst>
        </pc:picChg>
        <pc:picChg chg="add del mod">
          <ac:chgData name="Stefanie Gagnon" userId="f874ef52da13a6b2" providerId="LiveId" clId="{6109B3D3-2B14-432F-A724-8C96588F7165}" dt="2022-05-02T13:40:07.344" v="52" actId="478"/>
          <ac:picMkLst>
            <pc:docMk/>
            <pc:sldMk cId="2343488884" sldId="420"/>
            <ac:picMk id="8" creationId="{F5AC7685-4F5F-460D-8D11-0BE111CF88F4}"/>
          </ac:picMkLst>
        </pc:picChg>
        <pc:picChg chg="del mod">
          <ac:chgData name="Stefanie Gagnon" userId="f874ef52da13a6b2" providerId="LiveId" clId="{6109B3D3-2B14-432F-A724-8C96588F7165}" dt="2022-05-02T13:38:01.703" v="29" actId="478"/>
          <ac:picMkLst>
            <pc:docMk/>
            <pc:sldMk cId="2343488884" sldId="420"/>
            <ac:picMk id="9" creationId="{AC571B51-1E2E-45DC-88D8-60C4591B949E}"/>
          </ac:picMkLst>
        </pc:picChg>
        <pc:picChg chg="add del mod">
          <ac:chgData name="Stefanie Gagnon" userId="f874ef52da13a6b2" providerId="LiveId" clId="{6109B3D3-2B14-432F-A724-8C96588F7165}" dt="2022-05-02T13:40:05.437" v="51" actId="478"/>
          <ac:picMkLst>
            <pc:docMk/>
            <pc:sldMk cId="2343488884" sldId="420"/>
            <ac:picMk id="12" creationId="{3E26A517-D35F-4E6A-882C-4140D328BE5B}"/>
          </ac:picMkLst>
        </pc:picChg>
        <pc:picChg chg="add mod">
          <ac:chgData name="Stefanie Gagnon" userId="f874ef52da13a6b2" providerId="LiveId" clId="{6109B3D3-2B14-432F-A724-8C96588F7165}" dt="2022-05-02T13:44:48.932" v="71" actId="1076"/>
          <ac:picMkLst>
            <pc:docMk/>
            <pc:sldMk cId="2343488884" sldId="420"/>
            <ac:picMk id="18" creationId="{D2946C92-CE16-48B5-85AC-B7D7620F960A}"/>
          </ac:picMkLst>
        </pc:picChg>
        <pc:picChg chg="add mod">
          <ac:chgData name="Stefanie Gagnon" userId="f874ef52da13a6b2" providerId="LiveId" clId="{6109B3D3-2B14-432F-A724-8C96588F7165}" dt="2022-05-02T13:44:41.147" v="70" actId="1076"/>
          <ac:picMkLst>
            <pc:docMk/>
            <pc:sldMk cId="2343488884" sldId="420"/>
            <ac:picMk id="20" creationId="{C3FE1740-3F0B-420F-917E-8CCCC2AC919D}"/>
          </ac:picMkLst>
        </pc:picChg>
      </pc:sldChg>
      <pc:sldChg chg="modNotesTx">
        <pc:chgData name="Stefanie Gagnon" userId="f874ef52da13a6b2" providerId="LiveId" clId="{6109B3D3-2B14-432F-A724-8C96588F7165}" dt="2022-05-02T13:34:11.976" v="19" actId="20577"/>
        <pc:sldMkLst>
          <pc:docMk/>
          <pc:sldMk cId="898263839" sldId="424"/>
        </pc:sldMkLst>
      </pc:sldChg>
      <pc:sldChg chg="modSp del mod modNotesTx">
        <pc:chgData name="Stefanie Gagnon" userId="f874ef52da13a6b2" providerId="LiveId" clId="{6109B3D3-2B14-432F-A724-8C96588F7165}" dt="2022-05-02T14:23:17.581" v="839" actId="47"/>
        <pc:sldMkLst>
          <pc:docMk/>
          <pc:sldMk cId="2284775098" sldId="427"/>
        </pc:sldMkLst>
        <pc:spChg chg="mod">
          <ac:chgData name="Stefanie Gagnon" userId="f874ef52da13a6b2" providerId="LiveId" clId="{6109B3D3-2B14-432F-A724-8C96588F7165}" dt="2022-05-02T13:58:13.958" v="350" actId="20577"/>
          <ac:spMkLst>
            <pc:docMk/>
            <pc:sldMk cId="2284775098" sldId="427"/>
            <ac:spMk id="7" creationId="{57A8AF85-E3DB-4752-9A82-60FA201BA9C5}"/>
          </ac:spMkLst>
        </pc:spChg>
      </pc:sldChg>
      <pc:sldChg chg="addSp delSp modSp mod">
        <pc:chgData name="Stefanie Gagnon" userId="f874ef52da13a6b2" providerId="LiveId" clId="{6109B3D3-2B14-432F-A724-8C96588F7165}" dt="2022-05-02T13:33:40.747" v="18" actId="1076"/>
        <pc:sldMkLst>
          <pc:docMk/>
          <pc:sldMk cId="3004099782" sldId="428"/>
        </pc:sldMkLst>
        <pc:spChg chg="add del mod">
          <ac:chgData name="Stefanie Gagnon" userId="f874ef52da13a6b2" providerId="LiveId" clId="{6109B3D3-2B14-432F-A724-8C96588F7165}" dt="2022-05-02T13:31:37.801" v="1" actId="931"/>
          <ac:spMkLst>
            <pc:docMk/>
            <pc:sldMk cId="3004099782" sldId="428"/>
            <ac:spMk id="6" creationId="{7372AA49-A0AA-4853-9730-516EEBFF8ABB}"/>
          </ac:spMkLst>
        </pc:spChg>
        <pc:picChg chg="add mod modCrop">
          <ac:chgData name="Stefanie Gagnon" userId="f874ef52da13a6b2" providerId="LiveId" clId="{6109B3D3-2B14-432F-A724-8C96588F7165}" dt="2022-05-02T13:33:40.747" v="18" actId="1076"/>
          <ac:picMkLst>
            <pc:docMk/>
            <pc:sldMk cId="3004099782" sldId="428"/>
            <ac:picMk id="9" creationId="{14B5F66F-9F25-4FA8-B802-B527419A7409}"/>
          </ac:picMkLst>
        </pc:picChg>
        <pc:picChg chg="del">
          <ac:chgData name="Stefanie Gagnon" userId="f874ef52da13a6b2" providerId="LiveId" clId="{6109B3D3-2B14-432F-A724-8C96588F7165}" dt="2022-05-02T13:31:20.866" v="0" actId="478"/>
          <ac:picMkLst>
            <pc:docMk/>
            <pc:sldMk cId="3004099782" sldId="428"/>
            <ac:picMk id="14" creationId="{CB83D6F1-EB3D-4B1B-B675-C84B3882FC23}"/>
          </ac:picMkLst>
        </pc:picChg>
      </pc:sldChg>
      <pc:sldChg chg="addSp delSp modSp new mod modNotesTx">
        <pc:chgData name="Stefanie Gagnon" userId="f874ef52da13a6b2" providerId="LiveId" clId="{6109B3D3-2B14-432F-A724-8C96588F7165}" dt="2022-05-02T15:12:28.681" v="1327" actId="20577"/>
        <pc:sldMkLst>
          <pc:docMk/>
          <pc:sldMk cId="2762789742" sldId="433"/>
        </pc:sldMkLst>
        <pc:spChg chg="del">
          <ac:chgData name="Stefanie Gagnon" userId="f874ef52da13a6b2" providerId="LiveId" clId="{6109B3D3-2B14-432F-A724-8C96588F7165}" dt="2022-05-02T14:51:05.935" v="998" actId="478"/>
          <ac:spMkLst>
            <pc:docMk/>
            <pc:sldMk cId="2762789742" sldId="433"/>
            <ac:spMk id="2" creationId="{BCEB8B3F-3F23-44E3-8456-A7F56D95D921}"/>
          </ac:spMkLst>
        </pc:spChg>
        <pc:spChg chg="mod">
          <ac:chgData name="Stefanie Gagnon" userId="f874ef52da13a6b2" providerId="LiveId" clId="{6109B3D3-2B14-432F-A724-8C96588F7165}" dt="2022-05-02T14:51:11.767" v="999" actId="1076"/>
          <ac:spMkLst>
            <pc:docMk/>
            <pc:sldMk cId="2762789742" sldId="433"/>
            <ac:spMk id="3" creationId="{C164CA59-6FBA-4E79-A636-61BE264A1A36}"/>
          </ac:spMkLst>
        </pc:spChg>
        <pc:spChg chg="mod">
          <ac:chgData name="Stefanie Gagnon" userId="f874ef52da13a6b2" providerId="LiveId" clId="{6109B3D3-2B14-432F-A724-8C96588F7165}" dt="2022-05-02T14:22:24.012" v="835" actId="255"/>
          <ac:spMkLst>
            <pc:docMk/>
            <pc:sldMk cId="2762789742" sldId="433"/>
            <ac:spMk id="4" creationId="{1B27778E-8008-4EF4-A084-D001A7D2252E}"/>
          </ac:spMkLst>
        </pc:spChg>
        <pc:spChg chg="del mod">
          <ac:chgData name="Stefanie Gagnon" userId="f874ef52da13a6b2" providerId="LiveId" clId="{6109B3D3-2B14-432F-A724-8C96588F7165}" dt="2022-05-02T14:37:32.022" v="938" actId="478"/>
          <ac:spMkLst>
            <pc:docMk/>
            <pc:sldMk cId="2762789742" sldId="433"/>
            <ac:spMk id="5" creationId="{1DF7DAA8-4F78-4B34-9035-B61A8C71AFAD}"/>
          </ac:spMkLst>
        </pc:spChg>
        <pc:spChg chg="del mod">
          <ac:chgData name="Stefanie Gagnon" userId="f874ef52da13a6b2" providerId="LiveId" clId="{6109B3D3-2B14-432F-A724-8C96588F7165}" dt="2022-05-02T14:37:25.684" v="937" actId="478"/>
          <ac:spMkLst>
            <pc:docMk/>
            <pc:sldMk cId="2762789742" sldId="433"/>
            <ac:spMk id="6" creationId="{1D0A9879-52D8-4CCE-AC90-D31D41C8545D}"/>
          </ac:spMkLst>
        </pc:spChg>
        <pc:spChg chg="del">
          <ac:chgData name="Stefanie Gagnon" userId="f874ef52da13a6b2" providerId="LiveId" clId="{6109B3D3-2B14-432F-A724-8C96588F7165}" dt="2022-05-02T14:15:05.386" v="363" actId="478"/>
          <ac:spMkLst>
            <pc:docMk/>
            <pc:sldMk cId="2762789742" sldId="433"/>
            <ac:spMk id="7" creationId="{0EF589F0-7D80-4E4E-86B8-3E566029DE2A}"/>
          </ac:spMkLst>
        </pc:spChg>
        <pc:spChg chg="del">
          <ac:chgData name="Stefanie Gagnon" userId="f874ef52da13a6b2" providerId="LiveId" clId="{6109B3D3-2B14-432F-A724-8C96588F7165}" dt="2022-05-02T14:15:09.169" v="364" actId="478"/>
          <ac:spMkLst>
            <pc:docMk/>
            <pc:sldMk cId="2762789742" sldId="433"/>
            <ac:spMk id="8" creationId="{598DC5AC-447F-4F81-896D-87FACDFB63B0}"/>
          </ac:spMkLst>
        </pc:spChg>
        <pc:spChg chg="add del mod">
          <ac:chgData name="Stefanie Gagnon" userId="f874ef52da13a6b2" providerId="LiveId" clId="{6109B3D3-2B14-432F-A724-8C96588F7165}" dt="2022-05-02T14:38:35.746" v="944" actId="931"/>
          <ac:spMkLst>
            <pc:docMk/>
            <pc:sldMk cId="2762789742" sldId="433"/>
            <ac:spMk id="11" creationId="{EE69D469-8562-401C-87EF-3F9DC5148EF8}"/>
          </ac:spMkLst>
        </pc:spChg>
        <pc:spChg chg="add mod">
          <ac:chgData name="Stefanie Gagnon" userId="f874ef52da13a6b2" providerId="LiveId" clId="{6109B3D3-2B14-432F-A724-8C96588F7165}" dt="2022-05-02T14:51:46.234" v="1002" actId="1076"/>
          <ac:spMkLst>
            <pc:docMk/>
            <pc:sldMk cId="2762789742" sldId="433"/>
            <ac:spMk id="13" creationId="{549426EC-ACA7-4408-B70F-CDC3B373F606}"/>
          </ac:spMkLst>
        </pc:spChg>
        <pc:spChg chg="add mod">
          <ac:chgData name="Stefanie Gagnon" userId="f874ef52da13a6b2" providerId="LiveId" clId="{6109B3D3-2B14-432F-A724-8C96588F7165}" dt="2022-05-02T15:12:28.681" v="1327" actId="20577"/>
          <ac:spMkLst>
            <pc:docMk/>
            <pc:sldMk cId="2762789742" sldId="433"/>
            <ac:spMk id="17" creationId="{130E81CA-4CC4-4928-9504-8FDB120343A7}"/>
          </ac:spMkLst>
        </pc:spChg>
        <pc:picChg chg="add del mod">
          <ac:chgData name="Stefanie Gagnon" userId="f874ef52da13a6b2" providerId="LiveId" clId="{6109B3D3-2B14-432F-A724-8C96588F7165}" dt="2022-05-02T14:51:48.841" v="1003" actId="478"/>
          <ac:picMkLst>
            <pc:docMk/>
            <pc:sldMk cId="2762789742" sldId="433"/>
            <ac:picMk id="15" creationId="{B3FBDFCD-EDFC-4C4E-99B4-E537DAB9FB18}"/>
          </ac:picMkLst>
        </pc:picChg>
      </pc:sldChg>
      <pc:sldChg chg="addSp delSp modSp new mod">
        <pc:chgData name="Stefanie Gagnon" userId="f874ef52da13a6b2" providerId="LiveId" clId="{6109B3D3-2B14-432F-A724-8C96588F7165}" dt="2022-05-02T15:18:44.490" v="1531" actId="1076"/>
        <pc:sldMkLst>
          <pc:docMk/>
          <pc:sldMk cId="3484991102" sldId="434"/>
        </pc:sldMkLst>
        <pc:spChg chg="mod">
          <ac:chgData name="Stefanie Gagnon" userId="f874ef52da13a6b2" providerId="LiveId" clId="{6109B3D3-2B14-432F-A724-8C96588F7165}" dt="2022-05-02T14:58:53.382" v="1284" actId="20577"/>
          <ac:spMkLst>
            <pc:docMk/>
            <pc:sldMk cId="3484991102" sldId="434"/>
            <ac:spMk id="3" creationId="{B411FB0C-F95F-4E9F-A4C4-742A06AF2120}"/>
          </ac:spMkLst>
        </pc:spChg>
        <pc:spChg chg="del">
          <ac:chgData name="Stefanie Gagnon" userId="f874ef52da13a6b2" providerId="LiveId" clId="{6109B3D3-2B14-432F-A724-8C96588F7165}" dt="2022-05-02T14:37:54.516" v="939" actId="931"/>
          <ac:spMkLst>
            <pc:docMk/>
            <pc:sldMk cId="3484991102" sldId="434"/>
            <ac:spMk id="4" creationId="{76B17A8A-C284-41F8-A095-422CC2E7E540}"/>
          </ac:spMkLst>
        </pc:spChg>
        <pc:spChg chg="mod">
          <ac:chgData name="Stefanie Gagnon" userId="f874ef52da13a6b2" providerId="LiveId" clId="{6109B3D3-2B14-432F-A724-8C96588F7165}" dt="2022-05-02T14:58:26.752" v="1280" actId="20577"/>
          <ac:spMkLst>
            <pc:docMk/>
            <pc:sldMk cId="3484991102" sldId="434"/>
            <ac:spMk id="5" creationId="{4F1C1DFE-638C-4417-AA70-F59D80AF1B27}"/>
          </ac:spMkLst>
        </pc:spChg>
        <pc:spChg chg="mod">
          <ac:chgData name="Stefanie Gagnon" userId="f874ef52da13a6b2" providerId="LiveId" clId="{6109B3D3-2B14-432F-A724-8C96588F7165}" dt="2022-05-02T15:17:47.584" v="1525" actId="20577"/>
          <ac:spMkLst>
            <pc:docMk/>
            <pc:sldMk cId="3484991102" sldId="434"/>
            <ac:spMk id="6" creationId="{BFDCAB32-CC0C-4DB9-8745-60F36B31C1FF}"/>
          </ac:spMkLst>
        </pc:spChg>
        <pc:spChg chg="del">
          <ac:chgData name="Stefanie Gagnon" userId="f874ef52da13a6b2" providerId="LiveId" clId="{6109B3D3-2B14-432F-A724-8C96588F7165}" dt="2022-05-02T14:38:02.881" v="943" actId="478"/>
          <ac:spMkLst>
            <pc:docMk/>
            <pc:sldMk cId="3484991102" sldId="434"/>
            <ac:spMk id="7" creationId="{3EDA13E7-81EC-4FCE-8157-E98D9A0F5C3D}"/>
          </ac:spMkLst>
        </pc:spChg>
        <pc:spChg chg="del">
          <ac:chgData name="Stefanie Gagnon" userId="f874ef52da13a6b2" providerId="LiveId" clId="{6109B3D3-2B14-432F-A724-8C96588F7165}" dt="2022-05-02T14:38:00.210" v="942" actId="478"/>
          <ac:spMkLst>
            <pc:docMk/>
            <pc:sldMk cId="3484991102" sldId="434"/>
            <ac:spMk id="8" creationId="{B26F4C89-CE89-46F5-8949-85C0920E6EA6}"/>
          </ac:spMkLst>
        </pc:spChg>
        <pc:spChg chg="add mod">
          <ac:chgData name="Stefanie Gagnon" userId="f874ef52da13a6b2" providerId="LiveId" clId="{6109B3D3-2B14-432F-A724-8C96588F7165}" dt="2022-05-02T15:15:03.343" v="1351" actId="20577"/>
          <ac:spMkLst>
            <pc:docMk/>
            <pc:sldMk cId="3484991102" sldId="434"/>
            <ac:spMk id="13" creationId="{A13CC8E1-50D5-4328-B5CE-1426C9BEE4D8}"/>
          </ac:spMkLst>
        </pc:spChg>
        <pc:picChg chg="add del mod">
          <ac:chgData name="Stefanie Gagnon" userId="f874ef52da13a6b2" providerId="LiveId" clId="{6109B3D3-2B14-432F-A724-8C96588F7165}" dt="2022-05-02T14:57:39.863" v="1209" actId="478"/>
          <ac:picMkLst>
            <pc:docMk/>
            <pc:sldMk cId="3484991102" sldId="434"/>
            <ac:picMk id="11" creationId="{260DFAEC-C814-48A3-861E-CEEC9A86BF51}"/>
          </ac:picMkLst>
        </pc:picChg>
        <pc:picChg chg="add mod">
          <ac:chgData name="Stefanie Gagnon" userId="f874ef52da13a6b2" providerId="LiveId" clId="{6109B3D3-2B14-432F-A724-8C96588F7165}" dt="2022-05-02T15:18:44.490" v="1531" actId="1076"/>
          <ac:picMkLst>
            <pc:docMk/>
            <pc:sldMk cId="3484991102" sldId="434"/>
            <ac:picMk id="15" creationId="{FDF01B42-EEA4-496F-9AB8-B752AA2F63F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AE62509E-8FD5-4BC0-8484-49407DA07B2D}">
      <dgm:prSet phldrT="[Text]" custT="1"/>
      <dgm:spPr/>
      <dgm:t>
        <a:bodyPr/>
        <a:lstStyle/>
        <a:p>
          <a:r>
            <a:rPr lang="en-US" sz="1800" dirty="0"/>
            <a:t>Step 1</a:t>
          </a:r>
          <a:endParaRPr lang="en-US" sz="2000" dirty="0"/>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200" b="0" i="0" u="none" dirty="0"/>
            <a:t>	Importing Datasets</a:t>
          </a:r>
          <a:endParaRPr lang="en-US" sz="12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custT="1"/>
      <dgm:spPr/>
      <dgm:t>
        <a:bodyPr/>
        <a:lstStyle/>
        <a:p>
          <a:r>
            <a:rPr lang="en-US" sz="1800" dirty="0"/>
            <a:t>Step 2</a:t>
          </a:r>
          <a:endParaRPr lang="en-US" sz="2000" dirty="0"/>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200" b="0" i="0" u="none" dirty="0"/>
            <a:t>	Loading Datasets</a:t>
          </a:r>
          <a:endParaRPr lang="en-US" sz="12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custT="1"/>
      <dgm:spPr/>
      <dgm:t>
        <a:bodyPr/>
        <a:lstStyle/>
        <a:p>
          <a:r>
            <a:rPr lang="en-US" sz="1800" dirty="0"/>
            <a:t>Step 3</a:t>
          </a:r>
          <a:endParaRPr lang="en-US" sz="2400" dirty="0"/>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200" b="0" i="0" u="none" dirty="0"/>
            <a:t>	Data Overview</a:t>
          </a:r>
          <a:endParaRPr lang="en-US" sz="12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06FDC3BC-D033-45AB-9EB6-A7C45BCB6B38}">
      <dgm:prSet phldrT="[Text]" custT="1"/>
      <dgm:spPr/>
      <dgm:t>
        <a:bodyPr/>
        <a:lstStyle/>
        <a:p>
          <a:r>
            <a:rPr lang="en-US" sz="1800" dirty="0"/>
            <a:t>Step 4</a:t>
          </a:r>
        </a:p>
      </dgm:t>
    </dgm:pt>
    <dgm:pt modelId="{AE8D3FC7-A2EC-4411-8FC9-32D2EBC1DCFC}" type="parTrans" cxnId="{7F17C71C-B893-439D-9C19-726E87643D18}">
      <dgm:prSet/>
      <dgm:spPr/>
      <dgm:t>
        <a:bodyPr/>
        <a:lstStyle/>
        <a:p>
          <a:endParaRPr lang="en-US"/>
        </a:p>
      </dgm:t>
    </dgm:pt>
    <dgm:pt modelId="{E7E54C53-26D6-4B3A-9FFA-C1495F5EDD1A}" type="sibTrans" cxnId="{7F17C71C-B893-439D-9C19-726E87643D18}">
      <dgm:prSet/>
      <dgm:spPr/>
      <dgm:t>
        <a:bodyPr/>
        <a:lstStyle/>
        <a:p>
          <a:endParaRPr lang="en-US"/>
        </a:p>
      </dgm:t>
    </dgm:pt>
    <dgm:pt modelId="{500431A8-10F8-49D1-8B45-612B3E1A8B7E}">
      <dgm:prSet phldrT="[Text]" custT="1"/>
      <dgm:spPr/>
      <dgm:t>
        <a:bodyPr/>
        <a:lstStyle/>
        <a:p>
          <a:r>
            <a:rPr lang="en-US" sz="1200" b="0" i="0" u="none" dirty="0"/>
            <a:t>	Data Cleaning</a:t>
          </a:r>
          <a:endParaRPr lang="en-US" sz="1200" dirty="0"/>
        </a:p>
      </dgm:t>
    </dgm:pt>
    <dgm:pt modelId="{33E2C2DF-4043-4CA4-8F5A-F17A730BDAB3}" type="parTrans" cxnId="{2AF48965-6D29-4263-8627-0C1546F9BFFD}">
      <dgm:prSet/>
      <dgm:spPr/>
      <dgm:t>
        <a:bodyPr/>
        <a:lstStyle/>
        <a:p>
          <a:endParaRPr lang="en-US"/>
        </a:p>
      </dgm:t>
    </dgm:pt>
    <dgm:pt modelId="{F667323A-E1D9-4CF4-B17B-1A42B16A0835}" type="sibTrans" cxnId="{2AF48965-6D29-4263-8627-0C1546F9BFFD}">
      <dgm:prSet/>
      <dgm:spPr/>
      <dgm:t>
        <a:bodyPr/>
        <a:lstStyle/>
        <a:p>
          <a:endParaRPr lang="en-US"/>
        </a:p>
      </dgm:t>
    </dgm:pt>
    <dgm:pt modelId="{9EDAF963-6421-41D1-B581-2F79B34A655B}">
      <dgm:prSet phldrT="[Text]" custT="1"/>
      <dgm:spPr/>
      <dgm:t>
        <a:bodyPr/>
        <a:lstStyle/>
        <a:p>
          <a:r>
            <a:rPr lang="en-US" sz="1800" dirty="0"/>
            <a:t>Step 5</a:t>
          </a:r>
        </a:p>
      </dgm:t>
    </dgm:pt>
    <dgm:pt modelId="{622CE2A2-A586-4B7A-9096-2D0710E9A95A}" type="parTrans" cxnId="{7655CF1A-0F75-4A56-8065-A100AF38F2BA}">
      <dgm:prSet/>
      <dgm:spPr/>
      <dgm:t>
        <a:bodyPr/>
        <a:lstStyle/>
        <a:p>
          <a:endParaRPr lang="en-US"/>
        </a:p>
      </dgm:t>
    </dgm:pt>
    <dgm:pt modelId="{A07D7702-21FC-45E4-B398-903A40DD9BC8}" type="sibTrans" cxnId="{7655CF1A-0F75-4A56-8065-A100AF38F2BA}">
      <dgm:prSet/>
      <dgm:spPr/>
      <dgm:t>
        <a:bodyPr/>
        <a:lstStyle/>
        <a:p>
          <a:endParaRPr lang="en-US"/>
        </a:p>
      </dgm:t>
    </dgm:pt>
    <dgm:pt modelId="{A35B6065-1624-4504-8183-35EBAF5B32C7}">
      <dgm:prSet custT="1"/>
      <dgm:spPr/>
      <dgm:t>
        <a:bodyPr/>
        <a:lstStyle/>
        <a:p>
          <a:r>
            <a:rPr lang="en-US" sz="1200" dirty="0"/>
            <a:t>Exploratory Data Analysis and Visualization</a:t>
          </a:r>
        </a:p>
      </dgm:t>
    </dgm:pt>
    <dgm:pt modelId="{58663D7E-37B2-4D0E-9CAC-43E35AD81FFE}" type="parTrans" cxnId="{1026F4ED-44C6-4CD3-8FB3-A4584BF8D120}">
      <dgm:prSet/>
      <dgm:spPr/>
      <dgm:t>
        <a:bodyPr/>
        <a:lstStyle/>
        <a:p>
          <a:endParaRPr lang="en-US"/>
        </a:p>
      </dgm:t>
    </dgm:pt>
    <dgm:pt modelId="{DC52FD48-DA2D-4E05-8EAC-F1B603486682}" type="sibTrans" cxnId="{1026F4ED-44C6-4CD3-8FB3-A4584BF8D120}">
      <dgm:prSet/>
      <dgm:spPr/>
      <dgm:t>
        <a:bodyPr/>
        <a:lstStyle/>
        <a:p>
          <a:endParaRPr lang="en-US"/>
        </a:p>
      </dgm:t>
    </dgm:pt>
    <dgm:pt modelId="{626FF58C-4DD6-4A74-B7DA-EC9D32B00C78}">
      <dgm:prSet phldrT="[Text]" custT="1"/>
      <dgm:spPr/>
      <dgm:t>
        <a:bodyPr/>
        <a:lstStyle/>
        <a:p>
          <a:r>
            <a:rPr lang="en-US" sz="1800" dirty="0"/>
            <a:t>Step 6</a:t>
          </a:r>
        </a:p>
      </dgm:t>
    </dgm:pt>
    <dgm:pt modelId="{B4DFBC5A-5DC8-4CD5-835C-C83335A75F96}" type="parTrans" cxnId="{E86762C4-F3D9-4CEC-BBB0-5343D5215398}">
      <dgm:prSet/>
      <dgm:spPr/>
      <dgm:t>
        <a:bodyPr/>
        <a:lstStyle/>
        <a:p>
          <a:endParaRPr lang="en-US"/>
        </a:p>
      </dgm:t>
    </dgm:pt>
    <dgm:pt modelId="{E1E6E1A7-BE0C-456E-9502-A40F293CC0D2}" type="sibTrans" cxnId="{E86762C4-F3D9-4CEC-BBB0-5343D5215398}">
      <dgm:prSet/>
      <dgm:spPr/>
      <dgm:t>
        <a:bodyPr/>
        <a:lstStyle/>
        <a:p>
          <a:endParaRPr lang="en-US"/>
        </a:p>
      </dgm:t>
    </dgm:pt>
    <dgm:pt modelId="{A7E3C88A-5A73-456C-91CD-0F0DCEBC0F1D}">
      <dgm:prSet phldrT="[Text]" custT="1"/>
      <dgm:spPr/>
      <dgm:t>
        <a:bodyPr/>
        <a:lstStyle/>
        <a:p>
          <a:r>
            <a:rPr lang="en-US" sz="1200" dirty="0"/>
            <a:t>	Conclusion</a:t>
          </a:r>
        </a:p>
      </dgm:t>
    </dgm:pt>
    <dgm:pt modelId="{F7332B99-8DB6-46F8-80DB-C127ECA99DCF}" type="parTrans" cxnId="{AAEF7C39-A57A-4D7E-B2C6-7A47D9C3B606}">
      <dgm:prSet/>
      <dgm:spPr/>
      <dgm:t>
        <a:bodyPr/>
        <a:lstStyle/>
        <a:p>
          <a:endParaRPr lang="en-US"/>
        </a:p>
      </dgm:t>
    </dgm:pt>
    <dgm:pt modelId="{DB50943A-3179-4D53-8B75-B59EA3B44DE7}" type="sibTrans" cxnId="{AAEF7C39-A57A-4D7E-B2C6-7A47D9C3B606}">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6"/>
      <dgm:spPr/>
    </dgm:pt>
    <dgm:pt modelId="{EAA550E8-D286-40B4-9B20-40DE0FCA02CE}" type="pres">
      <dgm:prSet presAssocID="{AE62509E-8FD5-4BC0-8484-49407DA07B2D}" presName="ConnectLine" presStyleLbl="alignNode1" presStyleIdx="0"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6" custScaleX="110000" custScaleY="11000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6">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6"/>
      <dgm:spPr/>
    </dgm:pt>
    <dgm:pt modelId="{14186A17-7B9F-4674-AD57-FF0C87A3CB32}" type="pres">
      <dgm:prSet presAssocID="{20928AAA-F457-4A09-8AAC-A82210983FBE}" presName="ConnectLine" presStyleLbl="alignNode1" presStyleIdx="1"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6" custScaleX="110000" custScaleY="110000" custLinFactNeighborX="-23830">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6" custLinFactNeighborX="-28686">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6"/>
      <dgm:spPr/>
    </dgm:pt>
    <dgm:pt modelId="{F1C3FD7B-71E0-4012-B7CE-2C80433ED975}" type="pres">
      <dgm:prSet presAssocID="{03738E35-4243-4E7D-A93F-C07DA3901E78}" presName="ConnectLine" presStyleLbl="alignNode1" presStyleIdx="2"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6" custScaleX="106106" custScaleY="110000" custLinFactNeighborX="-900">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6" custLinFactNeighborX="-13360">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E17860F2-27FB-497F-B5FF-0D9A9A3F8F3C}" type="pres">
      <dgm:prSet presAssocID="{6BF5896A-A334-45B0-B451-09159F55B184}" presName="spaceBetweenRectangles" presStyleCnt="0"/>
      <dgm:spPr/>
    </dgm:pt>
    <dgm:pt modelId="{6DBCD425-4B34-4A04-996A-F488EA345CEB}" type="pres">
      <dgm:prSet presAssocID="{06FDC3BC-D033-45AB-9EB6-A7C45BCB6B38}" presName="composite" presStyleCnt="0"/>
      <dgm:spPr/>
    </dgm:pt>
    <dgm:pt modelId="{3FE75B81-9D06-4F9F-BD87-C2A832B06693}" type="pres">
      <dgm:prSet presAssocID="{06FDC3BC-D033-45AB-9EB6-A7C45BCB6B38}" presName="ConnectorPoint" presStyleLbl="fgAcc1" presStyleIdx="3" presStyleCnt="6"/>
      <dgm:spPr/>
    </dgm:pt>
    <dgm:pt modelId="{49B749E6-BF6B-43D3-BC78-61C4A55E8F98}" type="pres">
      <dgm:prSet presAssocID="{06FDC3BC-D033-45AB-9EB6-A7C45BCB6B38}" presName="ConnectLine" presStyleLbl="alignNode1" presStyleIdx="3"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CD873BC-76D9-419E-8474-A0A73E62C271}" type="pres">
      <dgm:prSet presAssocID="{06FDC3BC-D033-45AB-9EB6-A7C45BCB6B38}" presName="FlexibleEmptyPlaceHolder" presStyleCnt="0"/>
      <dgm:spPr/>
    </dgm:pt>
    <dgm:pt modelId="{98D787F2-3566-4B4B-934F-5C8EBFBD3E56}" type="pres">
      <dgm:prSet presAssocID="{06FDC3BC-D033-45AB-9EB6-A7C45BCB6B38}" presName="L2TextContainer" presStyleLbl="bgAcc1" presStyleIdx="3" presStyleCnt="6" custScaleX="110000" custScaleY="110000" custLinFactNeighborX="-18896">
        <dgm:presLayoutVars>
          <dgm:chMax val="0"/>
          <dgm:chPref val="0"/>
          <dgm:bulletEnabled val="1"/>
        </dgm:presLayoutVars>
      </dgm:prSet>
      <dgm:spPr/>
    </dgm:pt>
    <dgm:pt modelId="{4C592FDC-E0AC-4F61-ACEF-1C00BD20E463}" type="pres">
      <dgm:prSet presAssocID="{06FDC3BC-D033-45AB-9EB6-A7C45BCB6B38}" presName="L1TextContainer" presStyleLbl="revTx" presStyleIdx="3" presStyleCnt="6" custLinFactNeighborX="-9405">
        <dgm:presLayoutVars>
          <dgm:chMax val="1"/>
          <dgm:chPref val="1"/>
          <dgm:bulletEnabled val="1"/>
        </dgm:presLayoutVars>
      </dgm:prSet>
      <dgm:spPr/>
    </dgm:pt>
    <dgm:pt modelId="{36256BC0-1AE2-4345-A906-E5061A4DB427}" type="pres">
      <dgm:prSet presAssocID="{06FDC3BC-D033-45AB-9EB6-A7C45BCB6B38}" presName="EmptyPlaceHolder" presStyleCnt="0"/>
      <dgm:spPr/>
    </dgm:pt>
    <dgm:pt modelId="{3692401C-5BC2-4EFB-8617-4BA7EEEA3BA8}" type="pres">
      <dgm:prSet presAssocID="{E7E54C53-26D6-4B3A-9FFA-C1495F5EDD1A}" presName="spaceBetweenRectangles" presStyleCnt="0"/>
      <dgm:spPr/>
    </dgm:pt>
    <dgm:pt modelId="{E4F95361-E3A6-4C17-B7E8-D7E8059058E1}" type="pres">
      <dgm:prSet presAssocID="{9EDAF963-6421-41D1-B581-2F79B34A655B}" presName="composite" presStyleCnt="0"/>
      <dgm:spPr/>
    </dgm:pt>
    <dgm:pt modelId="{7C951B90-1017-4E6B-808F-061A18AC976C}" type="pres">
      <dgm:prSet presAssocID="{9EDAF963-6421-41D1-B581-2F79B34A655B}" presName="ConnectorPoint" presStyleLbl="fgAcc1" presStyleIdx="4" presStyleCnt="6"/>
      <dgm:spPr/>
    </dgm:pt>
    <dgm:pt modelId="{DE3E8A8B-9693-4833-9262-AF7EC983C5C1}" type="pres">
      <dgm:prSet presAssocID="{9EDAF963-6421-41D1-B581-2F79B34A655B}" presName="ConnectLine" presStyleLbl="alignNode1" presStyleIdx="4"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A46E7037-222C-45A0-A0DF-8C6B5DD443BF}" type="pres">
      <dgm:prSet presAssocID="{9EDAF963-6421-41D1-B581-2F79B34A655B}" presName="FlexibleEmptyPlaceHolder" presStyleCnt="0"/>
      <dgm:spPr/>
    </dgm:pt>
    <dgm:pt modelId="{3FE1CF47-3984-4A03-8FA5-32EF57C9F592}" type="pres">
      <dgm:prSet presAssocID="{9EDAF963-6421-41D1-B581-2F79B34A655B}" presName="L2TextContainer" presStyleLbl="bgAcc1" presStyleIdx="4" presStyleCnt="6">
        <dgm:presLayoutVars>
          <dgm:chMax val="0"/>
          <dgm:chPref val="0"/>
          <dgm:bulletEnabled val="1"/>
        </dgm:presLayoutVars>
      </dgm:prSet>
      <dgm:spPr/>
    </dgm:pt>
    <dgm:pt modelId="{85B18390-D674-4D1A-A88C-77F65C5E0FA0}" type="pres">
      <dgm:prSet presAssocID="{9EDAF963-6421-41D1-B581-2F79B34A655B}" presName="L1TextContainer" presStyleLbl="revTx" presStyleIdx="4" presStyleCnt="6">
        <dgm:presLayoutVars>
          <dgm:chMax val="1"/>
          <dgm:chPref val="1"/>
          <dgm:bulletEnabled val="1"/>
        </dgm:presLayoutVars>
      </dgm:prSet>
      <dgm:spPr/>
    </dgm:pt>
    <dgm:pt modelId="{A722EF93-B85C-4140-B98F-F5D492BD70D3}" type="pres">
      <dgm:prSet presAssocID="{9EDAF963-6421-41D1-B581-2F79B34A655B}" presName="EmptyPlaceHolder" presStyleCnt="0"/>
      <dgm:spPr/>
    </dgm:pt>
    <dgm:pt modelId="{1BA30F84-4A04-4353-896D-49F33111936C}" type="pres">
      <dgm:prSet presAssocID="{A07D7702-21FC-45E4-B398-903A40DD9BC8}" presName="spaceBetweenRectangles" presStyleCnt="0"/>
      <dgm:spPr/>
    </dgm:pt>
    <dgm:pt modelId="{0F18D750-D491-4500-9C19-29AFDD21E3A7}" type="pres">
      <dgm:prSet presAssocID="{626FF58C-4DD6-4A74-B7DA-EC9D32B00C78}" presName="composite" presStyleCnt="0"/>
      <dgm:spPr/>
    </dgm:pt>
    <dgm:pt modelId="{513A31F5-3A40-4625-B064-BC61E0B402D8}" type="pres">
      <dgm:prSet presAssocID="{626FF58C-4DD6-4A74-B7DA-EC9D32B00C78}" presName="ConnectorPoint" presStyleLbl="fgAcc1" presStyleIdx="5" presStyleCnt="6"/>
      <dgm:spPr/>
    </dgm:pt>
    <dgm:pt modelId="{6D33F772-FBDB-44B5-844E-C460CB7F5CDA}" type="pres">
      <dgm:prSet presAssocID="{626FF58C-4DD6-4A74-B7DA-EC9D32B00C78}" presName="ConnectLine" presStyleLbl="alignNode1" presStyleIdx="5"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C0D0D14C-DA55-4DE0-849D-CD14F60E7E52}" type="pres">
      <dgm:prSet presAssocID="{626FF58C-4DD6-4A74-B7DA-EC9D32B00C78}" presName="FlexibleEmptyPlaceHolder" presStyleCnt="0"/>
      <dgm:spPr/>
    </dgm:pt>
    <dgm:pt modelId="{8C6CF5CE-1EF0-476A-AE99-549E4DB7EBED}" type="pres">
      <dgm:prSet presAssocID="{626FF58C-4DD6-4A74-B7DA-EC9D32B00C78}" presName="L2TextContainer" presStyleLbl="bgAcc1" presStyleIdx="5" presStyleCnt="6">
        <dgm:presLayoutVars>
          <dgm:chMax val="0"/>
          <dgm:chPref val="0"/>
          <dgm:bulletEnabled val="1"/>
        </dgm:presLayoutVars>
      </dgm:prSet>
      <dgm:spPr/>
    </dgm:pt>
    <dgm:pt modelId="{54DC18AF-8E35-4489-8AFE-7BDEE4BE0B38}" type="pres">
      <dgm:prSet presAssocID="{626FF58C-4DD6-4A74-B7DA-EC9D32B00C78}" presName="L1TextContainer" presStyleLbl="revTx" presStyleIdx="5" presStyleCnt="6" custScaleX="110000" custScaleY="110000" custLinFactNeighborX="-18896">
        <dgm:presLayoutVars>
          <dgm:chMax val="1"/>
          <dgm:chPref val="1"/>
          <dgm:bulletEnabled val="1"/>
        </dgm:presLayoutVars>
      </dgm:prSet>
      <dgm:spPr/>
    </dgm:pt>
    <dgm:pt modelId="{4B7556C2-EAF5-420A-A78B-2613C463B042}" type="pres">
      <dgm:prSet presAssocID="{626FF58C-4DD6-4A74-B7DA-EC9D32B00C78}"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3ABC0605-C2F4-4E5C-9F25-72CC3043C8F2}" type="presOf" srcId="{9EDAF963-6421-41D1-B581-2F79B34A655B}" destId="{85B18390-D674-4D1A-A88C-77F65C5E0FA0}" srcOrd="0" destOrd="0" presId="urn:microsoft.com/office/officeart/2017/3/layout/HorizontalPathTimeline#2"/>
    <dgm:cxn modelId="{6AEBAF17-8066-4544-8662-5EF4C3DFD47C}" type="presOf" srcId="{A35B6065-1624-4504-8183-35EBAF5B32C7}" destId="{3FE1CF47-3984-4A03-8FA5-32EF57C9F592}" srcOrd="0" destOrd="0" presId="urn:microsoft.com/office/officeart/2017/3/layout/HorizontalPathTimeline#2"/>
    <dgm:cxn modelId="{7655CF1A-0F75-4A56-8065-A100AF38F2BA}" srcId="{44D67ED0-6EEA-48F6-A9C1-BE754AABC76A}" destId="{9EDAF963-6421-41D1-B581-2F79B34A655B}" srcOrd="4" destOrd="0" parTransId="{622CE2A2-A586-4B7A-9096-2D0710E9A95A}" sibTransId="{A07D7702-21FC-45E4-B398-903A40DD9BC8}"/>
    <dgm:cxn modelId="{7F17C71C-B893-439D-9C19-726E87643D18}" srcId="{44D67ED0-6EEA-48F6-A9C1-BE754AABC76A}" destId="{06FDC3BC-D033-45AB-9EB6-A7C45BCB6B38}" srcOrd="3" destOrd="0" parTransId="{AE8D3FC7-A2EC-4411-8FC9-32D2EBC1DCFC}" sibTransId="{E7E54C53-26D6-4B3A-9FFA-C1495F5EDD1A}"/>
    <dgm:cxn modelId="{ABC35420-2881-483F-B687-1FB2F346360F}" type="presOf" srcId="{44D67ED0-6EEA-48F6-A9C1-BE754AABC76A}" destId="{93C358AC-5BA0-4CB6-B22F-1B95FA53D0F3}" srcOrd="0" destOrd="0" presId="urn:microsoft.com/office/officeart/2017/3/layout/HorizontalPathTimeline#2"/>
    <dgm:cxn modelId="{AAEF7C39-A57A-4D7E-B2C6-7A47D9C3B606}" srcId="{626FF58C-4DD6-4A74-B7DA-EC9D32B00C78}" destId="{A7E3C88A-5A73-456C-91CD-0F0DCEBC0F1D}" srcOrd="0" destOrd="0" parTransId="{F7332B99-8DB6-46F8-80DB-C127ECA99DCF}" sibTransId="{DB50943A-3179-4D53-8B75-B59EA3B44DE7}"/>
    <dgm:cxn modelId="{892D9639-44C7-4CB0-9328-A856DAF67BF3}" type="presOf" srcId="{06FDC3BC-D033-45AB-9EB6-A7C45BCB6B38}" destId="{4C592FDC-E0AC-4F61-ACEF-1C00BD20E463}" srcOrd="0" destOrd="0" presId="urn:microsoft.com/office/officeart/2017/3/layout/HorizontalPathTimeline#2"/>
    <dgm:cxn modelId="{2AF48965-6D29-4263-8627-0C1546F9BFFD}" srcId="{06FDC3BC-D033-45AB-9EB6-A7C45BCB6B38}" destId="{500431A8-10F8-49D1-8B45-612B3E1A8B7E}" srcOrd="0" destOrd="0" parTransId="{33E2C2DF-4043-4CA4-8F5A-F17A730BDAB3}" sibTransId="{F667323A-E1D9-4CF4-B17B-1A42B16A0835}"/>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49DE89AD-5437-4AE3-8FAC-665850AB5273}" type="presOf" srcId="{626FF58C-4DD6-4A74-B7DA-EC9D32B00C78}" destId="{54DC18AF-8E35-4489-8AFE-7BDEE4BE0B38}"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E86762C4-F3D9-4CEC-BBB0-5343D5215398}" srcId="{44D67ED0-6EEA-48F6-A9C1-BE754AABC76A}" destId="{626FF58C-4DD6-4A74-B7DA-EC9D32B00C78}" srcOrd="5" destOrd="0" parTransId="{B4DFBC5A-5DC8-4CD5-835C-C83335A75F96}" sibTransId="{E1E6E1A7-BE0C-456E-9502-A40F293CC0D2}"/>
    <dgm:cxn modelId="{8B22CAC4-50C4-49FF-9FBB-3928257695F0}" type="presOf" srcId="{500431A8-10F8-49D1-8B45-612B3E1A8B7E}" destId="{98D787F2-3566-4B4B-934F-5C8EBFBD3E56}"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1026F4ED-44C6-4CD3-8FB3-A4584BF8D120}" srcId="{9EDAF963-6421-41D1-B581-2F79B34A655B}" destId="{A35B6065-1624-4504-8183-35EBAF5B32C7}" srcOrd="0" destOrd="0" parTransId="{58663D7E-37B2-4D0E-9CAC-43E35AD81FFE}" sibTransId="{DC52FD48-DA2D-4E05-8EAC-F1B603486682}"/>
    <dgm:cxn modelId="{EDCB6AFE-E815-476C-AC48-3B37934E0599}" type="presOf" srcId="{A7E3C88A-5A73-456C-91CD-0F0DCEBC0F1D}" destId="{8C6CF5CE-1EF0-476A-AE99-549E4DB7EBED}"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5D4590A-17B1-4D23-BD2A-0A917ED41DF8}" type="presParOf" srcId="{EE6F6E1A-AC88-44BD-8034-0C2734A7943C}" destId="{E17860F2-27FB-497F-B5FF-0D9A9A3F8F3C}" srcOrd="5" destOrd="0" presId="urn:microsoft.com/office/officeart/2017/3/layout/HorizontalPathTimeline#2"/>
    <dgm:cxn modelId="{C060EC36-2D52-4E74-B2FF-D6AEDCEA39CF}" type="presParOf" srcId="{EE6F6E1A-AC88-44BD-8034-0C2734A7943C}" destId="{6DBCD425-4B34-4A04-996A-F488EA345CEB}" srcOrd="6" destOrd="0" presId="urn:microsoft.com/office/officeart/2017/3/layout/HorizontalPathTimeline#2"/>
    <dgm:cxn modelId="{5B8FAFCD-0337-481A-A515-5E2208BAA43B}" type="presParOf" srcId="{6DBCD425-4B34-4A04-996A-F488EA345CEB}" destId="{3FE75B81-9D06-4F9F-BD87-C2A832B06693}" srcOrd="0" destOrd="0" presId="urn:microsoft.com/office/officeart/2017/3/layout/HorizontalPathTimeline#2"/>
    <dgm:cxn modelId="{CABF254E-8788-4460-820B-64E7C7068892}" type="presParOf" srcId="{6DBCD425-4B34-4A04-996A-F488EA345CEB}" destId="{49B749E6-BF6B-43D3-BC78-61C4A55E8F98}" srcOrd="1" destOrd="0" presId="urn:microsoft.com/office/officeart/2017/3/layout/HorizontalPathTimeline#2"/>
    <dgm:cxn modelId="{37E6E349-A2CC-4416-A736-033A307C692A}" type="presParOf" srcId="{6DBCD425-4B34-4A04-996A-F488EA345CEB}" destId="{1CD873BC-76D9-419E-8474-A0A73E62C271}" srcOrd="2" destOrd="0" presId="urn:microsoft.com/office/officeart/2017/3/layout/HorizontalPathTimeline#2"/>
    <dgm:cxn modelId="{2783BF52-F308-4311-8977-D73E36FDECBE}" type="presParOf" srcId="{6DBCD425-4B34-4A04-996A-F488EA345CEB}" destId="{98D787F2-3566-4B4B-934F-5C8EBFBD3E56}" srcOrd="3" destOrd="0" presId="urn:microsoft.com/office/officeart/2017/3/layout/HorizontalPathTimeline#2"/>
    <dgm:cxn modelId="{1A7CD4CD-D354-40D6-9BF7-EDDFC38776E3}" type="presParOf" srcId="{6DBCD425-4B34-4A04-996A-F488EA345CEB}" destId="{4C592FDC-E0AC-4F61-ACEF-1C00BD20E463}" srcOrd="4" destOrd="0" presId="urn:microsoft.com/office/officeart/2017/3/layout/HorizontalPathTimeline#2"/>
    <dgm:cxn modelId="{8BD74D04-C976-436D-A1FC-1AF4BD999F92}" type="presParOf" srcId="{6DBCD425-4B34-4A04-996A-F488EA345CEB}" destId="{36256BC0-1AE2-4345-A906-E5061A4DB427}" srcOrd="5" destOrd="0" presId="urn:microsoft.com/office/officeart/2017/3/layout/HorizontalPathTimeline#2"/>
    <dgm:cxn modelId="{FBDC4D6F-B0E6-4ADF-96F2-8BCE7E426D7F}" type="presParOf" srcId="{EE6F6E1A-AC88-44BD-8034-0C2734A7943C}" destId="{3692401C-5BC2-4EFB-8617-4BA7EEEA3BA8}" srcOrd="7" destOrd="0" presId="urn:microsoft.com/office/officeart/2017/3/layout/HorizontalPathTimeline#2"/>
    <dgm:cxn modelId="{E61E6255-6640-4A2D-851E-FD5F56E3F981}" type="presParOf" srcId="{EE6F6E1A-AC88-44BD-8034-0C2734A7943C}" destId="{E4F95361-E3A6-4C17-B7E8-D7E8059058E1}" srcOrd="8" destOrd="0" presId="urn:microsoft.com/office/officeart/2017/3/layout/HorizontalPathTimeline#2"/>
    <dgm:cxn modelId="{DA6B659C-126E-403E-AF8C-00475CED2E99}" type="presParOf" srcId="{E4F95361-E3A6-4C17-B7E8-D7E8059058E1}" destId="{7C951B90-1017-4E6B-808F-061A18AC976C}" srcOrd="0" destOrd="0" presId="urn:microsoft.com/office/officeart/2017/3/layout/HorizontalPathTimeline#2"/>
    <dgm:cxn modelId="{873B5496-8CB4-4627-B2A3-D545C912336C}" type="presParOf" srcId="{E4F95361-E3A6-4C17-B7E8-D7E8059058E1}" destId="{DE3E8A8B-9693-4833-9262-AF7EC983C5C1}" srcOrd="1" destOrd="0" presId="urn:microsoft.com/office/officeart/2017/3/layout/HorizontalPathTimeline#2"/>
    <dgm:cxn modelId="{4F62F065-CE32-4D6B-8205-8257A5939B65}" type="presParOf" srcId="{E4F95361-E3A6-4C17-B7E8-D7E8059058E1}" destId="{A46E7037-222C-45A0-A0DF-8C6B5DD443BF}" srcOrd="2" destOrd="0" presId="urn:microsoft.com/office/officeart/2017/3/layout/HorizontalPathTimeline#2"/>
    <dgm:cxn modelId="{27AB7A67-2379-411F-8D91-773913F1B3C5}" type="presParOf" srcId="{E4F95361-E3A6-4C17-B7E8-D7E8059058E1}" destId="{3FE1CF47-3984-4A03-8FA5-32EF57C9F592}" srcOrd="3" destOrd="0" presId="urn:microsoft.com/office/officeart/2017/3/layout/HorizontalPathTimeline#2"/>
    <dgm:cxn modelId="{8D2A91AE-8E0E-486B-8990-4E0C0780260D}" type="presParOf" srcId="{E4F95361-E3A6-4C17-B7E8-D7E8059058E1}" destId="{85B18390-D674-4D1A-A88C-77F65C5E0FA0}" srcOrd="4" destOrd="0" presId="urn:microsoft.com/office/officeart/2017/3/layout/HorizontalPathTimeline#2"/>
    <dgm:cxn modelId="{EBFDD04A-3EC6-47AB-ABC9-C50AE2529D89}" type="presParOf" srcId="{E4F95361-E3A6-4C17-B7E8-D7E8059058E1}" destId="{A722EF93-B85C-4140-B98F-F5D492BD70D3}" srcOrd="5" destOrd="0" presId="urn:microsoft.com/office/officeart/2017/3/layout/HorizontalPathTimeline#2"/>
    <dgm:cxn modelId="{0C2F15E0-A9B3-48DE-80EA-7795A232BF54}" type="presParOf" srcId="{EE6F6E1A-AC88-44BD-8034-0C2734A7943C}" destId="{1BA30F84-4A04-4353-896D-49F33111936C}" srcOrd="9" destOrd="0" presId="urn:microsoft.com/office/officeart/2017/3/layout/HorizontalPathTimeline#2"/>
    <dgm:cxn modelId="{03CD0B5D-C0D5-4FF1-805C-5C1DD7322899}" type="presParOf" srcId="{EE6F6E1A-AC88-44BD-8034-0C2734A7943C}" destId="{0F18D750-D491-4500-9C19-29AFDD21E3A7}" srcOrd="10" destOrd="0" presId="urn:microsoft.com/office/officeart/2017/3/layout/HorizontalPathTimeline#2"/>
    <dgm:cxn modelId="{ACE899AD-62B5-4E89-9D60-4D8461509AE4}" type="presParOf" srcId="{0F18D750-D491-4500-9C19-29AFDD21E3A7}" destId="{513A31F5-3A40-4625-B064-BC61E0B402D8}" srcOrd="0" destOrd="0" presId="urn:microsoft.com/office/officeart/2017/3/layout/HorizontalPathTimeline#2"/>
    <dgm:cxn modelId="{0BEC9729-93A4-4DBE-BC94-5FA426410F5D}" type="presParOf" srcId="{0F18D750-D491-4500-9C19-29AFDD21E3A7}" destId="{6D33F772-FBDB-44B5-844E-C460CB7F5CDA}" srcOrd="1" destOrd="0" presId="urn:microsoft.com/office/officeart/2017/3/layout/HorizontalPathTimeline#2"/>
    <dgm:cxn modelId="{B6A9AD9F-A6F0-470E-945C-8441ACC809CD}" type="presParOf" srcId="{0F18D750-D491-4500-9C19-29AFDD21E3A7}" destId="{C0D0D14C-DA55-4DE0-849D-CD14F60E7E52}" srcOrd="2" destOrd="0" presId="urn:microsoft.com/office/officeart/2017/3/layout/HorizontalPathTimeline#2"/>
    <dgm:cxn modelId="{C201DB19-A330-48C3-8CFA-7F3C2C9AF088}" type="presParOf" srcId="{0F18D750-D491-4500-9C19-29AFDD21E3A7}" destId="{8C6CF5CE-1EF0-476A-AE99-549E4DB7EBED}" srcOrd="3" destOrd="0" presId="urn:microsoft.com/office/officeart/2017/3/layout/HorizontalPathTimeline#2"/>
    <dgm:cxn modelId="{45ED7CA0-D49A-4077-A114-B4250AE2BE9E}" type="presParOf" srcId="{0F18D750-D491-4500-9C19-29AFDD21E3A7}" destId="{54DC18AF-8E35-4489-8AFE-7BDEE4BE0B38}" srcOrd="4" destOrd="0" presId="urn:microsoft.com/office/officeart/2017/3/layout/HorizontalPathTimeline#2"/>
    <dgm:cxn modelId="{5F166B0E-0861-4AE5-8D7B-35CE749F1DC1}" type="presParOf" srcId="{0F18D750-D491-4500-9C19-29AFDD21E3A7}" destId="{4B7556C2-EAF5-420A-A78B-2613C463B042}"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641530"/>
          <a:ext cx="10058399" cy="1367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37791"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47197" y="521528"/>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Importing Datasets</a:t>
          </a:r>
          <a:endParaRPr lang="en-US" sz="1200" kern="1200" dirty="0"/>
        </a:p>
      </dsp:txBody>
      <dsp:txXfrm>
        <a:off x="47197" y="521528"/>
        <a:ext cx="2781186" cy="564276"/>
      </dsp:txXfrm>
    </dsp:sp>
    <dsp:sp modelId="{5C96A5F5-16B2-4AEA-9591-B66C220F4A65}">
      <dsp:nvSpPr>
        <dsp:cNvPr id="0" name=""/>
        <dsp:cNvSpPr/>
      </dsp:nvSpPr>
      <dsp:spPr>
        <a:xfrm>
          <a:off x="288540"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1</a:t>
          </a:r>
          <a:endParaRPr lang="en-US" sz="2000" kern="1200" dirty="0"/>
        </a:p>
      </dsp:txBody>
      <dsp:txXfrm>
        <a:off x="288540" y="1836462"/>
        <a:ext cx="2298501" cy="386443"/>
      </dsp:txXfrm>
    </dsp:sp>
    <dsp:sp modelId="{B3AC6DBE-85B6-4AF3-BADF-7E1E82B735CC}">
      <dsp:nvSpPr>
        <dsp:cNvPr id="0" name=""/>
        <dsp:cNvSpPr/>
      </dsp:nvSpPr>
      <dsp:spPr>
        <a:xfrm>
          <a:off x="1390768"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271848"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881255" y="2334051"/>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Loading Datasets</a:t>
          </a:r>
          <a:endParaRPr lang="en-US" sz="1200" kern="1200" dirty="0"/>
        </a:p>
      </dsp:txBody>
      <dsp:txXfrm>
        <a:off x="881255" y="2334051"/>
        <a:ext cx="2781186" cy="564276"/>
      </dsp:txXfrm>
    </dsp:sp>
    <dsp:sp modelId="{730471FC-8FAF-49B2-8F42-63D391F759BE}">
      <dsp:nvSpPr>
        <dsp:cNvPr id="0" name=""/>
        <dsp:cNvSpPr/>
      </dsp:nvSpPr>
      <dsp:spPr>
        <a:xfrm>
          <a:off x="1065755" y="1196949"/>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2</a:t>
          </a:r>
          <a:endParaRPr lang="en-US" sz="2000" kern="1200" dirty="0"/>
        </a:p>
      </dsp:txBody>
      <dsp:txXfrm>
        <a:off x="1065755" y="1196949"/>
        <a:ext cx="2298501" cy="386443"/>
      </dsp:txXfrm>
    </dsp:sp>
    <dsp:sp modelId="{F34C40A7-6131-4EF1-9887-E7EEA86D1562}">
      <dsp:nvSpPr>
        <dsp:cNvPr id="0" name=""/>
        <dsp:cNvSpPr/>
      </dsp:nvSpPr>
      <dsp:spPr>
        <a:xfrm>
          <a:off x="2224825"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288163"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2946796" y="521528"/>
          <a:ext cx="2682732"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Data Overview</a:t>
          </a:r>
          <a:endParaRPr lang="en-US" sz="1200" kern="1200" dirty="0"/>
        </a:p>
      </dsp:txBody>
      <dsp:txXfrm>
        <a:off x="2946796" y="521528"/>
        <a:ext cx="2682732" cy="564276"/>
      </dsp:txXfrm>
    </dsp:sp>
    <dsp:sp modelId="{7605329C-2B32-4CD7-9B69-1B3DAB88562E}">
      <dsp:nvSpPr>
        <dsp:cNvPr id="0" name=""/>
        <dsp:cNvSpPr/>
      </dsp:nvSpPr>
      <dsp:spPr>
        <a:xfrm>
          <a:off x="2854587"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3</a:t>
          </a:r>
          <a:endParaRPr lang="en-US" sz="2400" kern="1200" dirty="0"/>
        </a:p>
      </dsp:txBody>
      <dsp:txXfrm>
        <a:off x="2854587" y="1836462"/>
        <a:ext cx="2298501" cy="386443"/>
      </dsp:txXfrm>
    </dsp:sp>
    <dsp:sp modelId="{79B0CEDC-0005-4ACE-AB25-DB9533DC85C2}">
      <dsp:nvSpPr>
        <dsp:cNvPr id="0" name=""/>
        <dsp:cNvSpPr/>
      </dsp:nvSpPr>
      <dsp:spPr>
        <a:xfrm>
          <a:off x="4242804" y="1662904"/>
          <a:ext cx="9071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B749E6-BF6B-43D3-BC78-61C4A55E8F98}">
      <dsp:nvSpPr>
        <dsp:cNvPr id="0" name=""/>
        <dsp:cNvSpPr/>
      </dsp:nvSpPr>
      <dsp:spPr>
        <a:xfrm>
          <a:off x="5269724"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98D787F2-3566-4B4B-934F-5C8EBFBD3E56}">
      <dsp:nvSpPr>
        <dsp:cNvPr id="0" name=""/>
        <dsp:cNvSpPr/>
      </dsp:nvSpPr>
      <dsp:spPr>
        <a:xfrm>
          <a:off x="3879130" y="2334051"/>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Data Cleaning</a:t>
          </a:r>
          <a:endParaRPr lang="en-US" sz="1200" kern="1200" dirty="0"/>
        </a:p>
      </dsp:txBody>
      <dsp:txXfrm>
        <a:off x="3879130" y="2334051"/>
        <a:ext cx="2781186" cy="564276"/>
      </dsp:txXfrm>
    </dsp:sp>
    <dsp:sp modelId="{4C592FDC-E0AC-4F61-ACEF-1C00BD20E463}">
      <dsp:nvSpPr>
        <dsp:cNvPr id="0" name=""/>
        <dsp:cNvSpPr/>
      </dsp:nvSpPr>
      <dsp:spPr>
        <a:xfrm>
          <a:off x="4382056" y="1196949"/>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4</a:t>
          </a:r>
        </a:p>
      </dsp:txBody>
      <dsp:txXfrm>
        <a:off x="4382056" y="1196949"/>
        <a:ext cx="2298501" cy="386443"/>
      </dsp:txXfrm>
    </dsp:sp>
    <dsp:sp modelId="{3FE75B81-9D06-4F9F-BD87-C2A832B06693}">
      <dsp:nvSpPr>
        <dsp:cNvPr id="0" name=""/>
        <dsp:cNvSpPr/>
      </dsp:nvSpPr>
      <dsp:spPr>
        <a:xfrm>
          <a:off x="5222701"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3E8A8B-9693-4833-9262-AF7EC983C5C1}">
      <dsp:nvSpPr>
        <dsp:cNvPr id="0" name=""/>
        <dsp:cNvSpPr/>
      </dsp:nvSpPr>
      <dsp:spPr>
        <a:xfrm>
          <a:off x="7184045" y="1060155"/>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FE1CF47-3984-4A03-8FA5-32EF57C9F592}">
      <dsp:nvSpPr>
        <dsp:cNvPr id="0" name=""/>
        <dsp:cNvSpPr/>
      </dsp:nvSpPr>
      <dsp:spPr>
        <a:xfrm>
          <a:off x="5919869" y="547176"/>
          <a:ext cx="2528351" cy="51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kern="1200" dirty="0"/>
            <a:t>Exploratory Data Analysis and Visualization</a:t>
          </a:r>
        </a:p>
      </dsp:txBody>
      <dsp:txXfrm>
        <a:off x="5919869" y="547176"/>
        <a:ext cx="2528351" cy="512978"/>
      </dsp:txXfrm>
    </dsp:sp>
    <dsp:sp modelId="{85B18390-D674-4D1A-A88C-77F65C5E0FA0}">
      <dsp:nvSpPr>
        <dsp:cNvPr id="0" name=""/>
        <dsp:cNvSpPr/>
      </dsp:nvSpPr>
      <dsp:spPr>
        <a:xfrm>
          <a:off x="6034794"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5</a:t>
          </a:r>
        </a:p>
      </dsp:txBody>
      <dsp:txXfrm>
        <a:off x="6034794" y="1836462"/>
        <a:ext cx="2298501" cy="386443"/>
      </dsp:txXfrm>
    </dsp:sp>
    <dsp:sp modelId="{7C951B90-1017-4E6B-808F-061A18AC976C}">
      <dsp:nvSpPr>
        <dsp:cNvPr id="0" name=""/>
        <dsp:cNvSpPr/>
      </dsp:nvSpPr>
      <dsp:spPr>
        <a:xfrm>
          <a:off x="7141297" y="1667179"/>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3F772-FBDB-44B5-844E-C460CB7F5CDA}">
      <dsp:nvSpPr>
        <dsp:cNvPr id="0" name=""/>
        <dsp:cNvSpPr/>
      </dsp:nvSpPr>
      <dsp:spPr>
        <a:xfrm>
          <a:off x="8620608" y="1709928"/>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8C6CF5CE-1EF0-476A-AE99-549E4DB7EBED}">
      <dsp:nvSpPr>
        <dsp:cNvPr id="0" name=""/>
        <dsp:cNvSpPr/>
      </dsp:nvSpPr>
      <dsp:spPr>
        <a:xfrm>
          <a:off x="7356432" y="2359700"/>
          <a:ext cx="2528351" cy="51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kern="1200" dirty="0"/>
            <a:t>	Conclusion</a:t>
          </a:r>
        </a:p>
      </dsp:txBody>
      <dsp:txXfrm>
        <a:off x="7356432" y="2359700"/>
        <a:ext cx="2528351" cy="512978"/>
      </dsp:txXfrm>
    </dsp:sp>
    <dsp:sp modelId="{54DC18AF-8E35-4489-8AFE-7BDEE4BE0B38}">
      <dsp:nvSpPr>
        <dsp:cNvPr id="0" name=""/>
        <dsp:cNvSpPr/>
      </dsp:nvSpPr>
      <dsp:spPr>
        <a:xfrm>
          <a:off x="6922107" y="1177627"/>
          <a:ext cx="2528351" cy="425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6</a:t>
          </a:r>
        </a:p>
      </dsp:txBody>
      <dsp:txXfrm>
        <a:off x="6922107" y="1177627"/>
        <a:ext cx="2528351" cy="425088"/>
      </dsp:txXfrm>
    </dsp:sp>
    <dsp:sp modelId="{513A31F5-3A40-4625-B064-BC61E0B402D8}">
      <dsp:nvSpPr>
        <dsp:cNvPr id="0" name=""/>
        <dsp:cNvSpPr/>
      </dsp:nvSpPr>
      <dsp:spPr>
        <a:xfrm>
          <a:off x="8577860" y="1667179"/>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5/2/2022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1D1C1D"/>
                </a:solidFill>
                <a:effectLst/>
                <a:latin typeface="Slack-Lato"/>
              </a:rPr>
              <a:t> </a:t>
            </a:r>
          </a:p>
          <a:p>
            <a:r>
              <a:rPr lang="en-US" b="0" i="1" dirty="0">
                <a:solidFill>
                  <a:srgbClr val="1D1C1D"/>
                </a:solidFill>
                <a:effectLst/>
                <a:latin typeface="Slack-Lato"/>
              </a:rPr>
              <a:t>1. Do movies or tv shows have a higher average vote?</a:t>
            </a:r>
          </a:p>
          <a:p>
            <a:r>
              <a:rPr lang="en-US" b="0" i="1" dirty="0">
                <a:solidFill>
                  <a:srgbClr val="1D1C1D"/>
                </a:solidFill>
                <a:effectLst/>
                <a:latin typeface="Slack-Lato"/>
              </a:rPr>
              <a:t>2.  What are all the current ratings offered?* Which type of ratings have the largest titles?</a:t>
            </a:r>
          </a:p>
          <a:p>
            <a:r>
              <a:rPr lang="en-US" b="0" i="1" dirty="0">
                <a:solidFill>
                  <a:srgbClr val="1D1C1D"/>
                </a:solidFill>
                <a:effectLst/>
                <a:latin typeface="Slack-Lato"/>
              </a:rPr>
              <a:t>3. How is quantity of contents by year?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1D1C1D"/>
                </a:solidFill>
                <a:effectLst/>
                <a:latin typeface="Slack-Lato"/>
              </a:rPr>
              <a:t>4. What are all the current genres offered?* Which type of genres have the largest titles</a:t>
            </a:r>
          </a:p>
          <a:p>
            <a:r>
              <a:rPr lang="en-US" b="0" i="1" dirty="0">
                <a:solidFill>
                  <a:srgbClr val="1D1C1D"/>
                </a:solidFill>
                <a:effectLst/>
                <a:latin typeface="Slack-Lato"/>
              </a:rPr>
              <a:t>5. How many countries have productions on Netflix? Which country is the largest content production on the Netflix</a:t>
            </a:r>
          </a:p>
          <a:p>
            <a:r>
              <a:rPr lang="en-US" b="0" i="1" dirty="0">
                <a:solidFill>
                  <a:srgbClr val="1D1C1D"/>
                </a:solidFill>
                <a:effectLst/>
                <a:latin typeface="Slack-Lato"/>
              </a:rPr>
              <a:t>6. Is there any correlation between run time and </a:t>
            </a:r>
            <a:r>
              <a:rPr lang="en-US" b="0" i="1" dirty="0" err="1">
                <a:solidFill>
                  <a:srgbClr val="1D1C1D"/>
                </a:solidFill>
                <a:effectLst/>
                <a:latin typeface="Slack-Lato"/>
              </a:rPr>
              <a:t>Imdb</a:t>
            </a:r>
            <a:r>
              <a:rPr lang="en-US" b="0" i="1" dirty="0">
                <a:solidFill>
                  <a:srgbClr val="1D1C1D"/>
                </a:solidFill>
                <a:effectLst/>
                <a:latin typeface="Slack-Lato"/>
              </a:rPr>
              <a:t> scores?</a:t>
            </a:r>
          </a:p>
          <a:p>
            <a:r>
              <a:rPr lang="en-US" b="0" i="1" dirty="0">
                <a:solidFill>
                  <a:srgbClr val="1D1C1D"/>
                </a:solidFill>
                <a:effectLst/>
                <a:latin typeface="Slack-Lato"/>
              </a:rPr>
              <a:t>7. How long (duration) are they?* How s average run time?</a:t>
            </a:r>
          </a:p>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5</a:t>
            </a:fld>
            <a:endParaRPr lang="en-US" dirty="0"/>
          </a:p>
        </p:txBody>
      </p:sp>
    </p:spTree>
    <p:extLst>
      <p:ext uri="{BB962C8B-B14F-4D97-AF65-F5344CB8AC3E}">
        <p14:creationId xmlns:p14="http://schemas.microsoft.com/office/powerpoint/2010/main" val="1481082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21</a:t>
            </a:fld>
            <a:endParaRPr lang="en-US" dirty="0"/>
          </a:p>
        </p:txBody>
      </p:sp>
    </p:spTree>
    <p:extLst>
      <p:ext uri="{BB962C8B-B14F-4D97-AF65-F5344CB8AC3E}">
        <p14:creationId xmlns:p14="http://schemas.microsoft.com/office/powerpoint/2010/main" val="1817475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csv files for creating the 2005 and 2021 Netflix </a:t>
            </a:r>
            <a:r>
              <a:rPr lang="en-US" dirty="0" err="1"/>
              <a:t>dataframes</a:t>
            </a:r>
            <a:endParaRPr lang="en-US" dirty="0"/>
          </a:p>
          <a:p>
            <a:r>
              <a:rPr lang="en-US" dirty="0"/>
              <a:t>We removed any rows that had null or missing values</a:t>
            </a:r>
          </a:p>
          <a:p>
            <a:r>
              <a:rPr lang="en-US" dirty="0"/>
              <a:t>Also removed columns that were not useful or relevant </a:t>
            </a:r>
          </a:p>
          <a:p>
            <a:r>
              <a:rPr lang="en-US" dirty="0"/>
              <a:t>List out the columns</a:t>
            </a:r>
          </a:p>
          <a:p>
            <a:r>
              <a:rPr lang="en-US" dirty="0"/>
              <a:t>(We can use a screen shot of </a:t>
            </a:r>
            <a:r>
              <a:rPr lang="en-US" dirty="0" err="1"/>
              <a:t>na</a:t>
            </a:r>
            <a:r>
              <a:rPr lang="en-US" dirty="0"/>
              <a:t> values) (summary)</a:t>
            </a:r>
          </a:p>
          <a:p>
            <a:r>
              <a:rPr lang="en-US" dirty="0"/>
              <a:t>Show the 2 pie graphs of the before and after comparing how many tv shows to movies</a:t>
            </a:r>
          </a:p>
          <a:p>
            <a:r>
              <a:rPr lang="en-US" dirty="0"/>
              <a:t>(Sources at the end)</a:t>
            </a:r>
          </a:p>
        </p:txBody>
      </p:sp>
      <p:sp>
        <p:nvSpPr>
          <p:cNvPr id="4" name="Slide Number Placeholder 3"/>
          <p:cNvSpPr>
            <a:spLocks noGrp="1"/>
          </p:cNvSpPr>
          <p:nvPr>
            <p:ph type="sldNum" sz="quarter" idx="5"/>
          </p:nvPr>
        </p:nvSpPr>
        <p:spPr/>
        <p:txBody>
          <a:bodyPr/>
          <a:lstStyle/>
          <a:p>
            <a:fld id="{0D0EDF81-139F-488C-872B-4720FBA6BF98}" type="slidenum">
              <a:rPr lang="en-US" smtClean="0"/>
              <a:t>7</a:t>
            </a:fld>
            <a:endParaRPr lang="en-US" dirty="0"/>
          </a:p>
        </p:txBody>
      </p:sp>
    </p:spTree>
    <p:extLst>
      <p:ext uri="{BB962C8B-B14F-4D97-AF65-F5344CB8AC3E}">
        <p14:creationId xmlns:p14="http://schemas.microsoft.com/office/powerpoint/2010/main" val="2569679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pie chart is before data clean up.</a:t>
            </a:r>
          </a:p>
          <a:p>
            <a:r>
              <a:rPr lang="en-US" dirty="0"/>
              <a:t>Second pie chart is when we first removed all the columns that we were not going to utilize and then removed all the NA’s.</a:t>
            </a:r>
          </a:p>
          <a:p>
            <a:endParaRPr lang="en-US" dirty="0"/>
          </a:p>
          <a:p>
            <a:r>
              <a:rPr lang="en-US" dirty="0"/>
              <a:t>We noticed that the percentage of tv shows dropped when we removed unnecessary, so we decided to focus on the more prevalent data which is movies. </a:t>
            </a:r>
          </a:p>
        </p:txBody>
      </p:sp>
      <p:sp>
        <p:nvSpPr>
          <p:cNvPr id="4" name="Slide Number Placeholder 3"/>
          <p:cNvSpPr>
            <a:spLocks noGrp="1"/>
          </p:cNvSpPr>
          <p:nvPr>
            <p:ph type="sldNum" sz="quarter" idx="5"/>
          </p:nvPr>
        </p:nvSpPr>
        <p:spPr/>
        <p:txBody>
          <a:bodyPr/>
          <a:lstStyle/>
          <a:p>
            <a:fld id="{0D0EDF81-139F-488C-872B-4720FBA6BF98}" type="slidenum">
              <a:rPr lang="en-US" smtClean="0"/>
              <a:t>9</a:t>
            </a:fld>
            <a:endParaRPr lang="en-US" dirty="0"/>
          </a:p>
        </p:txBody>
      </p:sp>
    </p:spTree>
    <p:extLst>
      <p:ext uri="{BB962C8B-B14F-4D97-AF65-F5344CB8AC3E}">
        <p14:creationId xmlns:p14="http://schemas.microsoft.com/office/powerpoint/2010/main" val="663659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may want to take out TV ratings, anything in the Rating types pie chart with TV in front of the rating</a:t>
            </a:r>
          </a:p>
        </p:txBody>
      </p:sp>
      <p:sp>
        <p:nvSpPr>
          <p:cNvPr id="4" name="Slide Number Placeholder 3"/>
          <p:cNvSpPr>
            <a:spLocks noGrp="1"/>
          </p:cNvSpPr>
          <p:nvPr>
            <p:ph type="sldNum" sz="quarter" idx="5"/>
          </p:nvPr>
        </p:nvSpPr>
        <p:spPr/>
        <p:txBody>
          <a:bodyPr/>
          <a:lstStyle/>
          <a:p>
            <a:fld id="{0D0EDF81-139F-488C-872B-4720FBA6BF98}" type="slidenum">
              <a:rPr lang="en-US" smtClean="0"/>
              <a:t>11</a:t>
            </a:fld>
            <a:endParaRPr lang="en-US" dirty="0"/>
          </a:p>
        </p:txBody>
      </p:sp>
    </p:spTree>
    <p:extLst>
      <p:ext uri="{BB962C8B-B14F-4D97-AF65-F5344CB8AC3E}">
        <p14:creationId xmlns:p14="http://schemas.microsoft.com/office/powerpoint/2010/main" val="689395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12</a:t>
            </a:fld>
            <a:endParaRPr lang="en-US" dirty="0"/>
          </a:p>
        </p:txBody>
      </p:sp>
    </p:spTree>
    <p:extLst>
      <p:ext uri="{BB962C8B-B14F-4D97-AF65-F5344CB8AC3E}">
        <p14:creationId xmlns:p14="http://schemas.microsoft.com/office/powerpoint/2010/main" val="1292363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0" i="1" dirty="0">
                <a:solidFill>
                  <a:srgbClr val="1D1C1D"/>
                </a:solidFill>
                <a:effectLst/>
                <a:latin typeface="Slack-Lato"/>
              </a:rPr>
              <a:t>How many countries have productions on Netflix? Which country is the largest content production on the Netflix</a:t>
            </a:r>
            <a:endParaRPr lang="en-US" dirty="0"/>
          </a:p>
          <a:p>
            <a:r>
              <a:rPr lang="en-US" dirty="0"/>
              <a:t>**change out the graph (screen shot of new one)</a:t>
            </a:r>
          </a:p>
          <a:p>
            <a:r>
              <a:rPr lang="en-US" dirty="0"/>
              <a:t>Which countries produce the most number of movies</a:t>
            </a:r>
          </a:p>
          <a:p>
            <a:endParaRPr lang="en-US" dirty="0"/>
          </a:p>
          <a:p>
            <a:r>
              <a:rPr lang="en-US" dirty="0"/>
              <a:t>We also did a post clean up to remove rows that had multiple production countries.</a:t>
            </a:r>
          </a:p>
        </p:txBody>
      </p:sp>
      <p:sp>
        <p:nvSpPr>
          <p:cNvPr id="4" name="Slide Number Placeholder 3"/>
          <p:cNvSpPr>
            <a:spLocks noGrp="1"/>
          </p:cNvSpPr>
          <p:nvPr>
            <p:ph type="sldNum" sz="quarter" idx="5"/>
          </p:nvPr>
        </p:nvSpPr>
        <p:spPr/>
        <p:txBody>
          <a:bodyPr/>
          <a:lstStyle/>
          <a:p>
            <a:fld id="{0D0EDF81-139F-488C-872B-4720FBA6BF98}" type="slidenum">
              <a:rPr lang="en-US" smtClean="0"/>
              <a:t>14</a:t>
            </a:fld>
            <a:endParaRPr lang="en-US" dirty="0"/>
          </a:p>
        </p:txBody>
      </p:sp>
    </p:spTree>
    <p:extLst>
      <p:ext uri="{BB962C8B-B14F-4D97-AF65-F5344CB8AC3E}">
        <p14:creationId xmlns:p14="http://schemas.microsoft.com/office/powerpoint/2010/main" val="1577490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data and 2021 data </a:t>
            </a:r>
          </a:p>
          <a:p>
            <a:r>
              <a:rPr lang="en-US" dirty="0"/>
              <a:t>Comparing trends, looking at the regression line </a:t>
            </a:r>
          </a:p>
          <a:p>
            <a:r>
              <a:rPr lang="en-US" dirty="0"/>
              <a:t>Noting how they’re the same</a:t>
            </a:r>
          </a:p>
          <a:p>
            <a:endParaRPr lang="en-US" dirty="0"/>
          </a:p>
          <a:p>
            <a:r>
              <a:rPr lang="en-US" dirty="0"/>
              <a:t>Look at these data sets, we decided to remove tv shows for both, because…</a:t>
            </a:r>
          </a:p>
        </p:txBody>
      </p:sp>
      <p:sp>
        <p:nvSpPr>
          <p:cNvPr id="4" name="Slide Number Placeholder 3"/>
          <p:cNvSpPr>
            <a:spLocks noGrp="1"/>
          </p:cNvSpPr>
          <p:nvPr>
            <p:ph type="sldNum" sz="quarter" idx="5"/>
          </p:nvPr>
        </p:nvSpPr>
        <p:spPr/>
        <p:txBody>
          <a:bodyPr/>
          <a:lstStyle/>
          <a:p>
            <a:fld id="{0D0EDF81-139F-488C-872B-4720FBA6BF98}" type="slidenum">
              <a:rPr lang="en-US" smtClean="0"/>
              <a:t>15</a:t>
            </a:fld>
            <a:endParaRPr lang="en-US" dirty="0"/>
          </a:p>
        </p:txBody>
      </p:sp>
    </p:spTree>
    <p:extLst>
      <p:ext uri="{BB962C8B-B14F-4D97-AF65-F5344CB8AC3E}">
        <p14:creationId xmlns:p14="http://schemas.microsoft.com/office/powerpoint/2010/main" val="340386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runtime nears 100 mins, avg is about 100 mins, there are more datapoints</a:t>
            </a:r>
          </a:p>
          <a:p>
            <a:r>
              <a:rPr lang="en-US" dirty="0"/>
              <a:t>We can see that with the cluster of data in the center</a:t>
            </a:r>
          </a:p>
          <a:p>
            <a:r>
              <a:rPr lang="en-US" dirty="0"/>
              <a:t>Look into finding the average (mean) runtime and also the mode</a:t>
            </a:r>
          </a:p>
        </p:txBody>
      </p:sp>
      <p:sp>
        <p:nvSpPr>
          <p:cNvPr id="4" name="Slide Number Placeholder 3"/>
          <p:cNvSpPr>
            <a:spLocks noGrp="1"/>
          </p:cNvSpPr>
          <p:nvPr>
            <p:ph type="sldNum" sz="quarter" idx="5"/>
          </p:nvPr>
        </p:nvSpPr>
        <p:spPr/>
        <p:txBody>
          <a:bodyPr/>
          <a:lstStyle/>
          <a:p>
            <a:fld id="{0D0EDF81-139F-488C-872B-4720FBA6BF98}" type="slidenum">
              <a:rPr lang="en-US" smtClean="0"/>
              <a:t>16</a:t>
            </a:fld>
            <a:endParaRPr lang="en-US" dirty="0"/>
          </a:p>
        </p:txBody>
      </p:sp>
    </p:spTree>
    <p:extLst>
      <p:ext uri="{BB962C8B-B14F-4D97-AF65-F5344CB8AC3E}">
        <p14:creationId xmlns:p14="http://schemas.microsoft.com/office/powerpoint/2010/main" val="907653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Higher percentage of movie data available </a:t>
            </a:r>
          </a:p>
          <a:p>
            <a:r>
              <a:rPr lang="en-US" dirty="0"/>
              <a:t>Top 5 Rating types: TV-MA, TV-14, TV-PG, R, PG-13</a:t>
            </a:r>
          </a:p>
          <a:p>
            <a:r>
              <a:rPr lang="en-US" dirty="0"/>
              <a:t>Top 5 Genres with the most titles: Standup comedy, Documentaries, Drama, Action &amp; Adventure, Comedies</a:t>
            </a:r>
          </a:p>
          <a:p>
            <a:r>
              <a:rPr lang="en-US" dirty="0"/>
              <a:t>Number of titles has increased year by year. And jumped rapidly since 2018</a:t>
            </a:r>
          </a:p>
          <a:p>
            <a:r>
              <a:rPr lang="en-US" dirty="0"/>
              <a:t>Top 5 movie producing countries: United States, India, United Kingdom, Spain &amp; Japan</a:t>
            </a:r>
          </a:p>
          <a:p>
            <a:r>
              <a:rPr lang="en-US" dirty="0"/>
              <a:t>There is not much relationship between </a:t>
            </a:r>
            <a:r>
              <a:rPr lang="en-US" dirty="0" err="1"/>
              <a:t>Imdb</a:t>
            </a:r>
            <a:r>
              <a:rPr lang="en-US" dirty="0"/>
              <a:t> score and release date</a:t>
            </a:r>
          </a:p>
          <a:p>
            <a:r>
              <a:rPr lang="en-US" dirty="0"/>
              <a:t>Most of run times are from 50 -150mins , averaging 101 mins</a:t>
            </a:r>
          </a:p>
          <a:p>
            <a:endParaRPr lang="en-US" dirty="0"/>
          </a:p>
          <a:p>
            <a:endParaRPr lang="en-US" dirty="0"/>
          </a:p>
          <a:p>
            <a:r>
              <a:rPr lang="en-US" dirty="0"/>
              <a:t>Mode for movie ratings (Most frequently occurring movie rating, mode)</a:t>
            </a:r>
          </a:p>
          <a:p>
            <a:r>
              <a:rPr lang="en-US" dirty="0"/>
              <a:t>Average (mean) runtime for movie  </a:t>
            </a:r>
          </a:p>
          <a:p>
            <a:pPr marL="0" indent="0">
              <a:buNone/>
            </a:pPr>
            <a:endParaRPr lang="en-US" b="0" i="1" dirty="0">
              <a:solidFill>
                <a:srgbClr val="1D1C1D"/>
              </a:solidFill>
              <a:effectLst/>
              <a:latin typeface="Slack-Lato"/>
            </a:endParaRPr>
          </a:p>
          <a:p>
            <a:pPr marL="0" indent="0">
              <a:buNone/>
            </a:pPr>
            <a:r>
              <a:rPr lang="en-US" b="0" i="1" dirty="0">
                <a:solidFill>
                  <a:srgbClr val="1D1C1D"/>
                </a:solidFill>
                <a:effectLst/>
                <a:latin typeface="Slack-Lato"/>
              </a:rPr>
              <a:t>1. Do movies or tv shows have a higher average vote?</a:t>
            </a:r>
          </a:p>
          <a:p>
            <a:pPr marL="0" indent="0">
              <a:buNone/>
            </a:pPr>
            <a:r>
              <a:rPr lang="en-US" b="0" i="1" dirty="0">
                <a:solidFill>
                  <a:srgbClr val="1D1C1D"/>
                </a:solidFill>
                <a:effectLst/>
                <a:latin typeface="Slack-Lato"/>
              </a:rPr>
              <a:t>2.  What are all the current ratings offered?* Which type of ratings have the largest titles?</a:t>
            </a:r>
          </a:p>
          <a:p>
            <a:pPr marL="0" indent="0">
              <a:buNone/>
            </a:pPr>
            <a:r>
              <a:rPr lang="en-US" b="0" i="1" dirty="0">
                <a:solidFill>
                  <a:srgbClr val="1D1C1D"/>
                </a:solidFill>
                <a:effectLst/>
                <a:latin typeface="Slack-Lato"/>
              </a:rPr>
              <a:t>3. How is quantity of contents by year?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1D1C1D"/>
                </a:solidFill>
                <a:effectLst/>
                <a:latin typeface="Slack-Lato"/>
              </a:rPr>
              <a:t>4. What are all the current genres offered?* Which type of genres have the largest titles</a:t>
            </a:r>
          </a:p>
          <a:p>
            <a:pPr marL="0" indent="0">
              <a:buNone/>
            </a:pPr>
            <a:r>
              <a:rPr lang="en-US" b="0" i="1" dirty="0">
                <a:solidFill>
                  <a:srgbClr val="1D1C1D"/>
                </a:solidFill>
                <a:effectLst/>
                <a:latin typeface="Slack-Lato"/>
              </a:rPr>
              <a:t>5. How many countries have productions on Netflix? Which country is the largest content production on the Netflix</a:t>
            </a:r>
          </a:p>
          <a:p>
            <a:pPr marL="0" indent="0">
              <a:buNone/>
            </a:pPr>
            <a:r>
              <a:rPr lang="en-US" b="0" i="1" dirty="0">
                <a:solidFill>
                  <a:srgbClr val="1D1C1D"/>
                </a:solidFill>
                <a:effectLst/>
                <a:latin typeface="Slack-Lato"/>
              </a:rPr>
              <a:t>6. Is there any correlation between run time and </a:t>
            </a:r>
            <a:r>
              <a:rPr lang="en-US" b="0" i="1" dirty="0" err="1">
                <a:solidFill>
                  <a:srgbClr val="1D1C1D"/>
                </a:solidFill>
                <a:effectLst/>
                <a:latin typeface="Slack-Lato"/>
              </a:rPr>
              <a:t>Imdb</a:t>
            </a:r>
            <a:r>
              <a:rPr lang="en-US" b="0" i="1" dirty="0">
                <a:solidFill>
                  <a:srgbClr val="1D1C1D"/>
                </a:solidFill>
                <a:effectLst/>
                <a:latin typeface="Slack-Lato"/>
              </a:rPr>
              <a:t> scores?</a:t>
            </a:r>
          </a:p>
          <a:p>
            <a:pPr marL="0" indent="0">
              <a:buNone/>
            </a:pPr>
            <a:r>
              <a:rPr lang="en-US" b="0" i="1" dirty="0">
                <a:solidFill>
                  <a:srgbClr val="1D1C1D"/>
                </a:solidFill>
                <a:effectLst/>
                <a:latin typeface="Slack-Lato"/>
              </a:rPr>
              <a:t>7. How long (duration) are they?* How s average run time?</a:t>
            </a:r>
          </a:p>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18</a:t>
            </a:fld>
            <a:endParaRPr lang="en-US" dirty="0"/>
          </a:p>
        </p:txBody>
      </p:sp>
    </p:spTree>
    <p:extLst>
      <p:ext uri="{BB962C8B-B14F-4D97-AF65-F5344CB8AC3E}">
        <p14:creationId xmlns:p14="http://schemas.microsoft.com/office/powerpoint/2010/main" val="1930281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8" Type="http://schemas.openxmlformats.org/officeDocument/2006/relationships/hyperlink" Target="https://stackabuse.com/change-figure-size-in-matplotlib/" TargetMode="External"/><Relationship Id="rId13" Type="http://schemas.openxmlformats.org/officeDocument/2006/relationships/image" Target="../media/image18.png"/><Relationship Id="rId3" Type="http://schemas.openxmlformats.org/officeDocument/2006/relationships/hyperlink" Target="https://www.kaggle.com/datasets/satpreetmakhija/netflix-movies-and-tv-shows-2021" TargetMode="External"/><Relationship Id="rId7" Type="http://schemas.openxmlformats.org/officeDocument/2006/relationships/hyperlink" Target="https://matplotlib.org/stable/gallery/shapes_and_collections/scatter.html#sphx-glr-gallery-shapes-and-collections-scatter-py" TargetMode="External"/><Relationship Id="rId12" Type="http://schemas.openxmlformats.org/officeDocument/2006/relationships/hyperlink" Target="https://pandas.pydata.org/docs/reference/api/pandas.to_datetime.html"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hyperlink" Target="https://matplotlib.org/stable/api/_as_gen/matplotlib.pyplot.scatter.html" TargetMode="External"/><Relationship Id="rId11" Type="http://schemas.openxmlformats.org/officeDocument/2006/relationships/hyperlink" Target="https://stackoverflow.com/questions/17097643/search-for-does-not-contain-on-a-dataframe-in-pandas" TargetMode="External"/><Relationship Id="rId5" Type="http://schemas.openxmlformats.org/officeDocument/2006/relationships/hyperlink" Target="https://www.netflix.com/" TargetMode="External"/><Relationship Id="rId10" Type="http://schemas.openxmlformats.org/officeDocument/2006/relationships/hyperlink" Target="https://datascienceparichay.com/article/pandas-split-column-by-delimiter/" TargetMode="External"/><Relationship Id="rId4" Type="http://schemas.openxmlformats.org/officeDocument/2006/relationships/hyperlink" Target="https://www.kaggle.com/datasets/akashguna/netflix-prize-shows-information" TargetMode="External"/><Relationship Id="rId9" Type="http://schemas.openxmlformats.org/officeDocument/2006/relationships/hyperlink" Target="https://pandas.pydata.org/docs/reference/api/pandas.DataFrame.sort_values.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p:txBody>
          <a:bodyPr/>
          <a:lstStyle/>
          <a:p>
            <a:r>
              <a:rPr lang="en-US" dirty="0"/>
              <a:t>NETFLIX</a:t>
            </a:r>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p:txBody>
          <a:bodyPr/>
          <a:lstStyle/>
          <a:p>
            <a:r>
              <a:rPr lang="en-US" dirty="0"/>
              <a:t>GROUP 6</a:t>
            </a:r>
          </a:p>
        </p:txBody>
      </p:sp>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Data analysis &amp; visualization</a:t>
            </a:r>
          </a:p>
        </p:txBody>
      </p:sp>
      <p:pic>
        <p:nvPicPr>
          <p:cNvPr id="10" name="Picture Placeholder 9" descr="A group of people posing for the camera&#10;&#10;Description automatically generated">
            <a:extLst>
              <a:ext uri="{FF2B5EF4-FFF2-40B4-BE49-F238E27FC236}">
                <a16:creationId xmlns:a16="http://schemas.microsoft.com/office/drawing/2014/main" id="{92656B3D-75D8-46ED-971D-E7F42E88C437}"/>
              </a:ext>
            </a:extLst>
          </p:cNvPr>
          <p:cNvPicPr>
            <a:picLocks noGrp="1" noChangeAspect="1"/>
          </p:cNvPicPr>
          <p:nvPr>
            <p:ph type="pic" sz="quarter" idx="13"/>
          </p:nvPr>
        </p:nvPicPr>
        <p:blipFill>
          <a:blip r:embed="rId2"/>
          <a:srcRect l="25541" r="25541"/>
          <a:stretch>
            <a:fillRect/>
          </a:stretch>
        </p:blipFill>
        <p:spPr/>
      </p:pic>
    </p:spTree>
    <p:extLst>
      <p:ext uri="{BB962C8B-B14F-4D97-AF65-F5344CB8AC3E}">
        <p14:creationId xmlns:p14="http://schemas.microsoft.com/office/powerpoint/2010/main" val="149221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65125"/>
            <a:ext cx="10515600" cy="1325563"/>
          </a:xfrm>
        </p:spPr>
        <p:txBody>
          <a:bodyPr anchor="ctr">
            <a:normAutofit/>
          </a:bodyPr>
          <a:lstStyle/>
          <a:p>
            <a:r>
              <a:rPr lang="en-US" dirty="0"/>
              <a:t>Content by rating</a:t>
            </a:r>
          </a:p>
        </p:txBody>
      </p:sp>
      <p:sp>
        <p:nvSpPr>
          <p:cNvPr id="48" name="Text Placeholder 4">
            <a:extLst>
              <a:ext uri="{FF2B5EF4-FFF2-40B4-BE49-F238E27FC236}">
                <a16:creationId xmlns:a16="http://schemas.microsoft.com/office/drawing/2014/main" id="{5776AB68-59B6-875F-6C60-0C2D9EB6B761}"/>
              </a:ext>
            </a:extLst>
          </p:cNvPr>
          <p:cNvSpPr>
            <a:spLocks noGrp="1"/>
          </p:cNvSpPr>
          <p:nvPr>
            <p:ph type="body" sz="quarter" idx="3"/>
          </p:nvPr>
        </p:nvSpPr>
        <p:spPr>
          <a:xfrm>
            <a:off x="2859991" y="1901341"/>
            <a:ext cx="4937760" cy="950976"/>
          </a:xfrm>
        </p:spPr>
        <p:txBody>
          <a:bodyPr/>
          <a:lstStyle/>
          <a:p>
            <a:r>
              <a:rPr lang="en-US" dirty="0"/>
              <a:t>Movie rating types</a:t>
            </a:r>
          </a:p>
        </p:txBody>
      </p:sp>
      <p:sp>
        <p:nvSpPr>
          <p:cNvPr id="4" name="Date Placeholder 5">
            <a:extLst>
              <a:ext uri="{FF2B5EF4-FFF2-40B4-BE49-F238E27FC236}">
                <a16:creationId xmlns:a16="http://schemas.microsoft.com/office/drawing/2014/main" id="{523A727A-BD22-42EE-9500-BBEF455DA5D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4/29/2022</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Netflix</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11</a:t>
            </a:fld>
            <a:endParaRPr lang="en-US"/>
          </a:p>
        </p:txBody>
      </p:sp>
      <p:pic>
        <p:nvPicPr>
          <p:cNvPr id="10" name="Content Placeholder 9" descr="Chart, pie chart&#10;&#10;Description automatically generated">
            <a:extLst>
              <a:ext uri="{FF2B5EF4-FFF2-40B4-BE49-F238E27FC236}">
                <a16:creationId xmlns:a16="http://schemas.microsoft.com/office/drawing/2014/main" id="{21B9037F-D93C-4866-809C-5694B68BD091}"/>
              </a:ext>
            </a:extLst>
          </p:cNvPr>
          <p:cNvPicPr>
            <a:picLocks noGrp="1" noChangeAspect="1"/>
          </p:cNvPicPr>
          <p:nvPr>
            <p:ph sz="quarter" idx="4"/>
          </p:nvPr>
        </p:nvPicPr>
        <p:blipFill>
          <a:blip r:embed="rId3"/>
          <a:stretch>
            <a:fillRect/>
          </a:stretch>
        </p:blipFill>
        <p:spPr>
          <a:xfrm>
            <a:off x="6416990" y="-81708"/>
            <a:ext cx="4114800" cy="4114800"/>
          </a:xfrm>
        </p:spPr>
      </p:pic>
      <p:pic>
        <p:nvPicPr>
          <p:cNvPr id="9" name="Content Placeholder 8" descr="Chart, bar chart&#10;&#10;Description automatically generated">
            <a:extLst>
              <a:ext uri="{FF2B5EF4-FFF2-40B4-BE49-F238E27FC236}">
                <a16:creationId xmlns:a16="http://schemas.microsoft.com/office/drawing/2014/main" id="{14B5F66F-9F25-4FA8-B802-B527419A7409}"/>
              </a:ext>
            </a:extLst>
          </p:cNvPr>
          <p:cNvPicPr>
            <a:picLocks noGrp="1" noChangeAspect="1"/>
          </p:cNvPicPr>
          <p:nvPr>
            <p:ph sz="half" idx="2"/>
          </p:nvPr>
        </p:nvPicPr>
        <p:blipFill rotWithShape="1">
          <a:blip r:embed="rId4"/>
          <a:srcRect l="4582" t="1820" r="5715"/>
          <a:stretch/>
        </p:blipFill>
        <p:spPr>
          <a:xfrm>
            <a:off x="0" y="3416572"/>
            <a:ext cx="12022183" cy="3304903"/>
          </a:xfrm>
        </p:spPr>
      </p:pic>
    </p:spTree>
    <p:extLst>
      <p:ext uri="{BB962C8B-B14F-4D97-AF65-F5344CB8AC3E}">
        <p14:creationId xmlns:p14="http://schemas.microsoft.com/office/powerpoint/2010/main" val="3004099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65125"/>
            <a:ext cx="10515600" cy="1325563"/>
          </a:xfrm>
        </p:spPr>
        <p:txBody>
          <a:bodyPr anchor="ctr">
            <a:normAutofit/>
          </a:bodyPr>
          <a:lstStyle/>
          <a:p>
            <a:r>
              <a:rPr lang="en-US" dirty="0"/>
              <a:t>Number of movies per year</a:t>
            </a:r>
          </a:p>
        </p:txBody>
      </p:sp>
      <p:pic>
        <p:nvPicPr>
          <p:cNvPr id="12" name="Content Placeholder 11" descr="Chart&#10;&#10;Description automatically generated">
            <a:extLst>
              <a:ext uri="{FF2B5EF4-FFF2-40B4-BE49-F238E27FC236}">
                <a16:creationId xmlns:a16="http://schemas.microsoft.com/office/drawing/2014/main" id="{B55AC94A-889B-4543-BABE-4EB57B0D9E7E}"/>
              </a:ext>
            </a:extLst>
          </p:cNvPr>
          <p:cNvPicPr>
            <a:picLocks noGrp="1" noChangeAspect="1"/>
          </p:cNvPicPr>
          <p:nvPr>
            <p:ph sz="half" idx="1"/>
          </p:nvPr>
        </p:nvPicPr>
        <p:blipFill>
          <a:blip r:embed="rId3"/>
          <a:stretch>
            <a:fillRect/>
          </a:stretch>
        </p:blipFill>
        <p:spPr>
          <a:xfrm>
            <a:off x="2827857" y="1690688"/>
            <a:ext cx="6536285" cy="4362969"/>
          </a:xfrm>
          <a:noFill/>
        </p:spPr>
      </p:pic>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12</a:t>
            </a:fld>
            <a:endParaRPr lang="en-US"/>
          </a:p>
        </p:txBody>
      </p:sp>
    </p:spTree>
    <p:extLst>
      <p:ext uri="{BB962C8B-B14F-4D97-AF65-F5344CB8AC3E}">
        <p14:creationId xmlns:p14="http://schemas.microsoft.com/office/powerpoint/2010/main" val="898263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Top Genres with the largest number of  titles</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13</a:t>
            </a:fld>
            <a:endParaRPr lang="en-US" dirty="0"/>
          </a:p>
        </p:txBody>
      </p:sp>
      <p:pic>
        <p:nvPicPr>
          <p:cNvPr id="6" name="Content Placeholder 5" descr="Chart&#10;&#10;Description automatically generated">
            <a:extLst>
              <a:ext uri="{FF2B5EF4-FFF2-40B4-BE49-F238E27FC236}">
                <a16:creationId xmlns:a16="http://schemas.microsoft.com/office/drawing/2014/main" id="{F3E5F44A-5CEC-4A7B-B5A0-7FE3B5B5500D}"/>
              </a:ext>
            </a:extLst>
          </p:cNvPr>
          <p:cNvPicPr>
            <a:picLocks noGrp="1" noChangeAspect="1"/>
          </p:cNvPicPr>
          <p:nvPr>
            <p:ph idx="1"/>
          </p:nvPr>
        </p:nvPicPr>
        <p:blipFill>
          <a:blip r:embed="rId2"/>
          <a:stretch>
            <a:fillRect/>
          </a:stretch>
        </p:blipFill>
        <p:spPr>
          <a:xfrm>
            <a:off x="233592" y="2468880"/>
            <a:ext cx="11958408" cy="3383279"/>
          </a:xfrm>
        </p:spPr>
      </p:pic>
    </p:spTree>
    <p:extLst>
      <p:ext uri="{BB962C8B-B14F-4D97-AF65-F5344CB8AC3E}">
        <p14:creationId xmlns:p14="http://schemas.microsoft.com/office/powerpoint/2010/main" val="2235685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55F5-13B3-4A6C-8581-86C5D552B2FF}"/>
              </a:ext>
            </a:extLst>
          </p:cNvPr>
          <p:cNvSpPr>
            <a:spLocks noGrp="1"/>
          </p:cNvSpPr>
          <p:nvPr>
            <p:ph type="title"/>
          </p:nvPr>
        </p:nvSpPr>
        <p:spPr/>
        <p:txBody>
          <a:bodyPr/>
          <a:lstStyle/>
          <a:p>
            <a:r>
              <a:rPr lang="en-US" dirty="0"/>
              <a:t>Top movie producing countries</a:t>
            </a:r>
          </a:p>
        </p:txBody>
      </p:sp>
      <p:sp>
        <p:nvSpPr>
          <p:cNvPr id="6" name="Slide Number Placeholder 5">
            <a:extLst>
              <a:ext uri="{FF2B5EF4-FFF2-40B4-BE49-F238E27FC236}">
                <a16:creationId xmlns:a16="http://schemas.microsoft.com/office/drawing/2014/main" id="{94E58BB1-E34E-457F-B65F-A7B7042150D0}"/>
              </a:ext>
            </a:extLst>
          </p:cNvPr>
          <p:cNvSpPr>
            <a:spLocks noGrp="1"/>
          </p:cNvSpPr>
          <p:nvPr>
            <p:ph type="sldNum" sz="quarter" idx="12"/>
          </p:nvPr>
        </p:nvSpPr>
        <p:spPr/>
        <p:txBody>
          <a:bodyPr/>
          <a:lstStyle/>
          <a:p>
            <a:fld id="{B9713C8C-8E70-45D5-AE59-23E60168254E}" type="slidenum">
              <a:rPr lang="en-US" smtClean="0"/>
              <a:t>14</a:t>
            </a:fld>
            <a:endParaRPr lang="en-US" dirty="0"/>
          </a:p>
        </p:txBody>
      </p:sp>
      <p:pic>
        <p:nvPicPr>
          <p:cNvPr id="14" name="Content Placeholder 13" descr="Chart&#10;&#10;Description automatically generated">
            <a:extLst>
              <a:ext uri="{FF2B5EF4-FFF2-40B4-BE49-F238E27FC236}">
                <a16:creationId xmlns:a16="http://schemas.microsoft.com/office/drawing/2014/main" id="{8D0B37B9-6030-444E-94CF-6CD4907A8D10}"/>
              </a:ext>
            </a:extLst>
          </p:cNvPr>
          <p:cNvPicPr>
            <a:picLocks noGrp="1" noChangeAspect="1"/>
          </p:cNvPicPr>
          <p:nvPr>
            <p:ph idx="1"/>
          </p:nvPr>
        </p:nvPicPr>
        <p:blipFill>
          <a:blip r:embed="rId3"/>
          <a:stretch>
            <a:fillRect/>
          </a:stretch>
        </p:blipFill>
        <p:spPr>
          <a:xfrm>
            <a:off x="1894114" y="1579649"/>
            <a:ext cx="8871014" cy="4776701"/>
          </a:xfrm>
        </p:spPr>
      </p:pic>
    </p:spTree>
    <p:extLst>
      <p:ext uri="{BB962C8B-B14F-4D97-AF65-F5344CB8AC3E}">
        <p14:creationId xmlns:p14="http://schemas.microsoft.com/office/powerpoint/2010/main" val="3353992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483969" y="80938"/>
            <a:ext cx="10515600" cy="1325563"/>
          </a:xfrm>
        </p:spPr>
        <p:txBody>
          <a:bodyPr/>
          <a:lstStyle/>
          <a:p>
            <a:r>
              <a:rPr lang="en-US" dirty="0"/>
              <a:t>Ratings per year</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15</a:t>
            </a:fld>
            <a:endParaRPr lang="en-US" dirty="0"/>
          </a:p>
        </p:txBody>
      </p:sp>
      <p:sp>
        <p:nvSpPr>
          <p:cNvPr id="7" name="TextBox 6">
            <a:extLst>
              <a:ext uri="{FF2B5EF4-FFF2-40B4-BE49-F238E27FC236}">
                <a16:creationId xmlns:a16="http://schemas.microsoft.com/office/drawing/2014/main" id="{C4F53592-35F5-435C-B91F-8BBABC338628}"/>
              </a:ext>
            </a:extLst>
          </p:cNvPr>
          <p:cNvSpPr txBox="1"/>
          <p:nvPr/>
        </p:nvSpPr>
        <p:spPr>
          <a:xfrm>
            <a:off x="1092625" y="2079048"/>
            <a:ext cx="738664" cy="3646265"/>
          </a:xfrm>
          <a:prstGeom prst="rect">
            <a:avLst/>
          </a:prstGeom>
          <a:noFill/>
        </p:spPr>
        <p:txBody>
          <a:bodyPr vert="vert270" wrap="square">
            <a:spAutoFit/>
          </a:bodyPr>
          <a:lstStyle/>
          <a:p>
            <a:pPr algn="ctr"/>
            <a:r>
              <a:rPr lang="en-US" dirty="0"/>
              <a:t>IMDB rating of movies produced in the listed year</a:t>
            </a:r>
          </a:p>
        </p:txBody>
      </p:sp>
      <p:sp>
        <p:nvSpPr>
          <p:cNvPr id="10" name="TextBox 9">
            <a:extLst>
              <a:ext uri="{FF2B5EF4-FFF2-40B4-BE49-F238E27FC236}">
                <a16:creationId xmlns:a16="http://schemas.microsoft.com/office/drawing/2014/main" id="{E939383D-55B9-4F9F-B01D-5395ADAF8F43}"/>
              </a:ext>
            </a:extLst>
          </p:cNvPr>
          <p:cNvSpPr txBox="1"/>
          <p:nvPr/>
        </p:nvSpPr>
        <p:spPr>
          <a:xfrm>
            <a:off x="1982770" y="2194904"/>
            <a:ext cx="461665" cy="701033"/>
          </a:xfrm>
          <a:prstGeom prst="rect">
            <a:avLst/>
          </a:prstGeom>
          <a:noFill/>
        </p:spPr>
        <p:txBody>
          <a:bodyPr vert="vert270" wrap="square">
            <a:spAutoFit/>
          </a:bodyPr>
          <a:lstStyle/>
          <a:p>
            <a:r>
              <a:rPr lang="en-US" dirty="0"/>
              <a:t>2005</a:t>
            </a:r>
          </a:p>
        </p:txBody>
      </p:sp>
      <p:sp>
        <p:nvSpPr>
          <p:cNvPr id="15" name="TextBox 14">
            <a:extLst>
              <a:ext uri="{FF2B5EF4-FFF2-40B4-BE49-F238E27FC236}">
                <a16:creationId xmlns:a16="http://schemas.microsoft.com/office/drawing/2014/main" id="{7324D54D-FEC4-4716-8F5B-30439FF5BADC}"/>
              </a:ext>
            </a:extLst>
          </p:cNvPr>
          <p:cNvSpPr txBox="1"/>
          <p:nvPr/>
        </p:nvSpPr>
        <p:spPr>
          <a:xfrm>
            <a:off x="1982770" y="5024280"/>
            <a:ext cx="461665" cy="701033"/>
          </a:xfrm>
          <a:prstGeom prst="rect">
            <a:avLst/>
          </a:prstGeom>
          <a:noFill/>
        </p:spPr>
        <p:txBody>
          <a:bodyPr vert="vert270" wrap="square">
            <a:spAutoFit/>
          </a:bodyPr>
          <a:lstStyle/>
          <a:p>
            <a:r>
              <a:rPr lang="en-US" dirty="0"/>
              <a:t>2021</a:t>
            </a:r>
          </a:p>
        </p:txBody>
      </p:sp>
      <p:pic>
        <p:nvPicPr>
          <p:cNvPr id="18" name="Picture 17" descr="Chart, scatter chart&#10;&#10;Description automatically generated">
            <a:extLst>
              <a:ext uri="{FF2B5EF4-FFF2-40B4-BE49-F238E27FC236}">
                <a16:creationId xmlns:a16="http://schemas.microsoft.com/office/drawing/2014/main" id="{D2946C92-CE16-48B5-85AC-B7D7620F960A}"/>
              </a:ext>
            </a:extLst>
          </p:cNvPr>
          <p:cNvPicPr>
            <a:picLocks noChangeAspect="1"/>
          </p:cNvPicPr>
          <p:nvPr/>
        </p:nvPicPr>
        <p:blipFill>
          <a:blip r:embed="rId3"/>
          <a:stretch>
            <a:fillRect/>
          </a:stretch>
        </p:blipFill>
        <p:spPr>
          <a:xfrm>
            <a:off x="2444435" y="1136173"/>
            <a:ext cx="9435738" cy="2825891"/>
          </a:xfrm>
          <a:prstGeom prst="rect">
            <a:avLst/>
          </a:prstGeom>
        </p:spPr>
      </p:pic>
      <p:pic>
        <p:nvPicPr>
          <p:cNvPr id="20" name="Picture 19" descr="Chart, scatter chart&#10;&#10;Description automatically generated">
            <a:extLst>
              <a:ext uri="{FF2B5EF4-FFF2-40B4-BE49-F238E27FC236}">
                <a16:creationId xmlns:a16="http://schemas.microsoft.com/office/drawing/2014/main" id="{C3FE1740-3F0B-420F-917E-8CCCC2AC919D}"/>
              </a:ext>
            </a:extLst>
          </p:cNvPr>
          <p:cNvPicPr>
            <a:picLocks noChangeAspect="1"/>
          </p:cNvPicPr>
          <p:nvPr/>
        </p:nvPicPr>
        <p:blipFill>
          <a:blip r:embed="rId4"/>
          <a:stretch>
            <a:fillRect/>
          </a:stretch>
        </p:blipFill>
        <p:spPr>
          <a:xfrm>
            <a:off x="2444435" y="3962064"/>
            <a:ext cx="9435738" cy="2852478"/>
          </a:xfrm>
          <a:prstGeom prst="rect">
            <a:avLst/>
          </a:prstGeom>
        </p:spPr>
      </p:pic>
    </p:spTree>
    <p:extLst>
      <p:ext uri="{BB962C8B-B14F-4D97-AF65-F5344CB8AC3E}">
        <p14:creationId xmlns:p14="http://schemas.microsoft.com/office/powerpoint/2010/main" val="2343488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CE77-7A17-4D27-8F36-82EC388F8C9D}"/>
              </a:ext>
            </a:extLst>
          </p:cNvPr>
          <p:cNvSpPr>
            <a:spLocks noGrp="1"/>
          </p:cNvSpPr>
          <p:nvPr>
            <p:ph type="title"/>
          </p:nvPr>
        </p:nvSpPr>
        <p:spPr/>
        <p:txBody>
          <a:bodyPr/>
          <a:lstStyle/>
          <a:p>
            <a:r>
              <a:rPr lang="en-US" dirty="0" err="1"/>
              <a:t>Imdb</a:t>
            </a:r>
            <a:r>
              <a:rPr lang="en-US" dirty="0"/>
              <a:t> Score and Run time</a:t>
            </a:r>
          </a:p>
        </p:txBody>
      </p:sp>
      <p:sp>
        <p:nvSpPr>
          <p:cNvPr id="6" name="Slide Number Placeholder 5">
            <a:extLst>
              <a:ext uri="{FF2B5EF4-FFF2-40B4-BE49-F238E27FC236}">
                <a16:creationId xmlns:a16="http://schemas.microsoft.com/office/drawing/2014/main" id="{0C090CC8-026A-4E46-8BE1-1BA528E7A477}"/>
              </a:ext>
            </a:extLst>
          </p:cNvPr>
          <p:cNvSpPr>
            <a:spLocks noGrp="1"/>
          </p:cNvSpPr>
          <p:nvPr>
            <p:ph type="sldNum" sz="quarter" idx="12"/>
          </p:nvPr>
        </p:nvSpPr>
        <p:spPr/>
        <p:txBody>
          <a:bodyPr/>
          <a:lstStyle/>
          <a:p>
            <a:fld id="{B9713C8C-8E70-45D5-AE59-23E60168254E}" type="slidenum">
              <a:rPr lang="en-US" smtClean="0"/>
              <a:t>16</a:t>
            </a:fld>
            <a:endParaRPr lang="en-US" dirty="0"/>
          </a:p>
        </p:txBody>
      </p:sp>
      <p:sp>
        <p:nvSpPr>
          <p:cNvPr id="3" name="TextBox 2">
            <a:extLst>
              <a:ext uri="{FF2B5EF4-FFF2-40B4-BE49-F238E27FC236}">
                <a16:creationId xmlns:a16="http://schemas.microsoft.com/office/drawing/2014/main" id="{3A174422-E1A6-41C2-9ECF-72D890863E1D}"/>
              </a:ext>
            </a:extLst>
          </p:cNvPr>
          <p:cNvSpPr txBox="1"/>
          <p:nvPr/>
        </p:nvSpPr>
        <p:spPr>
          <a:xfrm>
            <a:off x="1785257" y="1772686"/>
            <a:ext cx="6683829" cy="400110"/>
          </a:xfrm>
          <a:prstGeom prst="rect">
            <a:avLst/>
          </a:prstGeom>
          <a:noFill/>
        </p:spPr>
        <p:txBody>
          <a:bodyPr wrap="square" rtlCol="0">
            <a:spAutoFit/>
          </a:bodyPr>
          <a:lstStyle/>
          <a:p>
            <a:r>
              <a:rPr lang="en-US" sz="2000" dirty="0"/>
              <a:t>Average run time for a movie is 101 mins</a:t>
            </a:r>
          </a:p>
        </p:txBody>
      </p:sp>
      <p:pic>
        <p:nvPicPr>
          <p:cNvPr id="15" name="Picture 14" descr="Chart, scatter chart&#10;&#10;Description automatically generated">
            <a:extLst>
              <a:ext uri="{FF2B5EF4-FFF2-40B4-BE49-F238E27FC236}">
                <a16:creationId xmlns:a16="http://schemas.microsoft.com/office/drawing/2014/main" id="{C44EE9DE-3694-4B88-B92E-2DB4BE502B2F}"/>
              </a:ext>
            </a:extLst>
          </p:cNvPr>
          <p:cNvPicPr>
            <a:picLocks noChangeAspect="1"/>
          </p:cNvPicPr>
          <p:nvPr/>
        </p:nvPicPr>
        <p:blipFill rotWithShape="1">
          <a:blip r:embed="rId3"/>
          <a:srcRect l="7831" r="8825"/>
          <a:stretch/>
        </p:blipFill>
        <p:spPr>
          <a:xfrm>
            <a:off x="0" y="2416627"/>
            <a:ext cx="12048565" cy="3614057"/>
          </a:xfrm>
          <a:prstGeom prst="rect">
            <a:avLst/>
          </a:prstGeom>
        </p:spPr>
      </p:pic>
    </p:spTree>
    <p:extLst>
      <p:ext uri="{BB962C8B-B14F-4D97-AF65-F5344CB8AC3E}">
        <p14:creationId xmlns:p14="http://schemas.microsoft.com/office/powerpoint/2010/main" val="236167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D2FA59-42D1-4596-BADF-65EE2EECB2F4}"/>
              </a:ext>
            </a:extLst>
          </p:cNvPr>
          <p:cNvSpPr>
            <a:spLocks noGrp="1"/>
          </p:cNvSpPr>
          <p:nvPr>
            <p:ph type="title"/>
          </p:nvPr>
        </p:nvSpPr>
        <p:spPr>
          <a:xfrm>
            <a:off x="6736080" y="1791353"/>
            <a:ext cx="4617720" cy="2578608"/>
          </a:xfrm>
        </p:spPr>
        <p:txBody>
          <a:bodyPr/>
          <a:lstStyle/>
          <a:p>
            <a:r>
              <a:rPr lang="en-US" dirty="0"/>
              <a:t>Conclusions</a:t>
            </a:r>
          </a:p>
        </p:txBody>
      </p:sp>
      <p:sp>
        <p:nvSpPr>
          <p:cNvPr id="11" name="Slide Number Placeholder 10">
            <a:extLst>
              <a:ext uri="{FF2B5EF4-FFF2-40B4-BE49-F238E27FC236}">
                <a16:creationId xmlns:a16="http://schemas.microsoft.com/office/drawing/2014/main" id="{A720F25F-904B-4AA2-9CB6-69411308A123}"/>
              </a:ext>
            </a:extLst>
          </p:cNvPr>
          <p:cNvSpPr>
            <a:spLocks noGrp="1"/>
          </p:cNvSpPr>
          <p:nvPr>
            <p:ph type="sldNum" sz="quarter" idx="12"/>
          </p:nvPr>
        </p:nvSpPr>
        <p:spPr/>
        <p:txBody>
          <a:bodyPr/>
          <a:lstStyle/>
          <a:p>
            <a:fld id="{B9713C8C-8E70-45D5-AE59-23E60168254E}" type="slidenum">
              <a:rPr lang="en-US" smtClean="0"/>
              <a:t>17</a:t>
            </a:fld>
            <a:endParaRPr lang="en-US" dirty="0"/>
          </a:p>
        </p:txBody>
      </p:sp>
      <p:pic>
        <p:nvPicPr>
          <p:cNvPr id="13" name="Picture Placeholder 12" descr="A group of people posing for the camera&#10;&#10;Description automatically generated">
            <a:extLst>
              <a:ext uri="{FF2B5EF4-FFF2-40B4-BE49-F238E27FC236}">
                <a16:creationId xmlns:a16="http://schemas.microsoft.com/office/drawing/2014/main" id="{5190BCFA-DE4D-48DF-B99F-EC52D6F9C8FB}"/>
              </a:ext>
            </a:extLst>
          </p:cNvPr>
          <p:cNvPicPr>
            <a:picLocks noGrp="1" noChangeAspect="1"/>
          </p:cNvPicPr>
          <p:nvPr>
            <p:ph type="pic" sz="quarter" idx="13"/>
          </p:nvPr>
        </p:nvPicPr>
        <p:blipFill>
          <a:blip r:embed="rId2"/>
          <a:srcRect l="13580" r="13580"/>
          <a:stretch>
            <a:fillRect/>
          </a:stretch>
        </p:blipFill>
        <p:spPr/>
      </p:pic>
    </p:spTree>
    <p:extLst>
      <p:ext uri="{BB962C8B-B14F-4D97-AF65-F5344CB8AC3E}">
        <p14:creationId xmlns:p14="http://schemas.microsoft.com/office/powerpoint/2010/main" val="3958427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164CA59-6FBA-4E79-A636-61BE264A1A36}"/>
              </a:ext>
            </a:extLst>
          </p:cNvPr>
          <p:cNvSpPr>
            <a:spLocks noGrp="1"/>
          </p:cNvSpPr>
          <p:nvPr>
            <p:ph type="body" idx="1"/>
          </p:nvPr>
        </p:nvSpPr>
        <p:spPr>
          <a:xfrm>
            <a:off x="1684238" y="1216425"/>
            <a:ext cx="4937760" cy="950976"/>
          </a:xfrm>
        </p:spPr>
        <p:txBody>
          <a:bodyPr>
            <a:normAutofit/>
          </a:bodyPr>
          <a:lstStyle/>
          <a:p>
            <a:r>
              <a:rPr lang="en-US" sz="3600" dirty="0"/>
              <a:t>Findings</a:t>
            </a:r>
          </a:p>
        </p:txBody>
      </p:sp>
      <p:sp>
        <p:nvSpPr>
          <p:cNvPr id="4" name="Content Placeholder 3">
            <a:extLst>
              <a:ext uri="{FF2B5EF4-FFF2-40B4-BE49-F238E27FC236}">
                <a16:creationId xmlns:a16="http://schemas.microsoft.com/office/drawing/2014/main" id="{1B27778E-8008-4EF4-A084-D001A7D2252E}"/>
              </a:ext>
            </a:extLst>
          </p:cNvPr>
          <p:cNvSpPr>
            <a:spLocks noGrp="1"/>
          </p:cNvSpPr>
          <p:nvPr>
            <p:ph sz="half" idx="2"/>
          </p:nvPr>
        </p:nvSpPr>
        <p:spPr>
          <a:xfrm>
            <a:off x="835152" y="2368016"/>
            <a:ext cx="4937760" cy="4091073"/>
          </a:xfrm>
        </p:spPr>
        <p:txBody>
          <a:bodyPr>
            <a:normAutofit/>
          </a:bodyPr>
          <a:lstStyle/>
          <a:p>
            <a:r>
              <a:rPr lang="en-US" sz="2000" dirty="0"/>
              <a:t>Movie data</a:t>
            </a:r>
          </a:p>
          <a:p>
            <a:r>
              <a:rPr lang="en-US" sz="2000" dirty="0"/>
              <a:t>Top ratings:  TV-MA, TV-14, TV-PG</a:t>
            </a:r>
          </a:p>
          <a:p>
            <a:r>
              <a:rPr lang="en-US" sz="2000" dirty="0"/>
              <a:t>Top genres: Stand-up comedy, documentaries, drama</a:t>
            </a:r>
          </a:p>
          <a:p>
            <a:r>
              <a:rPr lang="en-US" sz="2000" dirty="0"/>
              <a:t>Rapid increase in current movie titles since 2018</a:t>
            </a:r>
          </a:p>
          <a:p>
            <a:r>
              <a:rPr lang="en-US" sz="2000" dirty="0"/>
              <a:t>United States, India, United Kingdom</a:t>
            </a:r>
          </a:p>
          <a:p>
            <a:r>
              <a:rPr lang="en-US" sz="2000" dirty="0"/>
              <a:t>Little to no correlation for </a:t>
            </a:r>
            <a:r>
              <a:rPr lang="en-US" sz="2000" dirty="0" err="1"/>
              <a:t>Imdb</a:t>
            </a:r>
            <a:r>
              <a:rPr lang="en-US" sz="2000" dirty="0"/>
              <a:t> score and release date</a:t>
            </a:r>
          </a:p>
          <a:p>
            <a:r>
              <a:rPr lang="en-US" sz="2000" dirty="0"/>
              <a:t>Average run time 101 mins</a:t>
            </a:r>
          </a:p>
          <a:p>
            <a:endParaRPr lang="en-US" dirty="0"/>
          </a:p>
        </p:txBody>
      </p:sp>
      <p:sp>
        <p:nvSpPr>
          <p:cNvPr id="9" name="Slide Number Placeholder 8">
            <a:extLst>
              <a:ext uri="{FF2B5EF4-FFF2-40B4-BE49-F238E27FC236}">
                <a16:creationId xmlns:a16="http://schemas.microsoft.com/office/drawing/2014/main" id="{2350DCAE-9D3B-4AE8-A969-409FF9928BE1}"/>
              </a:ext>
            </a:extLst>
          </p:cNvPr>
          <p:cNvSpPr>
            <a:spLocks noGrp="1"/>
          </p:cNvSpPr>
          <p:nvPr>
            <p:ph type="sldNum" sz="quarter" idx="12"/>
          </p:nvPr>
        </p:nvSpPr>
        <p:spPr/>
        <p:txBody>
          <a:bodyPr/>
          <a:lstStyle/>
          <a:p>
            <a:fld id="{B9713C8C-8E70-45D5-AE59-23E60168254E}" type="slidenum">
              <a:rPr lang="en-US" smtClean="0"/>
              <a:t>18</a:t>
            </a:fld>
            <a:endParaRPr lang="en-US" dirty="0"/>
          </a:p>
        </p:txBody>
      </p:sp>
      <p:sp>
        <p:nvSpPr>
          <p:cNvPr id="13" name="Text Placeholder 12">
            <a:extLst>
              <a:ext uri="{FF2B5EF4-FFF2-40B4-BE49-F238E27FC236}">
                <a16:creationId xmlns:a16="http://schemas.microsoft.com/office/drawing/2014/main" id="{549426EC-ACA7-4408-B70F-CDC3B373F606}"/>
              </a:ext>
            </a:extLst>
          </p:cNvPr>
          <p:cNvSpPr>
            <a:spLocks noGrp="1"/>
          </p:cNvSpPr>
          <p:nvPr>
            <p:ph type="body" sz="quarter" idx="3"/>
          </p:nvPr>
        </p:nvSpPr>
        <p:spPr>
          <a:xfrm>
            <a:off x="6719851" y="1216425"/>
            <a:ext cx="4937760" cy="950976"/>
          </a:xfrm>
        </p:spPr>
        <p:txBody>
          <a:bodyPr>
            <a:normAutofit/>
          </a:bodyPr>
          <a:lstStyle/>
          <a:p>
            <a:r>
              <a:rPr lang="en-US" sz="3600" dirty="0"/>
              <a:t>Possible Reasoning</a:t>
            </a:r>
          </a:p>
        </p:txBody>
      </p:sp>
      <p:sp>
        <p:nvSpPr>
          <p:cNvPr id="17" name="Content Placeholder 16">
            <a:extLst>
              <a:ext uri="{FF2B5EF4-FFF2-40B4-BE49-F238E27FC236}">
                <a16:creationId xmlns:a16="http://schemas.microsoft.com/office/drawing/2014/main" id="{130E81CA-4CC4-4928-9504-8FDB120343A7}"/>
              </a:ext>
            </a:extLst>
          </p:cNvPr>
          <p:cNvSpPr>
            <a:spLocks noGrp="1"/>
          </p:cNvSpPr>
          <p:nvPr>
            <p:ph sz="quarter" idx="4"/>
          </p:nvPr>
        </p:nvSpPr>
        <p:spPr>
          <a:xfrm>
            <a:off x="6096000" y="2368016"/>
            <a:ext cx="4937760" cy="3063240"/>
          </a:xfrm>
        </p:spPr>
        <p:txBody>
          <a:bodyPr>
            <a:normAutofit/>
          </a:bodyPr>
          <a:lstStyle/>
          <a:p>
            <a:r>
              <a:rPr lang="en-US" sz="2000" dirty="0"/>
              <a:t>Catering mostly to adults</a:t>
            </a:r>
          </a:p>
          <a:p>
            <a:r>
              <a:rPr lang="en-US" sz="2000" dirty="0"/>
              <a:t>More favorable for the subscriber</a:t>
            </a:r>
          </a:p>
          <a:p>
            <a:r>
              <a:rPr lang="en-US" sz="2000" dirty="0"/>
              <a:t>Transition to compete with HBO and Showtime</a:t>
            </a:r>
          </a:p>
          <a:p>
            <a:r>
              <a:rPr lang="en-US" sz="2000" dirty="0"/>
              <a:t>American publicly traded company</a:t>
            </a:r>
          </a:p>
          <a:p>
            <a:r>
              <a:rPr lang="en-US" sz="2000" dirty="0"/>
              <a:t>Nostalgic value of older movies</a:t>
            </a:r>
          </a:p>
          <a:p>
            <a:endParaRPr lang="en-US" sz="2000" dirty="0"/>
          </a:p>
        </p:txBody>
      </p:sp>
    </p:spTree>
    <p:extLst>
      <p:ext uri="{BB962C8B-B14F-4D97-AF65-F5344CB8AC3E}">
        <p14:creationId xmlns:p14="http://schemas.microsoft.com/office/powerpoint/2010/main" val="2762789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DAB27-BF71-4A9C-956A-871B2DAD827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411FB0C-F95F-4E9F-A4C4-742A06AF2120}"/>
              </a:ext>
            </a:extLst>
          </p:cNvPr>
          <p:cNvSpPr>
            <a:spLocks noGrp="1"/>
          </p:cNvSpPr>
          <p:nvPr>
            <p:ph type="body" idx="1"/>
          </p:nvPr>
        </p:nvSpPr>
        <p:spPr/>
        <p:txBody>
          <a:bodyPr>
            <a:normAutofit/>
          </a:bodyPr>
          <a:lstStyle/>
          <a:p>
            <a:r>
              <a:rPr lang="en-US" dirty="0"/>
              <a:t>Limitations</a:t>
            </a:r>
          </a:p>
        </p:txBody>
      </p:sp>
      <p:sp>
        <p:nvSpPr>
          <p:cNvPr id="5" name="Text Placeholder 4">
            <a:extLst>
              <a:ext uri="{FF2B5EF4-FFF2-40B4-BE49-F238E27FC236}">
                <a16:creationId xmlns:a16="http://schemas.microsoft.com/office/drawing/2014/main" id="{4F1C1DFE-638C-4417-AA70-F59D80AF1B27}"/>
              </a:ext>
            </a:extLst>
          </p:cNvPr>
          <p:cNvSpPr>
            <a:spLocks noGrp="1"/>
          </p:cNvSpPr>
          <p:nvPr>
            <p:ph type="body" sz="quarter" idx="3"/>
          </p:nvPr>
        </p:nvSpPr>
        <p:spPr/>
        <p:txBody>
          <a:bodyPr>
            <a:normAutofit/>
          </a:bodyPr>
          <a:lstStyle/>
          <a:p>
            <a:r>
              <a:rPr lang="en-US" dirty="0"/>
              <a:t>Questions for further Exploration</a:t>
            </a:r>
          </a:p>
        </p:txBody>
      </p:sp>
      <p:sp>
        <p:nvSpPr>
          <p:cNvPr id="6" name="Content Placeholder 5">
            <a:extLst>
              <a:ext uri="{FF2B5EF4-FFF2-40B4-BE49-F238E27FC236}">
                <a16:creationId xmlns:a16="http://schemas.microsoft.com/office/drawing/2014/main" id="{BFDCAB32-CC0C-4DB9-8745-60F36B31C1FF}"/>
              </a:ext>
            </a:extLst>
          </p:cNvPr>
          <p:cNvSpPr>
            <a:spLocks noGrp="1"/>
          </p:cNvSpPr>
          <p:nvPr>
            <p:ph sz="quarter" idx="4"/>
          </p:nvPr>
        </p:nvSpPr>
        <p:spPr/>
        <p:txBody>
          <a:bodyPr/>
          <a:lstStyle/>
          <a:p>
            <a:r>
              <a:rPr lang="en-US" sz="2000" dirty="0"/>
              <a:t>Productions for Netflix by Netflix vs other producers</a:t>
            </a:r>
          </a:p>
          <a:p>
            <a:r>
              <a:rPr lang="en-US" sz="2000" dirty="0"/>
              <a:t>Add more older shows along with current content</a:t>
            </a:r>
          </a:p>
          <a:p>
            <a:r>
              <a:rPr lang="en-US" sz="2000" dirty="0"/>
              <a:t>Separate analysis on kids’ shows and trends</a:t>
            </a:r>
          </a:p>
        </p:txBody>
      </p:sp>
      <p:sp>
        <p:nvSpPr>
          <p:cNvPr id="9" name="Slide Number Placeholder 8">
            <a:extLst>
              <a:ext uri="{FF2B5EF4-FFF2-40B4-BE49-F238E27FC236}">
                <a16:creationId xmlns:a16="http://schemas.microsoft.com/office/drawing/2014/main" id="{78C0AFFD-F79D-4EDD-A690-E74E0DFC3CDF}"/>
              </a:ext>
            </a:extLst>
          </p:cNvPr>
          <p:cNvSpPr>
            <a:spLocks noGrp="1"/>
          </p:cNvSpPr>
          <p:nvPr>
            <p:ph type="sldNum" sz="quarter" idx="12"/>
          </p:nvPr>
        </p:nvSpPr>
        <p:spPr/>
        <p:txBody>
          <a:bodyPr/>
          <a:lstStyle/>
          <a:p>
            <a:fld id="{B9713C8C-8E70-45D5-AE59-23E60168254E}" type="slidenum">
              <a:rPr lang="en-US" smtClean="0"/>
              <a:t>19</a:t>
            </a:fld>
            <a:endParaRPr lang="en-US" dirty="0"/>
          </a:p>
        </p:txBody>
      </p:sp>
      <p:sp>
        <p:nvSpPr>
          <p:cNvPr id="13" name="Content Placeholder 12">
            <a:extLst>
              <a:ext uri="{FF2B5EF4-FFF2-40B4-BE49-F238E27FC236}">
                <a16:creationId xmlns:a16="http://schemas.microsoft.com/office/drawing/2014/main" id="{A13CC8E1-50D5-4328-B5CE-1426C9BEE4D8}"/>
              </a:ext>
            </a:extLst>
          </p:cNvPr>
          <p:cNvSpPr>
            <a:spLocks noGrp="1"/>
          </p:cNvSpPr>
          <p:nvPr>
            <p:ph sz="half" idx="2"/>
          </p:nvPr>
        </p:nvSpPr>
        <p:spPr/>
        <p:txBody>
          <a:bodyPr/>
          <a:lstStyle/>
          <a:p>
            <a:r>
              <a:rPr lang="en-US" sz="1800" dirty="0"/>
              <a:t>Sample</a:t>
            </a:r>
          </a:p>
          <a:p>
            <a:r>
              <a:rPr lang="en-US" dirty="0"/>
              <a:t>No analysis on tv shows</a:t>
            </a:r>
            <a:endParaRPr lang="en-US" sz="1800" dirty="0"/>
          </a:p>
          <a:p>
            <a:r>
              <a:rPr lang="en-US" sz="1800" dirty="0"/>
              <a:t>Missing exact number of viewers</a:t>
            </a:r>
          </a:p>
          <a:p>
            <a:endParaRPr lang="en-US" dirty="0"/>
          </a:p>
        </p:txBody>
      </p:sp>
      <p:pic>
        <p:nvPicPr>
          <p:cNvPr id="15" name="Picture 14" descr="Logo&#10;&#10;Description automatically generated">
            <a:extLst>
              <a:ext uri="{FF2B5EF4-FFF2-40B4-BE49-F238E27FC236}">
                <a16:creationId xmlns:a16="http://schemas.microsoft.com/office/drawing/2014/main" id="{FDF01B42-EEA4-496F-9AB8-B752AA2F63FC}"/>
              </a:ext>
            </a:extLst>
          </p:cNvPr>
          <p:cNvPicPr>
            <a:picLocks noChangeAspect="1"/>
          </p:cNvPicPr>
          <p:nvPr/>
        </p:nvPicPr>
        <p:blipFill>
          <a:blip r:embed="rId2"/>
          <a:stretch>
            <a:fillRect/>
          </a:stretch>
        </p:blipFill>
        <p:spPr>
          <a:xfrm>
            <a:off x="222660" y="4147364"/>
            <a:ext cx="6191794" cy="2600553"/>
          </a:xfrm>
          <a:prstGeom prst="rect">
            <a:avLst/>
          </a:prstGeom>
        </p:spPr>
      </p:pic>
    </p:spTree>
    <p:extLst>
      <p:ext uri="{BB962C8B-B14F-4D97-AF65-F5344CB8AC3E}">
        <p14:creationId xmlns:p14="http://schemas.microsoft.com/office/powerpoint/2010/main" val="3484991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31">
            <a:extLst>
              <a:ext uri="{FF2B5EF4-FFF2-40B4-BE49-F238E27FC236}">
                <a16:creationId xmlns:a16="http://schemas.microsoft.com/office/drawing/2014/main" id="{89BE6787-F451-403C-864D-CA5BF63B475A}"/>
              </a:ext>
            </a:extLst>
          </p:cNvPr>
          <p:cNvSpPr>
            <a:spLocks noGrp="1"/>
          </p:cNvSpPr>
          <p:nvPr>
            <p:ph type="sldNum" sz="quarter" idx="12"/>
          </p:nvPr>
        </p:nvSpPr>
        <p:spPr/>
        <p:txBody>
          <a:bodyPr/>
          <a:lstStyle/>
          <a:p>
            <a:fld id="{B9713C8C-8E70-45D5-AE59-23E60168254E}" type="slidenum">
              <a:rPr lang="en-US" smtClean="0"/>
              <a:t>2</a:t>
            </a:fld>
            <a:endParaRPr lang="en-US" dirty="0"/>
          </a:p>
        </p:txBody>
      </p:sp>
      <p:sp>
        <p:nvSpPr>
          <p:cNvPr id="7" name="Title 6">
            <a:extLst>
              <a:ext uri="{FF2B5EF4-FFF2-40B4-BE49-F238E27FC236}">
                <a16:creationId xmlns:a16="http://schemas.microsoft.com/office/drawing/2014/main" id="{D729CCBC-5442-4C93-B800-2D4D325D32E4}"/>
              </a:ext>
            </a:extLst>
          </p:cNvPr>
          <p:cNvSpPr>
            <a:spLocks noGrp="1"/>
          </p:cNvSpPr>
          <p:nvPr>
            <p:ph type="title"/>
          </p:nvPr>
        </p:nvSpPr>
        <p:spPr>
          <a:xfrm>
            <a:off x="838200" y="263525"/>
            <a:ext cx="10515600" cy="1325563"/>
          </a:xfrm>
        </p:spPr>
        <p:txBody>
          <a:bodyPr/>
          <a:lstStyle/>
          <a:p>
            <a:r>
              <a:rPr lang="en-US" dirty="0"/>
              <a:t>Group 6</a:t>
            </a:r>
          </a:p>
        </p:txBody>
      </p:sp>
      <p:sp>
        <p:nvSpPr>
          <p:cNvPr id="8" name="Text Placeholder 7">
            <a:extLst>
              <a:ext uri="{FF2B5EF4-FFF2-40B4-BE49-F238E27FC236}">
                <a16:creationId xmlns:a16="http://schemas.microsoft.com/office/drawing/2014/main" id="{2EE63CD2-A142-4385-BA8D-E3DBBDE8F767}"/>
              </a:ext>
            </a:extLst>
          </p:cNvPr>
          <p:cNvSpPr>
            <a:spLocks noGrp="1"/>
          </p:cNvSpPr>
          <p:nvPr>
            <p:ph type="body" sz="quarter" idx="18"/>
          </p:nvPr>
        </p:nvSpPr>
        <p:spPr>
          <a:xfrm>
            <a:off x="1172224" y="4986248"/>
            <a:ext cx="9627856" cy="817423"/>
          </a:xfrm>
        </p:spPr>
        <p:txBody>
          <a:bodyPr/>
          <a:lstStyle/>
          <a:p>
            <a:r>
              <a:rPr lang="en-US" dirty="0" err="1"/>
              <a:t>Sravitha</a:t>
            </a:r>
            <a:r>
              <a:rPr lang="en-US" dirty="0"/>
              <a:t> </a:t>
            </a:r>
            <a:r>
              <a:rPr lang="en-US" dirty="0" err="1"/>
              <a:t>Matlapudi</a:t>
            </a:r>
            <a:r>
              <a:rPr lang="en-US" dirty="0"/>
              <a:t>	 Stefanie Gagnon	</a:t>
            </a:r>
            <a:r>
              <a:rPr lang="en-US" sz="2000" dirty="0" err="1">
                <a:latin typeface="+mj-lt"/>
              </a:rPr>
              <a:t>Khanh</a:t>
            </a:r>
            <a:r>
              <a:rPr lang="en-US" sz="2000" dirty="0">
                <a:latin typeface="+mj-lt"/>
              </a:rPr>
              <a:t> Le</a:t>
            </a:r>
          </a:p>
          <a:p>
            <a:endParaRPr lang="en-US" dirty="0"/>
          </a:p>
          <a:p>
            <a:endParaRPr lang="en-US" dirty="0"/>
          </a:p>
        </p:txBody>
      </p:sp>
      <p:pic>
        <p:nvPicPr>
          <p:cNvPr id="10" name="Picture 9" descr="A picture containing text, clock&#10;&#10;Description automatically generated">
            <a:extLst>
              <a:ext uri="{FF2B5EF4-FFF2-40B4-BE49-F238E27FC236}">
                <a16:creationId xmlns:a16="http://schemas.microsoft.com/office/drawing/2014/main" id="{ECF75298-F1EC-4DBC-97A2-A83B0F45A609}"/>
              </a:ext>
            </a:extLst>
          </p:cNvPr>
          <p:cNvPicPr>
            <a:picLocks noChangeAspect="1"/>
          </p:cNvPicPr>
          <p:nvPr/>
        </p:nvPicPr>
        <p:blipFill>
          <a:blip r:embed="rId2"/>
          <a:stretch>
            <a:fillRect/>
          </a:stretch>
        </p:blipFill>
        <p:spPr>
          <a:xfrm>
            <a:off x="3373120" y="1639888"/>
            <a:ext cx="5759447" cy="2875972"/>
          </a:xfrm>
          <a:prstGeom prst="rect">
            <a:avLst/>
          </a:prstGeom>
        </p:spPr>
      </p:pic>
    </p:spTree>
    <p:extLst>
      <p:ext uri="{BB962C8B-B14F-4D97-AF65-F5344CB8AC3E}">
        <p14:creationId xmlns:p14="http://schemas.microsoft.com/office/powerpoint/2010/main" val="3386965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group of people posing for the camera&#10;&#10;Description automatically generated">
            <a:extLst>
              <a:ext uri="{FF2B5EF4-FFF2-40B4-BE49-F238E27FC236}">
                <a16:creationId xmlns:a16="http://schemas.microsoft.com/office/drawing/2014/main" id="{CBAD6E17-CBCF-41A0-AFA6-40E7F7808E7C}"/>
              </a:ext>
            </a:extLst>
          </p:cNvPr>
          <p:cNvPicPr>
            <a:picLocks noGrp="1" noChangeAspect="1"/>
          </p:cNvPicPr>
          <p:nvPr>
            <p:ph type="pic" sz="quarter" idx="13"/>
          </p:nvPr>
        </p:nvPicPr>
        <p:blipFill rotWithShape="1">
          <a:blip r:embed="rId2"/>
          <a:srcRect l="13582" r="13582"/>
          <a:stretch/>
        </p:blipFill>
        <p:spPr>
          <a:xfrm>
            <a:off x="20" y="10"/>
            <a:ext cx="6105116" cy="4190990"/>
          </a:xfrm>
          <a:noFill/>
        </p:spPr>
      </p:pic>
      <p:sp>
        <p:nvSpPr>
          <p:cNvPr id="4" name="Title 3">
            <a:extLst>
              <a:ext uri="{FF2B5EF4-FFF2-40B4-BE49-F238E27FC236}">
                <a16:creationId xmlns:a16="http://schemas.microsoft.com/office/drawing/2014/main" id="{8CA6E381-7CDD-4999-B9C7-CD31E749FD95}"/>
              </a:ext>
            </a:extLst>
          </p:cNvPr>
          <p:cNvSpPr>
            <a:spLocks noGrp="1"/>
          </p:cNvSpPr>
          <p:nvPr>
            <p:ph type="title"/>
          </p:nvPr>
        </p:nvSpPr>
        <p:spPr>
          <a:xfrm>
            <a:off x="6736080" y="2095505"/>
            <a:ext cx="4617720" cy="2578608"/>
          </a:xfrm>
        </p:spPr>
        <p:txBody>
          <a:bodyPr anchor="b">
            <a:normAutofit/>
          </a:bodyPr>
          <a:lstStyle/>
          <a:p>
            <a:r>
              <a:rPr lang="en-US" dirty="0"/>
              <a:t>Thank you</a:t>
            </a:r>
          </a:p>
        </p:txBody>
      </p:sp>
      <p:sp>
        <p:nvSpPr>
          <p:cNvPr id="32" name="Slide Number Placeholder 6">
            <a:extLst>
              <a:ext uri="{FF2B5EF4-FFF2-40B4-BE49-F238E27FC236}">
                <a16:creationId xmlns:a16="http://schemas.microsoft.com/office/drawing/2014/main" id="{DE3F7F6C-80AA-3E4C-87DC-4A9234EB5D77}"/>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20</a:t>
            </a:fld>
            <a:endParaRPr lang="en-US"/>
          </a:p>
        </p:txBody>
      </p:sp>
    </p:spTree>
    <p:extLst>
      <p:ext uri="{BB962C8B-B14F-4D97-AF65-F5344CB8AC3E}">
        <p14:creationId xmlns:p14="http://schemas.microsoft.com/office/powerpoint/2010/main" val="2420767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178F3B-16D8-46D6-A14A-ADA46BF3E117}"/>
              </a:ext>
            </a:extLst>
          </p:cNvPr>
          <p:cNvSpPr>
            <a:spLocks noGrp="1"/>
          </p:cNvSpPr>
          <p:nvPr>
            <p:ph type="title"/>
          </p:nvPr>
        </p:nvSpPr>
        <p:spPr/>
        <p:txBody>
          <a:bodyPr/>
          <a:lstStyle/>
          <a:p>
            <a:r>
              <a:rPr lang="en-US" dirty="0"/>
              <a:t>References:</a:t>
            </a:r>
          </a:p>
        </p:txBody>
      </p:sp>
      <p:sp>
        <p:nvSpPr>
          <p:cNvPr id="5" name="Content Placeholder 4">
            <a:extLst>
              <a:ext uri="{FF2B5EF4-FFF2-40B4-BE49-F238E27FC236}">
                <a16:creationId xmlns:a16="http://schemas.microsoft.com/office/drawing/2014/main" id="{7849BCCB-9002-4833-8F1E-B88B699CA3F0}"/>
              </a:ext>
            </a:extLst>
          </p:cNvPr>
          <p:cNvSpPr>
            <a:spLocks noGrp="1"/>
          </p:cNvSpPr>
          <p:nvPr>
            <p:ph idx="1"/>
          </p:nvPr>
        </p:nvSpPr>
        <p:spPr/>
        <p:txBody>
          <a:bodyPr>
            <a:normAutofit fontScale="47500" lnSpcReduction="20000"/>
          </a:bodyPr>
          <a:lstStyle/>
          <a:p>
            <a:pPr algn="l"/>
            <a:endParaRPr lang="en-US" sz="1800" dirty="0">
              <a:hlinkClick r:id="rId3"/>
            </a:endParaRPr>
          </a:p>
          <a:p>
            <a:pPr algn="l"/>
            <a:r>
              <a:rPr lang="en-US" sz="1800" dirty="0">
                <a:hlinkClick r:id="rId3"/>
              </a:rPr>
              <a:t>https://www.kaggle.com/datasets/satpreetmakhija/netflix-movies-and-tv-shows-2021</a:t>
            </a:r>
            <a:endParaRPr lang="en-US" sz="1800" dirty="0"/>
          </a:p>
          <a:p>
            <a:pPr algn="l"/>
            <a:r>
              <a:rPr lang="en-US" sz="1800" dirty="0">
                <a:hlinkClick r:id="rId4"/>
              </a:rPr>
              <a:t>https://www.kaggle.com/datasets/akashguna/netflix-prize-shows-information</a:t>
            </a:r>
            <a:endParaRPr lang="en-US" sz="1800" dirty="0"/>
          </a:p>
          <a:p>
            <a:pPr algn="l"/>
            <a:r>
              <a:rPr lang="en-US" sz="1800" dirty="0">
                <a:hlinkClick r:id="rId5"/>
              </a:rPr>
              <a:t>https://www.netflix.com/</a:t>
            </a:r>
            <a:endParaRPr lang="en-US" sz="1800" dirty="0"/>
          </a:p>
          <a:p>
            <a:pPr algn="l"/>
            <a:r>
              <a:rPr lang="en-US" sz="1800" dirty="0">
                <a:hlinkClick r:id="rId6"/>
              </a:rPr>
              <a:t>https://matplotlib.org/stable/api/_as_gen/matplotlib.pyplot.scatter.html</a:t>
            </a:r>
            <a:endParaRPr lang="en-US" sz="1800" dirty="0"/>
          </a:p>
          <a:p>
            <a:pPr algn="l"/>
            <a:r>
              <a:rPr lang="en-US" sz="1800" dirty="0">
                <a:hlinkClick r:id="rId7"/>
              </a:rPr>
              <a:t>https://matplotlib.org/stable/gallery/shapes_and_collections/scatter.html#sphx-glr-gallery-shapes-and-collections-scatter-py</a:t>
            </a:r>
            <a:endParaRPr lang="en-US" sz="1800" dirty="0"/>
          </a:p>
          <a:p>
            <a:pPr algn="l"/>
            <a:r>
              <a:rPr lang="en-US" sz="1800" dirty="0">
                <a:hlinkClick r:id="rId8"/>
              </a:rPr>
              <a:t>https://stackabuse.com/change-figure-size-in-matplotlib/</a:t>
            </a:r>
            <a:endParaRPr lang="en-US" sz="1800" dirty="0"/>
          </a:p>
          <a:p>
            <a:pPr algn="l"/>
            <a:r>
              <a:rPr lang="en-US" sz="1800" dirty="0">
                <a:hlinkClick r:id="rId9"/>
              </a:rPr>
              <a:t>https://pandas.pydata.org/docs/reference/api/pandas.DataFrame.sort_values.html</a:t>
            </a:r>
            <a:endParaRPr lang="en-US" sz="1800" dirty="0"/>
          </a:p>
          <a:p>
            <a:pPr algn="l"/>
            <a:r>
              <a:rPr lang="en-US" sz="1800" dirty="0">
                <a:hlinkClick r:id="rId10"/>
              </a:rPr>
              <a:t>https://datascienceparichay.com/article/pandas-split-column-by-delimiter/</a:t>
            </a:r>
            <a:endParaRPr lang="en-US" sz="1800" dirty="0"/>
          </a:p>
          <a:p>
            <a:pPr algn="l"/>
            <a:r>
              <a:rPr lang="en-US" sz="1800" dirty="0">
                <a:hlinkClick r:id="rId11"/>
              </a:rPr>
              <a:t>https://stackoverflow.com/questions/17097643/search-for-does-not-contain-on-a-dataframe-in-pandas</a:t>
            </a:r>
            <a:endParaRPr lang="en-US" sz="1800" dirty="0"/>
          </a:p>
          <a:p>
            <a:pPr algn="l"/>
            <a:r>
              <a:rPr lang="en-US" sz="1800" dirty="0">
                <a:hlinkClick r:id="rId12"/>
              </a:rPr>
              <a:t>https://pandas.pydata.org/docs/reference/api/pandas.to_datetime.html</a:t>
            </a:r>
            <a:endParaRPr lang="en-US" sz="1800" dirty="0"/>
          </a:p>
          <a:p>
            <a:endParaRPr lang="en-US" dirty="0"/>
          </a:p>
        </p:txBody>
      </p:sp>
      <p:sp>
        <p:nvSpPr>
          <p:cNvPr id="7" name="Slide Number Placeholder 6">
            <a:extLst>
              <a:ext uri="{FF2B5EF4-FFF2-40B4-BE49-F238E27FC236}">
                <a16:creationId xmlns:a16="http://schemas.microsoft.com/office/drawing/2014/main" id="{A1DE4FA9-CF56-4E3B-B1ED-DA766E2C16FE}"/>
              </a:ext>
            </a:extLst>
          </p:cNvPr>
          <p:cNvSpPr>
            <a:spLocks noGrp="1"/>
          </p:cNvSpPr>
          <p:nvPr>
            <p:ph type="sldNum" sz="quarter" idx="12"/>
          </p:nvPr>
        </p:nvSpPr>
        <p:spPr/>
        <p:txBody>
          <a:bodyPr/>
          <a:lstStyle/>
          <a:p>
            <a:fld id="{B9713C8C-8E70-45D5-AE59-23E60168254E}" type="slidenum">
              <a:rPr lang="en-US" smtClean="0"/>
              <a:t>21</a:t>
            </a:fld>
            <a:endParaRPr lang="en-US" dirty="0"/>
          </a:p>
        </p:txBody>
      </p:sp>
      <p:pic>
        <p:nvPicPr>
          <p:cNvPr id="10" name="Content Placeholder 8">
            <a:extLst>
              <a:ext uri="{FF2B5EF4-FFF2-40B4-BE49-F238E27FC236}">
                <a16:creationId xmlns:a16="http://schemas.microsoft.com/office/drawing/2014/main" id="{3253A098-0140-4483-9AFA-9EA27E978057}"/>
              </a:ext>
            </a:extLst>
          </p:cNvPr>
          <p:cNvPicPr>
            <a:picLocks noChangeAspect="1"/>
          </p:cNvPicPr>
          <p:nvPr/>
        </p:nvPicPr>
        <p:blipFill>
          <a:blip r:embed="rId13"/>
          <a:stretch>
            <a:fillRect/>
          </a:stretch>
        </p:blipFill>
        <p:spPr>
          <a:xfrm>
            <a:off x="3710287" y="3309530"/>
            <a:ext cx="2929832" cy="3054350"/>
          </a:xfrm>
          <a:prstGeom prst="rect">
            <a:avLst/>
          </a:prstGeom>
        </p:spPr>
      </p:pic>
    </p:spTree>
    <p:extLst>
      <p:ext uri="{BB962C8B-B14F-4D97-AF65-F5344CB8AC3E}">
        <p14:creationId xmlns:p14="http://schemas.microsoft.com/office/powerpoint/2010/main" val="134983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A group of people posing for the camera&#10;&#10;Description automatically generated">
            <a:extLst>
              <a:ext uri="{FF2B5EF4-FFF2-40B4-BE49-F238E27FC236}">
                <a16:creationId xmlns:a16="http://schemas.microsoft.com/office/drawing/2014/main" id="{C353CF53-DA06-4756-BCD1-1CBFCC2C07F8}"/>
              </a:ext>
            </a:extLst>
          </p:cNvPr>
          <p:cNvPicPr>
            <a:picLocks noGrp="1" noChangeAspect="1"/>
          </p:cNvPicPr>
          <p:nvPr>
            <p:ph type="pic" sz="quarter" idx="13"/>
          </p:nvPr>
        </p:nvPicPr>
        <p:blipFill rotWithShape="1">
          <a:blip r:embed="rId2"/>
          <a:srcRect l="13582" r="13582"/>
          <a:stretch/>
        </p:blipFill>
        <p:spPr>
          <a:xfrm>
            <a:off x="0" y="0"/>
            <a:ext cx="6105116" cy="4190990"/>
          </a:xfrm>
          <a:noFill/>
        </p:spPr>
      </p:pic>
      <p:sp>
        <p:nvSpPr>
          <p:cNvPr id="4" name="Title 3">
            <a:extLst>
              <a:ext uri="{FF2B5EF4-FFF2-40B4-BE49-F238E27FC236}">
                <a16:creationId xmlns:a16="http://schemas.microsoft.com/office/drawing/2014/main" id="{65A85D8F-96DF-414F-96F0-8F01B9758670}"/>
              </a:ext>
            </a:extLst>
          </p:cNvPr>
          <p:cNvSpPr>
            <a:spLocks noGrp="1"/>
          </p:cNvSpPr>
          <p:nvPr>
            <p:ph type="title"/>
          </p:nvPr>
        </p:nvSpPr>
        <p:spPr>
          <a:xfrm>
            <a:off x="6739128" y="365760"/>
            <a:ext cx="4617720" cy="2578608"/>
          </a:xfrm>
        </p:spPr>
        <p:txBody>
          <a:bodyPr anchor="b">
            <a:normAutofit/>
          </a:bodyPr>
          <a:lstStyle/>
          <a:p>
            <a:r>
              <a:rPr lang="en-US" dirty="0"/>
              <a:t>Agenda</a:t>
            </a:r>
          </a:p>
        </p:txBody>
      </p:sp>
      <p:sp>
        <p:nvSpPr>
          <p:cNvPr id="5" name="Content Placeholder 4">
            <a:extLst>
              <a:ext uri="{FF2B5EF4-FFF2-40B4-BE49-F238E27FC236}">
                <a16:creationId xmlns:a16="http://schemas.microsoft.com/office/drawing/2014/main" id="{07F79409-2936-4FDC-BF6F-45FC9FDA836A}"/>
              </a:ext>
            </a:extLst>
          </p:cNvPr>
          <p:cNvSpPr>
            <a:spLocks noGrp="1"/>
          </p:cNvSpPr>
          <p:nvPr>
            <p:ph idx="1"/>
          </p:nvPr>
        </p:nvSpPr>
        <p:spPr>
          <a:xfrm>
            <a:off x="6739128" y="3127248"/>
            <a:ext cx="4617720" cy="1901952"/>
          </a:xfrm>
        </p:spPr>
        <p:txBody>
          <a:bodyPr>
            <a:normAutofit/>
          </a:bodyPr>
          <a:lstStyle/>
          <a:p>
            <a:r>
              <a:rPr lang="en-US" dirty="0"/>
              <a:t>Data Overview</a:t>
            </a:r>
          </a:p>
          <a:p>
            <a:r>
              <a:rPr lang="en-US" dirty="0"/>
              <a:t>Loading &amp; Cleaning Dataset</a:t>
            </a:r>
          </a:p>
          <a:p>
            <a:r>
              <a:rPr lang="en-US" dirty="0"/>
              <a:t>Data Analysis and Visualizations</a:t>
            </a:r>
          </a:p>
          <a:p>
            <a:r>
              <a:rPr lang="en-US" dirty="0"/>
              <a:t>Conclusions</a:t>
            </a:r>
          </a:p>
          <a:p>
            <a:endParaRPr lang="en-US" dirty="0"/>
          </a:p>
        </p:txBody>
      </p:sp>
      <p:sp>
        <p:nvSpPr>
          <p:cNvPr id="33" name="Slide Number Placeholder 6">
            <a:extLst>
              <a:ext uri="{FF2B5EF4-FFF2-40B4-BE49-F238E27FC236}">
                <a16:creationId xmlns:a16="http://schemas.microsoft.com/office/drawing/2014/main" id="{DCC2A4F8-22F8-8A63-F8F2-3561E3FFBEF2}"/>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3</a:t>
            </a:fld>
            <a:endParaRPr lang="en-US"/>
          </a:p>
        </p:txBody>
      </p:sp>
    </p:spTree>
    <p:extLst>
      <p:ext uri="{BB962C8B-B14F-4D97-AF65-F5344CB8AC3E}">
        <p14:creationId xmlns:p14="http://schemas.microsoft.com/office/powerpoint/2010/main" val="1912948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Data overview</a:t>
            </a:r>
          </a:p>
        </p:txBody>
      </p:sp>
      <p:pic>
        <p:nvPicPr>
          <p:cNvPr id="10" name="Picture Placeholder 9" descr="A group of people posing for the camera&#10;&#10;Description automatically generated">
            <a:extLst>
              <a:ext uri="{FF2B5EF4-FFF2-40B4-BE49-F238E27FC236}">
                <a16:creationId xmlns:a16="http://schemas.microsoft.com/office/drawing/2014/main" id="{92656B3D-75D8-46ED-971D-E7F42E88C437}"/>
              </a:ext>
            </a:extLst>
          </p:cNvPr>
          <p:cNvPicPr>
            <a:picLocks noGrp="1" noChangeAspect="1"/>
          </p:cNvPicPr>
          <p:nvPr>
            <p:ph type="pic" sz="quarter" idx="13"/>
          </p:nvPr>
        </p:nvPicPr>
        <p:blipFill>
          <a:blip r:embed="rId2"/>
          <a:srcRect l="25541" r="25541"/>
          <a:stretch>
            <a:fillRect/>
          </a:stretch>
        </p:blipFill>
        <p:spPr/>
      </p:pic>
    </p:spTree>
    <p:extLst>
      <p:ext uri="{BB962C8B-B14F-4D97-AF65-F5344CB8AC3E}">
        <p14:creationId xmlns:p14="http://schemas.microsoft.com/office/powerpoint/2010/main" val="73630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lstStyle/>
          <a:p>
            <a:r>
              <a:rPr lang="en-US" dirty="0"/>
              <a:t>Netflix</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5</a:t>
            </a:fld>
            <a:endParaRPr lang="en-US"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sz="1800" dirty="0"/>
              <a:t>Netflix is one of the most popular  subscription streaming services and production companies.</a:t>
            </a:r>
          </a:p>
          <a:p>
            <a:r>
              <a:rPr lang="en-US" sz="1800" dirty="0"/>
              <a:t>Netflix provides streaming services for movies and tv shows from many countries around the world.</a:t>
            </a:r>
          </a:p>
          <a:p>
            <a:r>
              <a:rPr lang="en-US" sz="1800" dirty="0"/>
              <a:t>In our data analysis, we’ll be exploring details about what Netflix has available in different categories.</a:t>
            </a:r>
          </a:p>
        </p:txBody>
      </p:sp>
    </p:spTree>
    <p:extLst>
      <p:ext uri="{BB962C8B-B14F-4D97-AF65-F5344CB8AC3E}">
        <p14:creationId xmlns:p14="http://schemas.microsoft.com/office/powerpoint/2010/main" val="2849151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7BDB-B7D1-465C-9965-C0C4D79D10F4}"/>
              </a:ext>
            </a:extLst>
          </p:cNvPr>
          <p:cNvSpPr>
            <a:spLocks noGrp="1"/>
          </p:cNvSpPr>
          <p:nvPr>
            <p:ph type="title"/>
          </p:nvPr>
        </p:nvSpPr>
        <p:spPr/>
        <p:txBody>
          <a:bodyPr/>
          <a:lstStyle/>
          <a:p>
            <a:r>
              <a:rPr lang="en-US" dirty="0"/>
              <a:t>Data Analysis Process</a:t>
            </a:r>
          </a:p>
        </p:txBody>
      </p:sp>
      <p:graphicFrame>
        <p:nvGraphicFramePr>
          <p:cNvPr id="5" name="Content Placeholder 3" descr="Timeline SmartArt graphic">
            <a:extLst>
              <a:ext uri="{FF2B5EF4-FFF2-40B4-BE49-F238E27FC236}">
                <a16:creationId xmlns:a16="http://schemas.microsoft.com/office/drawing/2014/main" id="{1AD6A0AA-485F-4BC1-AD81-A826C298B1B5}"/>
              </a:ext>
            </a:extLst>
          </p:cNvPr>
          <p:cNvGraphicFramePr>
            <a:graphicFrameLocks noGrp="1"/>
          </p:cNvGraphicFramePr>
          <p:nvPr>
            <p:ph idx="1"/>
            <p:extLst>
              <p:ext uri="{D42A27DB-BD31-4B8C-83A1-F6EECF244321}">
                <p14:modId xmlns:p14="http://schemas.microsoft.com/office/powerpoint/2010/main" val="3651328755"/>
              </p:ext>
            </p:extLst>
          </p:nvPr>
        </p:nvGraphicFramePr>
        <p:xfrm>
          <a:off x="1066800" y="2542032"/>
          <a:ext cx="10058400" cy="3419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a:extLst>
              <a:ext uri="{FF2B5EF4-FFF2-40B4-BE49-F238E27FC236}">
                <a16:creationId xmlns:a16="http://schemas.microsoft.com/office/drawing/2014/main" id="{60264F83-93CE-4B81-87A0-2FF1A991148D}"/>
              </a:ext>
            </a:extLst>
          </p:cNvPr>
          <p:cNvSpPr>
            <a:spLocks noGrp="1"/>
          </p:cNvSpPr>
          <p:nvPr>
            <p:ph type="sldNum" sz="quarter" idx="12"/>
          </p:nvPr>
        </p:nvSpPr>
        <p:spPr/>
        <p:txBody>
          <a:bodyPr/>
          <a:lstStyle/>
          <a:p>
            <a:fld id="{B9713C8C-8E70-45D5-AE59-23E60168254E}" type="slidenum">
              <a:rPr lang="en-US" smtClean="0"/>
              <a:t>6</a:t>
            </a:fld>
            <a:endParaRPr lang="en-US" dirty="0"/>
          </a:p>
        </p:txBody>
      </p:sp>
    </p:spTree>
    <p:extLst>
      <p:ext uri="{BB962C8B-B14F-4D97-AF65-F5344CB8AC3E}">
        <p14:creationId xmlns:p14="http://schemas.microsoft.com/office/powerpoint/2010/main" val="2357171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Loading and Cleaning datasets</a:t>
            </a:r>
          </a:p>
        </p:txBody>
      </p:sp>
      <p:pic>
        <p:nvPicPr>
          <p:cNvPr id="10" name="Picture Placeholder 9" descr="A group of people posing for the camera&#10;&#10;Description automatically generated">
            <a:extLst>
              <a:ext uri="{FF2B5EF4-FFF2-40B4-BE49-F238E27FC236}">
                <a16:creationId xmlns:a16="http://schemas.microsoft.com/office/drawing/2014/main" id="{2D466419-6B01-4062-ADC8-7203D590784D}"/>
              </a:ext>
            </a:extLst>
          </p:cNvPr>
          <p:cNvPicPr>
            <a:picLocks noGrp="1" noChangeAspect="1"/>
          </p:cNvPicPr>
          <p:nvPr>
            <p:ph type="pic" sz="quarter" idx="13"/>
          </p:nvPr>
        </p:nvPicPr>
        <p:blipFill>
          <a:blip r:embed="rId3"/>
          <a:srcRect l="25541" r="25541"/>
          <a:stretch>
            <a:fillRect/>
          </a:stretch>
        </p:blipFill>
        <p:spPr/>
      </p:pic>
    </p:spTree>
    <p:extLst>
      <p:ext uri="{BB962C8B-B14F-4D97-AF65-F5344CB8AC3E}">
        <p14:creationId xmlns:p14="http://schemas.microsoft.com/office/powerpoint/2010/main" val="376225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C433-332C-4E6A-AE9B-D35FB873BF5D}"/>
              </a:ext>
            </a:extLst>
          </p:cNvPr>
          <p:cNvSpPr>
            <a:spLocks noGrp="1"/>
          </p:cNvSpPr>
          <p:nvPr>
            <p:ph type="title"/>
          </p:nvPr>
        </p:nvSpPr>
        <p:spPr/>
        <p:txBody>
          <a:bodyPr/>
          <a:lstStyle/>
          <a:p>
            <a:r>
              <a:rPr lang="en-US" dirty="0"/>
              <a:t>Data Clean up</a:t>
            </a:r>
          </a:p>
        </p:txBody>
      </p:sp>
      <p:sp>
        <p:nvSpPr>
          <p:cNvPr id="7" name="Slide Number Placeholder 6">
            <a:extLst>
              <a:ext uri="{FF2B5EF4-FFF2-40B4-BE49-F238E27FC236}">
                <a16:creationId xmlns:a16="http://schemas.microsoft.com/office/drawing/2014/main" id="{2D4B41D7-9B47-499F-9A87-A1E7635CA4D3}"/>
              </a:ext>
            </a:extLst>
          </p:cNvPr>
          <p:cNvSpPr>
            <a:spLocks noGrp="1"/>
          </p:cNvSpPr>
          <p:nvPr>
            <p:ph type="sldNum" sz="quarter" idx="12"/>
          </p:nvPr>
        </p:nvSpPr>
        <p:spPr/>
        <p:txBody>
          <a:bodyPr/>
          <a:lstStyle/>
          <a:p>
            <a:fld id="{B9713C8C-8E70-45D5-AE59-23E60168254E}" type="slidenum">
              <a:rPr lang="en-US" smtClean="0"/>
              <a:t>8</a:t>
            </a:fld>
            <a:endParaRPr lang="en-US" dirty="0"/>
          </a:p>
        </p:txBody>
      </p:sp>
      <p:pic>
        <p:nvPicPr>
          <p:cNvPr id="8" name="Picture 7">
            <a:extLst>
              <a:ext uri="{FF2B5EF4-FFF2-40B4-BE49-F238E27FC236}">
                <a16:creationId xmlns:a16="http://schemas.microsoft.com/office/drawing/2014/main" id="{4A6BF516-524A-4F80-806D-60E4CD31A3D7}"/>
              </a:ext>
            </a:extLst>
          </p:cNvPr>
          <p:cNvPicPr>
            <a:picLocks noChangeAspect="1"/>
          </p:cNvPicPr>
          <p:nvPr/>
        </p:nvPicPr>
        <p:blipFill>
          <a:blip r:embed="rId2"/>
          <a:stretch>
            <a:fillRect/>
          </a:stretch>
        </p:blipFill>
        <p:spPr>
          <a:xfrm>
            <a:off x="1653169" y="2996008"/>
            <a:ext cx="3015615" cy="2693722"/>
          </a:xfrm>
          <a:prstGeom prst="rect">
            <a:avLst/>
          </a:prstGeom>
        </p:spPr>
      </p:pic>
      <p:pic>
        <p:nvPicPr>
          <p:cNvPr id="9" name="Picture 8">
            <a:extLst>
              <a:ext uri="{FF2B5EF4-FFF2-40B4-BE49-F238E27FC236}">
                <a16:creationId xmlns:a16="http://schemas.microsoft.com/office/drawing/2014/main" id="{FC46E3A0-F8E8-46A7-9A50-76049719188F}"/>
              </a:ext>
            </a:extLst>
          </p:cNvPr>
          <p:cNvPicPr>
            <a:picLocks noChangeAspect="1"/>
          </p:cNvPicPr>
          <p:nvPr/>
        </p:nvPicPr>
        <p:blipFill>
          <a:blip r:embed="rId3"/>
          <a:stretch>
            <a:fillRect/>
          </a:stretch>
        </p:blipFill>
        <p:spPr>
          <a:xfrm>
            <a:off x="4973259" y="2996008"/>
            <a:ext cx="2761490" cy="2693722"/>
          </a:xfrm>
          <a:prstGeom prst="rect">
            <a:avLst/>
          </a:prstGeom>
        </p:spPr>
      </p:pic>
      <p:pic>
        <p:nvPicPr>
          <p:cNvPr id="10" name="Picture 9">
            <a:extLst>
              <a:ext uri="{FF2B5EF4-FFF2-40B4-BE49-F238E27FC236}">
                <a16:creationId xmlns:a16="http://schemas.microsoft.com/office/drawing/2014/main" id="{D7C5A5BF-80AF-44E4-B64B-4C9881C22DAA}"/>
              </a:ext>
            </a:extLst>
          </p:cNvPr>
          <p:cNvPicPr>
            <a:picLocks noChangeAspect="1"/>
          </p:cNvPicPr>
          <p:nvPr/>
        </p:nvPicPr>
        <p:blipFill rotWithShape="1">
          <a:blip r:embed="rId4"/>
          <a:srcRect l="12218" t="21866" r="26130" b="9756"/>
          <a:stretch/>
        </p:blipFill>
        <p:spPr>
          <a:xfrm>
            <a:off x="1398494" y="2386209"/>
            <a:ext cx="9337690" cy="474959"/>
          </a:xfrm>
          <a:prstGeom prst="rect">
            <a:avLst/>
          </a:prstGeom>
        </p:spPr>
      </p:pic>
      <p:pic>
        <p:nvPicPr>
          <p:cNvPr id="11" name="Picture 10">
            <a:extLst>
              <a:ext uri="{FF2B5EF4-FFF2-40B4-BE49-F238E27FC236}">
                <a16:creationId xmlns:a16="http://schemas.microsoft.com/office/drawing/2014/main" id="{073C03DC-A923-4122-9D03-D25310D456F1}"/>
              </a:ext>
            </a:extLst>
          </p:cNvPr>
          <p:cNvPicPr>
            <a:picLocks noChangeAspect="1"/>
          </p:cNvPicPr>
          <p:nvPr/>
        </p:nvPicPr>
        <p:blipFill rotWithShape="1">
          <a:blip r:embed="rId5"/>
          <a:srcRect r="29291" b="-2223"/>
          <a:stretch/>
        </p:blipFill>
        <p:spPr>
          <a:xfrm>
            <a:off x="1320428" y="1745430"/>
            <a:ext cx="9415757" cy="640779"/>
          </a:xfrm>
          <a:prstGeom prst="rect">
            <a:avLst/>
          </a:prstGeom>
        </p:spPr>
      </p:pic>
    </p:spTree>
    <p:extLst>
      <p:ext uri="{BB962C8B-B14F-4D97-AF65-F5344CB8AC3E}">
        <p14:creationId xmlns:p14="http://schemas.microsoft.com/office/powerpoint/2010/main" val="3530797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7A0A042-FEA8-3A41-EFB5-69EBF531FDE5}"/>
              </a:ext>
            </a:extLst>
          </p:cNvPr>
          <p:cNvSpPr>
            <a:spLocks noGrp="1"/>
          </p:cNvSpPr>
          <p:nvPr>
            <p:ph type="title"/>
          </p:nvPr>
        </p:nvSpPr>
        <p:spPr>
          <a:xfrm>
            <a:off x="838200" y="256267"/>
            <a:ext cx="10515600" cy="1325563"/>
          </a:xfrm>
        </p:spPr>
        <p:txBody>
          <a:bodyPr/>
          <a:lstStyle/>
          <a:p>
            <a:r>
              <a:rPr lang="en-US" dirty="0"/>
              <a:t>Before and After Data Clean-up</a:t>
            </a:r>
          </a:p>
        </p:txBody>
      </p:sp>
      <p:sp>
        <p:nvSpPr>
          <p:cNvPr id="17" name="Date Placeholder 4">
            <a:extLst>
              <a:ext uri="{FF2B5EF4-FFF2-40B4-BE49-F238E27FC236}">
                <a16:creationId xmlns:a16="http://schemas.microsoft.com/office/drawing/2014/main" id="{5B56281B-EC47-3351-3BF6-1528E2DB5DE0}"/>
              </a:ext>
            </a:extLst>
          </p:cNvPr>
          <p:cNvSpPr>
            <a:spLocks noGrp="1"/>
          </p:cNvSpPr>
          <p:nvPr>
            <p:ph type="dt" sz="half" idx="10"/>
          </p:nvPr>
        </p:nvSpPr>
        <p:spPr>
          <a:xfrm>
            <a:off x="838200" y="6356350"/>
            <a:ext cx="2743200" cy="365125"/>
          </a:xfrm>
        </p:spPr>
        <p:txBody>
          <a:bodyPr/>
          <a:lstStyle/>
          <a:p>
            <a:pPr>
              <a:spcAft>
                <a:spcPts val="600"/>
              </a:spcAft>
            </a:pPr>
            <a:r>
              <a:rPr lang="en-US" dirty="0"/>
              <a:t>4/29/2022</a:t>
            </a:r>
          </a:p>
        </p:txBody>
      </p:sp>
      <p:sp>
        <p:nvSpPr>
          <p:cNvPr id="21" name="Slide Number Placeholder 6">
            <a:extLst>
              <a:ext uri="{FF2B5EF4-FFF2-40B4-BE49-F238E27FC236}">
                <a16:creationId xmlns:a16="http://schemas.microsoft.com/office/drawing/2014/main" id="{C6DF1FFF-F579-985C-AD10-0C47010A08C6}"/>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9</a:t>
            </a:fld>
            <a:endParaRPr lang="en-US"/>
          </a:p>
        </p:txBody>
      </p:sp>
      <p:pic>
        <p:nvPicPr>
          <p:cNvPr id="3" name="Picture 2" descr="Chart, pie chart&#10;&#10;Description automatically generated">
            <a:extLst>
              <a:ext uri="{FF2B5EF4-FFF2-40B4-BE49-F238E27FC236}">
                <a16:creationId xmlns:a16="http://schemas.microsoft.com/office/drawing/2014/main" id="{9F745537-E55D-4819-AF96-FF4CCADB8203}"/>
              </a:ext>
            </a:extLst>
          </p:cNvPr>
          <p:cNvPicPr>
            <a:picLocks noChangeAspect="1"/>
          </p:cNvPicPr>
          <p:nvPr/>
        </p:nvPicPr>
        <p:blipFill>
          <a:blip r:embed="rId3"/>
          <a:stretch>
            <a:fillRect/>
          </a:stretch>
        </p:blipFill>
        <p:spPr>
          <a:xfrm>
            <a:off x="887251" y="1860118"/>
            <a:ext cx="5041425" cy="5041425"/>
          </a:xfrm>
          <a:prstGeom prst="rect">
            <a:avLst/>
          </a:prstGeom>
        </p:spPr>
      </p:pic>
      <p:pic>
        <p:nvPicPr>
          <p:cNvPr id="5" name="Picture 4" descr="Chart, pie chart&#10;&#10;Description automatically generated">
            <a:extLst>
              <a:ext uri="{FF2B5EF4-FFF2-40B4-BE49-F238E27FC236}">
                <a16:creationId xmlns:a16="http://schemas.microsoft.com/office/drawing/2014/main" id="{0782A463-3984-4364-AA1B-1E7191386C2D}"/>
              </a:ext>
            </a:extLst>
          </p:cNvPr>
          <p:cNvPicPr>
            <a:picLocks noChangeAspect="1"/>
          </p:cNvPicPr>
          <p:nvPr/>
        </p:nvPicPr>
        <p:blipFill>
          <a:blip r:embed="rId4"/>
          <a:stretch>
            <a:fillRect/>
          </a:stretch>
        </p:blipFill>
        <p:spPr>
          <a:xfrm>
            <a:off x="5732733" y="1794804"/>
            <a:ext cx="5041425" cy="5041425"/>
          </a:xfrm>
          <a:prstGeom prst="rect">
            <a:avLst/>
          </a:prstGeom>
        </p:spPr>
      </p:pic>
    </p:spTree>
    <p:extLst>
      <p:ext uri="{BB962C8B-B14F-4D97-AF65-F5344CB8AC3E}">
        <p14:creationId xmlns:p14="http://schemas.microsoft.com/office/powerpoint/2010/main" val="1571354348"/>
      </p:ext>
    </p:extLst>
  </p:cSld>
  <p:clrMapOvr>
    <a:masterClrMapping/>
  </p:clrMapOvr>
</p:sld>
</file>

<file path=ppt/theme/theme1.xml><?xml version="1.0" encoding="utf-8"?>
<a:theme xmlns:a="http://schemas.openxmlformats.org/drawingml/2006/main" name="Brush">
  <a:themeElements>
    <a:clrScheme name="Custom 6">
      <a:dk1>
        <a:sysClr val="windowText" lastClr="000000"/>
      </a:dk1>
      <a:lt1>
        <a:sysClr val="window" lastClr="FFFFFF"/>
      </a:lt1>
      <a:dk2>
        <a:srgbClr val="57495C"/>
      </a:dk2>
      <a:lt2>
        <a:srgbClr val="E7E6E6"/>
      </a:lt2>
      <a:accent1>
        <a:srgbClr val="FF0000"/>
      </a:accent1>
      <a:accent2>
        <a:srgbClr val="FF0000"/>
      </a:accent2>
      <a:accent3>
        <a:srgbClr val="FF0000"/>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2.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1292</TotalTime>
  <Words>1100</Words>
  <Application>Microsoft Office PowerPoint</Application>
  <PresentationFormat>Widescreen</PresentationFormat>
  <Paragraphs>161</Paragraphs>
  <Slides>21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Elephant</vt:lpstr>
      <vt:lpstr>Slack-Lato</vt:lpstr>
      <vt:lpstr>Brush</vt:lpstr>
      <vt:lpstr>NETFLIX</vt:lpstr>
      <vt:lpstr>Group 6</vt:lpstr>
      <vt:lpstr>Agenda</vt:lpstr>
      <vt:lpstr>PowerPoint Presentation</vt:lpstr>
      <vt:lpstr>Netflix</vt:lpstr>
      <vt:lpstr>Data Analysis Process</vt:lpstr>
      <vt:lpstr>PowerPoint Presentation</vt:lpstr>
      <vt:lpstr>Data Clean up</vt:lpstr>
      <vt:lpstr>Before and After Data Clean-up</vt:lpstr>
      <vt:lpstr>PowerPoint Presentation</vt:lpstr>
      <vt:lpstr>Content by rating</vt:lpstr>
      <vt:lpstr>Number of movies per year</vt:lpstr>
      <vt:lpstr>Top Genres with the largest number of  titles</vt:lpstr>
      <vt:lpstr>Top movie producing countries</vt:lpstr>
      <vt:lpstr>Ratings per year</vt:lpstr>
      <vt:lpstr>Imdb Score and Run time</vt:lpstr>
      <vt:lpstr>Conclusions</vt:lpstr>
      <vt:lpstr>PowerPoint Presentation</vt:lpstr>
      <vt:lpstr>PowerPoint Presentation</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Brush</dc:title>
  <dc:creator>Khanh Le</dc:creator>
  <cp:lastModifiedBy>Stefanie Gagnon</cp:lastModifiedBy>
  <cp:revision>34</cp:revision>
  <dcterms:created xsi:type="dcterms:W3CDTF">2022-04-28T03:25:17Z</dcterms:created>
  <dcterms:modified xsi:type="dcterms:W3CDTF">2022-05-02T15:21:27Z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