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281" r:id="rId5"/>
    <p:sldId id="355" r:id="rId6"/>
    <p:sldId id="354" r:id="rId7"/>
    <p:sldId id="361" r:id="rId8"/>
    <p:sldId id="385" r:id="rId9"/>
    <p:sldId id="370" r:id="rId10"/>
    <p:sldId id="368" r:id="rId11"/>
    <p:sldId id="369" r:id="rId12"/>
    <p:sldId id="389" r:id="rId13"/>
    <p:sldId id="392" r:id="rId14"/>
    <p:sldId id="393" r:id="rId15"/>
    <p:sldId id="394" r:id="rId16"/>
    <p:sldId id="374" r:id="rId17"/>
    <p:sldId id="376" r:id="rId18"/>
    <p:sldId id="377" r:id="rId19"/>
    <p:sldId id="378" r:id="rId20"/>
    <p:sldId id="379" r:id="rId21"/>
    <p:sldId id="360" r:id="rId22"/>
    <p:sldId id="384" r:id="rId23"/>
    <p:sldId id="387" r:id="rId24"/>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84" autoAdjust="0"/>
  </p:normalViewPr>
  <p:slideViewPr>
    <p:cSldViewPr snapToGrid="0">
      <p:cViewPr varScale="1">
        <p:scale>
          <a:sx n="68" d="100"/>
          <a:sy n="68" d="100"/>
        </p:scale>
        <p:origin x="1219" y="6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Hsu" userId="a015025b98f51283" providerId="LiveId" clId="{8112649E-8BE8-4177-87D2-DE15F96B06E3}"/>
    <pc:docChg chg="undo custSel addSld delSld modSld">
      <pc:chgData name="Susan Hsu" userId="a015025b98f51283" providerId="LiveId" clId="{8112649E-8BE8-4177-87D2-DE15F96B06E3}" dt="2022-11-25T02:20:04.514" v="940"/>
      <pc:docMkLst>
        <pc:docMk/>
      </pc:docMkLst>
      <pc:sldChg chg="del">
        <pc:chgData name="Susan Hsu" userId="a015025b98f51283" providerId="LiveId" clId="{8112649E-8BE8-4177-87D2-DE15F96B06E3}" dt="2022-11-25T02:17:31.161" v="828" actId="47"/>
        <pc:sldMkLst>
          <pc:docMk/>
          <pc:sldMk cId="2624630061" sldId="272"/>
        </pc:sldMkLst>
      </pc:sldChg>
      <pc:sldChg chg="del">
        <pc:chgData name="Susan Hsu" userId="a015025b98f51283" providerId="LiveId" clId="{8112649E-8BE8-4177-87D2-DE15F96B06E3}" dt="2022-11-25T02:17:33.196" v="829" actId="47"/>
        <pc:sldMkLst>
          <pc:docMk/>
          <pc:sldMk cId="2130665396" sldId="284"/>
        </pc:sldMkLst>
      </pc:sldChg>
      <pc:sldChg chg="del">
        <pc:chgData name="Susan Hsu" userId="a015025b98f51283" providerId="LiveId" clId="{8112649E-8BE8-4177-87D2-DE15F96B06E3}" dt="2022-11-25T02:17:35.798" v="830" actId="47"/>
        <pc:sldMkLst>
          <pc:docMk/>
          <pc:sldMk cId="95548345" sldId="357"/>
        </pc:sldMkLst>
      </pc:sldChg>
      <pc:sldChg chg="del">
        <pc:chgData name="Susan Hsu" userId="a015025b98f51283" providerId="LiveId" clId="{8112649E-8BE8-4177-87D2-DE15F96B06E3}" dt="2022-11-25T02:17:38.363" v="831" actId="47"/>
        <pc:sldMkLst>
          <pc:docMk/>
          <pc:sldMk cId="1185792836" sldId="358"/>
        </pc:sldMkLst>
      </pc:sldChg>
      <pc:sldChg chg="del">
        <pc:chgData name="Susan Hsu" userId="a015025b98f51283" providerId="LiveId" clId="{8112649E-8BE8-4177-87D2-DE15F96B06E3}" dt="2022-11-25T02:17:41.340" v="832" actId="47"/>
        <pc:sldMkLst>
          <pc:docMk/>
          <pc:sldMk cId="1257752888" sldId="359"/>
        </pc:sldMkLst>
      </pc:sldChg>
      <pc:sldChg chg="addSp delSp modSp mod">
        <pc:chgData name="Susan Hsu" userId="a015025b98f51283" providerId="LiveId" clId="{8112649E-8BE8-4177-87D2-DE15F96B06E3}" dt="2022-11-25T02:18:29.050" v="877"/>
        <pc:sldMkLst>
          <pc:docMk/>
          <pc:sldMk cId="3352130887" sldId="360"/>
        </pc:sldMkLst>
        <pc:spChg chg="add del mod">
          <ac:chgData name="Susan Hsu" userId="a015025b98f51283" providerId="LiveId" clId="{8112649E-8BE8-4177-87D2-DE15F96B06E3}" dt="2022-11-24T23:51:50.641" v="597" actId="478"/>
          <ac:spMkLst>
            <pc:docMk/>
            <pc:sldMk cId="3352130887" sldId="360"/>
            <ac:spMk id="3" creationId="{2520D28C-3D5C-7060-92C0-FB74C25F5646}"/>
          </ac:spMkLst>
        </pc:spChg>
        <pc:spChg chg="add del mod">
          <ac:chgData name="Susan Hsu" userId="a015025b98f51283" providerId="LiveId" clId="{8112649E-8BE8-4177-87D2-DE15F96B06E3}" dt="2022-11-24T23:51:50.151" v="596" actId="478"/>
          <ac:spMkLst>
            <pc:docMk/>
            <pc:sldMk cId="3352130887" sldId="360"/>
            <ac:spMk id="5" creationId="{BDB84B8F-7670-0D99-D213-D91B3CB3E67F}"/>
          </ac:spMkLst>
        </pc:spChg>
        <pc:spChg chg="add del mod">
          <ac:chgData name="Susan Hsu" userId="a015025b98f51283" providerId="LiveId" clId="{8112649E-8BE8-4177-87D2-DE15F96B06E3}" dt="2022-11-24T23:51:49.707" v="595" actId="478"/>
          <ac:spMkLst>
            <pc:docMk/>
            <pc:sldMk cId="3352130887" sldId="360"/>
            <ac:spMk id="7" creationId="{8BD36586-40F8-2F30-47F7-53B4AB5D3BFC}"/>
          </ac:spMkLst>
        </pc:spChg>
        <pc:spChg chg="add del mod">
          <ac:chgData name="Susan Hsu" userId="a015025b98f51283" providerId="LiveId" clId="{8112649E-8BE8-4177-87D2-DE15F96B06E3}" dt="2022-11-24T23:51:49.263" v="594" actId="478"/>
          <ac:spMkLst>
            <pc:docMk/>
            <pc:sldMk cId="3352130887" sldId="360"/>
            <ac:spMk id="9" creationId="{2B98371F-2C62-4422-8C95-45EB7A5A57CD}"/>
          </ac:spMkLst>
        </pc:spChg>
        <pc:spChg chg="add del mod">
          <ac:chgData name="Susan Hsu" userId="a015025b98f51283" providerId="LiveId" clId="{8112649E-8BE8-4177-87D2-DE15F96B06E3}" dt="2022-11-24T23:51:48.738" v="593" actId="478"/>
          <ac:spMkLst>
            <pc:docMk/>
            <pc:sldMk cId="3352130887" sldId="360"/>
            <ac:spMk id="11" creationId="{CB2BB396-3521-95E9-78C8-571920FF5551}"/>
          </ac:spMkLst>
        </pc:spChg>
        <pc:spChg chg="mod">
          <ac:chgData name="Susan Hsu" userId="a015025b98f51283" providerId="LiveId" clId="{8112649E-8BE8-4177-87D2-DE15F96B06E3}" dt="2022-11-25T02:18:15.848" v="854" actId="20577"/>
          <ac:spMkLst>
            <pc:docMk/>
            <pc:sldMk cId="3352130887" sldId="360"/>
            <ac:spMk id="13" creationId="{4247F24F-FEDE-4BA9-AF7F-3B64E28D080E}"/>
          </ac:spMkLst>
        </pc:spChg>
        <pc:spChg chg="mod">
          <ac:chgData name="Susan Hsu" userId="a015025b98f51283" providerId="LiveId" clId="{8112649E-8BE8-4177-87D2-DE15F96B06E3}" dt="2022-11-25T02:18:29.050" v="877"/>
          <ac:spMkLst>
            <pc:docMk/>
            <pc:sldMk cId="3352130887" sldId="360"/>
            <ac:spMk id="14" creationId="{08C90A15-9E96-4CA9-83EA-49AB7F1981AE}"/>
          </ac:spMkLst>
        </pc:spChg>
        <pc:spChg chg="add del mod">
          <ac:chgData name="Susan Hsu" userId="a015025b98f51283" providerId="LiveId" clId="{8112649E-8BE8-4177-87D2-DE15F96B06E3}" dt="2022-11-24T23:54:34.394" v="665" actId="478"/>
          <ac:spMkLst>
            <pc:docMk/>
            <pc:sldMk cId="3352130887" sldId="360"/>
            <ac:spMk id="16" creationId="{BB43C129-A407-8FDF-C9E0-133F910B769B}"/>
          </ac:spMkLst>
        </pc:spChg>
        <pc:spChg chg="add del mod">
          <ac:chgData name="Susan Hsu" userId="a015025b98f51283" providerId="LiveId" clId="{8112649E-8BE8-4177-87D2-DE15F96B06E3}" dt="2022-11-24T23:54:39.223" v="667" actId="478"/>
          <ac:spMkLst>
            <pc:docMk/>
            <pc:sldMk cId="3352130887" sldId="360"/>
            <ac:spMk id="18" creationId="{114ED6DD-091E-AE6A-16B8-77D5BA0BA299}"/>
          </ac:spMkLst>
        </pc:spChg>
        <pc:spChg chg="mod">
          <ac:chgData name="Susan Hsu" userId="a015025b98f51283" providerId="LiveId" clId="{8112649E-8BE8-4177-87D2-DE15F96B06E3}" dt="2022-11-24T23:55:51.523" v="733"/>
          <ac:spMkLst>
            <pc:docMk/>
            <pc:sldMk cId="3352130887" sldId="360"/>
            <ac:spMk id="20" creationId="{3B0FAD77-BC9B-4F5F-94D5-AA246F14F9D9}"/>
          </ac:spMkLst>
        </pc:spChg>
        <pc:spChg chg="add del mod">
          <ac:chgData name="Susan Hsu" userId="a015025b98f51283" providerId="LiveId" clId="{8112649E-8BE8-4177-87D2-DE15F96B06E3}" dt="2022-11-24T23:54:43.737" v="669" actId="478"/>
          <ac:spMkLst>
            <pc:docMk/>
            <pc:sldMk cId="3352130887" sldId="360"/>
            <ac:spMk id="21" creationId="{1393BD65-DF55-C755-3B4B-9EA7371E69DD}"/>
          </ac:spMkLst>
        </pc:spChg>
        <pc:spChg chg="add del mod">
          <ac:chgData name="Susan Hsu" userId="a015025b98f51283" providerId="LiveId" clId="{8112649E-8BE8-4177-87D2-DE15F96B06E3}" dt="2022-11-24T23:54:47.398" v="671" actId="478"/>
          <ac:spMkLst>
            <pc:docMk/>
            <pc:sldMk cId="3352130887" sldId="360"/>
            <ac:spMk id="23" creationId="{07B29ADC-8ACA-A2A9-139B-FF071ECC51B9}"/>
          </ac:spMkLst>
        </pc:spChg>
        <pc:spChg chg="add del mod">
          <ac:chgData name="Susan Hsu" userId="a015025b98f51283" providerId="LiveId" clId="{8112649E-8BE8-4177-87D2-DE15F96B06E3}" dt="2022-11-25T02:17:13.751" v="824" actId="1076"/>
          <ac:spMkLst>
            <pc:docMk/>
            <pc:sldMk cId="3352130887" sldId="360"/>
            <ac:spMk id="24" creationId="{BCAE2A16-E876-83F2-D531-40CD8367921C}"/>
          </ac:spMkLst>
        </pc:spChg>
        <pc:spChg chg="add mod">
          <ac:chgData name="Susan Hsu" userId="a015025b98f51283" providerId="LiveId" clId="{8112649E-8BE8-4177-87D2-DE15F96B06E3}" dt="2022-11-25T02:17:03.268" v="823" actId="1076"/>
          <ac:spMkLst>
            <pc:docMk/>
            <pc:sldMk cId="3352130887" sldId="360"/>
            <ac:spMk id="25" creationId="{7A05ED3E-1072-0DE3-BAA4-E5A6E0C2B5FF}"/>
          </ac:spMkLst>
        </pc:spChg>
        <pc:spChg chg="del mod">
          <ac:chgData name="Susan Hsu" userId="a015025b98f51283" providerId="LiveId" clId="{8112649E-8BE8-4177-87D2-DE15F96B06E3}" dt="2022-11-24T23:54:31.230" v="664" actId="478"/>
          <ac:spMkLst>
            <pc:docMk/>
            <pc:sldMk cId="3352130887" sldId="360"/>
            <ac:spMk id="26" creationId="{C87B2471-18AE-4799-A4F4-EECC094915B4}"/>
          </ac:spMkLst>
        </pc:spChg>
        <pc:spChg chg="del">
          <ac:chgData name="Susan Hsu" userId="a015025b98f51283" providerId="LiveId" clId="{8112649E-8BE8-4177-87D2-DE15F96B06E3}" dt="2022-11-24T23:54:37.233" v="666" actId="478"/>
          <ac:spMkLst>
            <pc:docMk/>
            <pc:sldMk cId="3352130887" sldId="360"/>
            <ac:spMk id="27" creationId="{45744750-2CD0-4319-A8B5-DADF25ED571D}"/>
          </ac:spMkLst>
        </pc:spChg>
        <pc:spChg chg="del">
          <ac:chgData name="Susan Hsu" userId="a015025b98f51283" providerId="LiveId" clId="{8112649E-8BE8-4177-87D2-DE15F96B06E3}" dt="2022-11-24T23:54:40.861" v="668" actId="478"/>
          <ac:spMkLst>
            <pc:docMk/>
            <pc:sldMk cId="3352130887" sldId="360"/>
            <ac:spMk id="28" creationId="{CFA11B12-E514-47E0-8EF5-FD0B750A93B2}"/>
          </ac:spMkLst>
        </pc:spChg>
        <pc:spChg chg="del">
          <ac:chgData name="Susan Hsu" userId="a015025b98f51283" providerId="LiveId" clId="{8112649E-8BE8-4177-87D2-DE15F96B06E3}" dt="2022-11-24T23:54:45.617" v="670" actId="478"/>
          <ac:spMkLst>
            <pc:docMk/>
            <pc:sldMk cId="3352130887" sldId="360"/>
            <ac:spMk id="29" creationId="{3640D080-6669-441A-9220-A6E428DD1EF1}"/>
          </ac:spMkLst>
        </pc:spChg>
        <pc:spChg chg="mod">
          <ac:chgData name="Susan Hsu" userId="a015025b98f51283" providerId="LiveId" clId="{8112649E-8BE8-4177-87D2-DE15F96B06E3}" dt="2022-11-25T02:17:26.045" v="827" actId="1076"/>
          <ac:spMkLst>
            <pc:docMk/>
            <pc:sldMk cId="3352130887" sldId="360"/>
            <ac:spMk id="30" creationId="{ECFE66B6-B6A8-4238-9AF9-89E257E29B39}"/>
          </ac:spMkLst>
        </pc:spChg>
        <pc:spChg chg="add mod">
          <ac:chgData name="Susan Hsu" userId="a015025b98f51283" providerId="LiveId" clId="{8112649E-8BE8-4177-87D2-DE15F96B06E3}" dt="2022-11-25T02:17:20.556" v="826" actId="1076"/>
          <ac:spMkLst>
            <pc:docMk/>
            <pc:sldMk cId="3352130887" sldId="360"/>
            <ac:spMk id="31" creationId="{A9C8EEB5-F0C9-E4C2-D8C4-3C0BE9F2AD65}"/>
          </ac:spMkLst>
        </pc:spChg>
        <pc:picChg chg="del mod">
          <ac:chgData name="Susan Hsu" userId="a015025b98f51283" providerId="LiveId" clId="{8112649E-8BE8-4177-87D2-DE15F96B06E3}" dt="2022-11-24T23:51:44.579" v="588" actId="478"/>
          <ac:picMkLst>
            <pc:docMk/>
            <pc:sldMk cId="3352130887" sldId="360"/>
            <ac:picMk id="32" creationId="{8F8FD044-75E8-40EC-9FB0-C515A85311ED}"/>
          </ac:picMkLst>
        </pc:picChg>
        <pc:picChg chg="del">
          <ac:chgData name="Susan Hsu" userId="a015025b98f51283" providerId="LiveId" clId="{8112649E-8BE8-4177-87D2-DE15F96B06E3}" dt="2022-11-24T23:51:45.289" v="589" actId="478"/>
          <ac:picMkLst>
            <pc:docMk/>
            <pc:sldMk cId="3352130887" sldId="360"/>
            <ac:picMk id="34" creationId="{8AE478BD-FD23-419F-B263-D118B404F288}"/>
          </ac:picMkLst>
        </pc:picChg>
        <pc:picChg chg="del">
          <ac:chgData name="Susan Hsu" userId="a015025b98f51283" providerId="LiveId" clId="{8112649E-8BE8-4177-87D2-DE15F96B06E3}" dt="2022-11-24T23:51:46.066" v="590" actId="478"/>
          <ac:picMkLst>
            <pc:docMk/>
            <pc:sldMk cId="3352130887" sldId="360"/>
            <ac:picMk id="36" creationId="{BF9B6085-EADC-4D37-82F4-9B5B55210664}"/>
          </ac:picMkLst>
        </pc:picChg>
        <pc:picChg chg="del">
          <ac:chgData name="Susan Hsu" userId="a015025b98f51283" providerId="LiveId" clId="{8112649E-8BE8-4177-87D2-DE15F96B06E3}" dt="2022-11-24T23:51:46.581" v="591" actId="478"/>
          <ac:picMkLst>
            <pc:docMk/>
            <pc:sldMk cId="3352130887" sldId="360"/>
            <ac:picMk id="38" creationId="{B089F130-278C-4ECC-9350-8F2CA8AE8B0B}"/>
          </ac:picMkLst>
        </pc:picChg>
        <pc:picChg chg="del">
          <ac:chgData name="Susan Hsu" userId="a015025b98f51283" providerId="LiveId" clId="{8112649E-8BE8-4177-87D2-DE15F96B06E3}" dt="2022-11-24T23:51:47.464" v="592" actId="478"/>
          <ac:picMkLst>
            <pc:docMk/>
            <pc:sldMk cId="3352130887" sldId="360"/>
            <ac:picMk id="40" creationId="{FE63EC61-BAF6-4A58-9A38-A3E2265A0440}"/>
          </ac:picMkLst>
        </pc:picChg>
      </pc:sldChg>
      <pc:sldChg chg="addSp delSp modSp new mod modClrScheme chgLayout">
        <pc:chgData name="Susan Hsu" userId="a015025b98f51283" providerId="LiveId" clId="{8112649E-8BE8-4177-87D2-DE15F96B06E3}" dt="2022-11-24T23:27:59.332" v="46"/>
        <pc:sldMkLst>
          <pc:docMk/>
          <pc:sldMk cId="3845938795" sldId="370"/>
        </pc:sldMkLst>
        <pc:spChg chg="del mod ord">
          <ac:chgData name="Susan Hsu" userId="a015025b98f51283" providerId="LiveId" clId="{8112649E-8BE8-4177-87D2-DE15F96B06E3}" dt="2022-11-24T23:26:38.836" v="1" actId="700"/>
          <ac:spMkLst>
            <pc:docMk/>
            <pc:sldMk cId="3845938795" sldId="370"/>
            <ac:spMk id="2" creationId="{9F44BDE1-FDF0-8284-AD0B-934403D4F46E}"/>
          </ac:spMkLst>
        </pc:spChg>
        <pc:spChg chg="del mod ord">
          <ac:chgData name="Susan Hsu" userId="a015025b98f51283" providerId="LiveId" clId="{8112649E-8BE8-4177-87D2-DE15F96B06E3}" dt="2022-11-24T23:26:38.836" v="1" actId="700"/>
          <ac:spMkLst>
            <pc:docMk/>
            <pc:sldMk cId="3845938795" sldId="370"/>
            <ac:spMk id="3" creationId="{E6E27175-A63F-9087-7D42-551B8613C55B}"/>
          </ac:spMkLst>
        </pc:spChg>
        <pc:spChg chg="mod ord">
          <ac:chgData name="Susan Hsu" userId="a015025b98f51283" providerId="LiveId" clId="{8112649E-8BE8-4177-87D2-DE15F96B06E3}" dt="2022-11-24T23:27:50.317" v="29" actId="20577"/>
          <ac:spMkLst>
            <pc:docMk/>
            <pc:sldMk cId="3845938795" sldId="370"/>
            <ac:spMk id="4" creationId="{03EDBAB4-F565-4EEF-EB4F-5E53B8DB4B31}"/>
          </ac:spMkLst>
        </pc:spChg>
        <pc:spChg chg="mod ord">
          <ac:chgData name="Susan Hsu" userId="a015025b98f51283" providerId="LiveId" clId="{8112649E-8BE8-4177-87D2-DE15F96B06E3}" dt="2022-11-24T23:27:59.332" v="46"/>
          <ac:spMkLst>
            <pc:docMk/>
            <pc:sldMk cId="3845938795" sldId="370"/>
            <ac:spMk id="5" creationId="{046B691B-76D9-3C09-ED2C-A847C3BF5941}"/>
          </ac:spMkLst>
        </pc:spChg>
        <pc:spChg chg="mod ord">
          <ac:chgData name="Susan Hsu" userId="a015025b98f51283" providerId="LiveId" clId="{8112649E-8BE8-4177-87D2-DE15F96B06E3}" dt="2022-11-24T23:27:04.679" v="4" actId="700"/>
          <ac:spMkLst>
            <pc:docMk/>
            <pc:sldMk cId="3845938795" sldId="370"/>
            <ac:spMk id="6" creationId="{5584C705-254B-295B-15A0-DE07F8531371}"/>
          </ac:spMkLst>
        </pc:spChg>
        <pc:spChg chg="del">
          <ac:chgData name="Susan Hsu" userId="a015025b98f51283" providerId="LiveId" clId="{8112649E-8BE8-4177-87D2-DE15F96B06E3}" dt="2022-11-24T23:26:38.836" v="1" actId="700"/>
          <ac:spMkLst>
            <pc:docMk/>
            <pc:sldMk cId="3845938795" sldId="370"/>
            <ac:spMk id="7" creationId="{A7E0B8DB-766D-5DB4-4A24-2462F53C0200}"/>
          </ac:spMkLst>
        </pc:spChg>
        <pc:spChg chg="add del mod ord">
          <ac:chgData name="Susan Hsu" userId="a015025b98f51283" providerId="LiveId" clId="{8112649E-8BE8-4177-87D2-DE15F96B06E3}" dt="2022-11-24T23:26:45.032" v="2"/>
          <ac:spMkLst>
            <pc:docMk/>
            <pc:sldMk cId="3845938795" sldId="370"/>
            <ac:spMk id="8" creationId="{C5B649C6-5C19-D09F-F410-2906374E2C51}"/>
          </ac:spMkLst>
        </pc:spChg>
        <pc:spChg chg="add del mod ord">
          <ac:chgData name="Susan Hsu" userId="a015025b98f51283" providerId="LiveId" clId="{8112649E-8BE8-4177-87D2-DE15F96B06E3}" dt="2022-11-24T23:26:45.032" v="2"/>
          <ac:spMkLst>
            <pc:docMk/>
            <pc:sldMk cId="3845938795" sldId="370"/>
            <ac:spMk id="9" creationId="{BF767634-E31F-371E-5B9C-C5995334B9B0}"/>
          </ac:spMkLst>
        </pc:spChg>
        <pc:spChg chg="add del mod">
          <ac:chgData name="Susan Hsu" userId="a015025b98f51283" providerId="LiveId" clId="{8112649E-8BE8-4177-87D2-DE15F96B06E3}" dt="2022-11-24T23:26:45.032" v="2"/>
          <ac:spMkLst>
            <pc:docMk/>
            <pc:sldMk cId="3845938795" sldId="370"/>
            <ac:spMk id="10" creationId="{5FA7286F-18F1-CE25-4899-DD3AB596E494}"/>
          </ac:spMkLst>
        </pc:spChg>
        <pc:spChg chg="add del mod">
          <ac:chgData name="Susan Hsu" userId="a015025b98f51283" providerId="LiveId" clId="{8112649E-8BE8-4177-87D2-DE15F96B06E3}" dt="2022-11-24T23:26:45.032" v="2"/>
          <ac:spMkLst>
            <pc:docMk/>
            <pc:sldMk cId="3845938795" sldId="370"/>
            <ac:spMk id="11" creationId="{E837E996-11B7-56D8-8B92-DC35E5DEF62F}"/>
          </ac:spMkLst>
        </pc:spChg>
        <pc:spChg chg="add del mod">
          <ac:chgData name="Susan Hsu" userId="a015025b98f51283" providerId="LiveId" clId="{8112649E-8BE8-4177-87D2-DE15F96B06E3}" dt="2022-11-24T23:26:45.032" v="2"/>
          <ac:spMkLst>
            <pc:docMk/>
            <pc:sldMk cId="3845938795" sldId="370"/>
            <ac:spMk id="12" creationId="{2D33F4DA-7101-86B7-A217-196A44111CF7}"/>
          </ac:spMkLst>
        </pc:spChg>
        <pc:spChg chg="add del mod ord">
          <ac:chgData name="Susan Hsu" userId="a015025b98f51283" providerId="LiveId" clId="{8112649E-8BE8-4177-87D2-DE15F96B06E3}" dt="2022-11-24T23:26:47.638" v="3" actId="700"/>
          <ac:spMkLst>
            <pc:docMk/>
            <pc:sldMk cId="3845938795" sldId="370"/>
            <ac:spMk id="13" creationId="{9F61900E-B40B-C931-4A17-A7F1944E19F3}"/>
          </ac:spMkLst>
        </pc:spChg>
        <pc:spChg chg="add del mod ord">
          <ac:chgData name="Susan Hsu" userId="a015025b98f51283" providerId="LiveId" clId="{8112649E-8BE8-4177-87D2-DE15F96B06E3}" dt="2022-11-24T23:26:47.638" v="3" actId="700"/>
          <ac:spMkLst>
            <pc:docMk/>
            <pc:sldMk cId="3845938795" sldId="370"/>
            <ac:spMk id="14" creationId="{183959E5-631D-4A53-BD01-8A7BDB705EA4}"/>
          </ac:spMkLst>
        </pc:spChg>
        <pc:spChg chg="add del mod ord">
          <ac:chgData name="Susan Hsu" userId="a015025b98f51283" providerId="LiveId" clId="{8112649E-8BE8-4177-87D2-DE15F96B06E3}" dt="2022-11-24T23:27:04.679" v="4" actId="700"/>
          <ac:spMkLst>
            <pc:docMk/>
            <pc:sldMk cId="3845938795" sldId="370"/>
            <ac:spMk id="15" creationId="{5CC35717-A9FE-F213-C5E8-3A3FA74B1EC1}"/>
          </ac:spMkLst>
        </pc:spChg>
        <pc:spChg chg="add del mod ord">
          <ac:chgData name="Susan Hsu" userId="a015025b98f51283" providerId="LiveId" clId="{8112649E-8BE8-4177-87D2-DE15F96B06E3}" dt="2022-11-24T23:27:04.679" v="4" actId="700"/>
          <ac:spMkLst>
            <pc:docMk/>
            <pc:sldMk cId="3845938795" sldId="370"/>
            <ac:spMk id="16" creationId="{37846735-3FD1-1374-080D-F890A28FAB49}"/>
          </ac:spMkLst>
        </pc:spChg>
        <pc:spChg chg="add mod ord">
          <ac:chgData name="Susan Hsu" userId="a015025b98f51283" providerId="LiveId" clId="{8112649E-8BE8-4177-87D2-DE15F96B06E3}" dt="2022-11-24T23:27:31.197" v="19" actId="2711"/>
          <ac:spMkLst>
            <pc:docMk/>
            <pc:sldMk cId="3845938795" sldId="370"/>
            <ac:spMk id="17" creationId="{4E88831B-DF21-BCCB-9D14-14CE1447BFA3}"/>
          </ac:spMkLst>
        </pc:spChg>
      </pc:sldChg>
      <pc:sldChg chg="addSp delSp modSp new mod modClrScheme chgLayout">
        <pc:chgData name="Susan Hsu" userId="a015025b98f51283" providerId="LiveId" clId="{8112649E-8BE8-4177-87D2-DE15F96B06E3}" dt="2022-11-24T23:30:49.839" v="100"/>
        <pc:sldMkLst>
          <pc:docMk/>
          <pc:sldMk cId="1802776749" sldId="371"/>
        </pc:sldMkLst>
        <pc:spChg chg="del mod ord">
          <ac:chgData name="Susan Hsu" userId="a015025b98f51283" providerId="LiveId" clId="{8112649E-8BE8-4177-87D2-DE15F96B06E3}" dt="2022-11-24T23:28:06.605" v="48" actId="700"/>
          <ac:spMkLst>
            <pc:docMk/>
            <pc:sldMk cId="1802776749" sldId="371"/>
            <ac:spMk id="2" creationId="{3C2A57E8-F6B8-3120-7148-CF55C4C7A223}"/>
          </ac:spMkLst>
        </pc:spChg>
        <pc:spChg chg="mod ord">
          <ac:chgData name="Susan Hsu" userId="a015025b98f51283" providerId="LiveId" clId="{8112649E-8BE8-4177-87D2-DE15F96B06E3}" dt="2022-11-24T23:30:42.971" v="80" actId="20577"/>
          <ac:spMkLst>
            <pc:docMk/>
            <pc:sldMk cId="1802776749" sldId="371"/>
            <ac:spMk id="3" creationId="{D6F8BFF4-8746-FED4-E56E-48141BA5B239}"/>
          </ac:spMkLst>
        </pc:spChg>
        <pc:spChg chg="mod ord">
          <ac:chgData name="Susan Hsu" userId="a015025b98f51283" providerId="LiveId" clId="{8112649E-8BE8-4177-87D2-DE15F96B06E3}" dt="2022-11-24T23:30:49.839" v="100"/>
          <ac:spMkLst>
            <pc:docMk/>
            <pc:sldMk cId="1802776749" sldId="371"/>
            <ac:spMk id="4" creationId="{CC679599-6B3B-438A-9648-5C50F8D076AA}"/>
          </ac:spMkLst>
        </pc:spChg>
        <pc:spChg chg="mod ord">
          <ac:chgData name="Susan Hsu" userId="a015025b98f51283" providerId="LiveId" clId="{8112649E-8BE8-4177-87D2-DE15F96B06E3}" dt="2022-11-24T23:28:06.605" v="48" actId="700"/>
          <ac:spMkLst>
            <pc:docMk/>
            <pc:sldMk cId="1802776749" sldId="371"/>
            <ac:spMk id="5" creationId="{C8940A8E-71F5-0BCA-3517-B44F51D26DE8}"/>
          </ac:spMkLst>
        </pc:spChg>
        <pc:spChg chg="add mod ord">
          <ac:chgData name="Susan Hsu" userId="a015025b98f51283" providerId="LiveId" clId="{8112649E-8BE8-4177-87D2-DE15F96B06E3}" dt="2022-11-24T23:30:11.962" v="65" actId="255"/>
          <ac:spMkLst>
            <pc:docMk/>
            <pc:sldMk cId="1802776749" sldId="371"/>
            <ac:spMk id="6" creationId="{A9B2C380-D833-7C96-A6B3-F71BE7EC7262}"/>
          </ac:spMkLst>
        </pc:spChg>
        <pc:spChg chg="add mod ord">
          <ac:chgData name="Susan Hsu" userId="a015025b98f51283" providerId="LiveId" clId="{8112649E-8BE8-4177-87D2-DE15F96B06E3}" dt="2022-11-24T23:30:32.842" v="74" actId="2711"/>
          <ac:spMkLst>
            <pc:docMk/>
            <pc:sldMk cId="1802776749" sldId="371"/>
            <ac:spMk id="7" creationId="{C6304829-C7BF-9C6B-C760-CB9DDB37C5EE}"/>
          </ac:spMkLst>
        </pc:spChg>
      </pc:sldChg>
      <pc:sldChg chg="modSp add mod">
        <pc:chgData name="Susan Hsu" userId="a015025b98f51283" providerId="LiveId" clId="{8112649E-8BE8-4177-87D2-DE15F96B06E3}" dt="2022-11-24T23:32:04.851" v="113" actId="2710"/>
        <pc:sldMkLst>
          <pc:docMk/>
          <pc:sldMk cId="1537950557" sldId="372"/>
        </pc:sldMkLst>
        <pc:spChg chg="mod">
          <ac:chgData name="Susan Hsu" userId="a015025b98f51283" providerId="LiveId" clId="{8112649E-8BE8-4177-87D2-DE15F96B06E3}" dt="2022-11-24T23:32:04.851" v="113" actId="2710"/>
          <ac:spMkLst>
            <pc:docMk/>
            <pc:sldMk cId="1537950557" sldId="372"/>
            <ac:spMk id="6" creationId="{A9B2C380-D833-7C96-A6B3-F71BE7EC7262}"/>
          </ac:spMkLst>
        </pc:spChg>
        <pc:spChg chg="mod">
          <ac:chgData name="Susan Hsu" userId="a015025b98f51283" providerId="LiveId" clId="{8112649E-8BE8-4177-87D2-DE15F96B06E3}" dt="2022-11-24T23:31:11.731" v="109"/>
          <ac:spMkLst>
            <pc:docMk/>
            <pc:sldMk cId="1537950557" sldId="372"/>
            <ac:spMk id="7" creationId="{C6304829-C7BF-9C6B-C760-CB9DDB37C5EE}"/>
          </ac:spMkLst>
        </pc:spChg>
      </pc:sldChg>
      <pc:sldChg chg="modSp add mod">
        <pc:chgData name="Susan Hsu" userId="a015025b98f51283" providerId="LiveId" clId="{8112649E-8BE8-4177-87D2-DE15F96B06E3}" dt="2022-11-24T23:33:18.102" v="135" actId="2710"/>
        <pc:sldMkLst>
          <pc:docMk/>
          <pc:sldMk cId="1567068395" sldId="373"/>
        </pc:sldMkLst>
        <pc:spChg chg="mod">
          <ac:chgData name="Susan Hsu" userId="a015025b98f51283" providerId="LiveId" clId="{8112649E-8BE8-4177-87D2-DE15F96B06E3}" dt="2022-11-24T23:33:18.102" v="135" actId="2710"/>
          <ac:spMkLst>
            <pc:docMk/>
            <pc:sldMk cId="1567068395" sldId="373"/>
            <ac:spMk id="6" creationId="{A9B2C380-D833-7C96-A6B3-F71BE7EC7262}"/>
          </ac:spMkLst>
        </pc:spChg>
        <pc:spChg chg="mod">
          <ac:chgData name="Susan Hsu" userId="a015025b98f51283" providerId="LiveId" clId="{8112649E-8BE8-4177-87D2-DE15F96B06E3}" dt="2022-11-24T23:32:23.747" v="129"/>
          <ac:spMkLst>
            <pc:docMk/>
            <pc:sldMk cId="1567068395" sldId="373"/>
            <ac:spMk id="7" creationId="{C6304829-C7BF-9C6B-C760-CB9DDB37C5EE}"/>
          </ac:spMkLst>
        </pc:spChg>
      </pc:sldChg>
      <pc:sldChg chg="addSp delSp modSp new mod modClrScheme chgLayout">
        <pc:chgData name="Susan Hsu" userId="a015025b98f51283" providerId="LiveId" clId="{8112649E-8BE8-4177-87D2-DE15F96B06E3}" dt="2022-11-24T23:36:18.087" v="182"/>
        <pc:sldMkLst>
          <pc:docMk/>
          <pc:sldMk cId="276809620" sldId="374"/>
        </pc:sldMkLst>
        <pc:spChg chg="del mod ord">
          <ac:chgData name="Susan Hsu" userId="a015025b98f51283" providerId="LiveId" clId="{8112649E-8BE8-4177-87D2-DE15F96B06E3}" dt="2022-11-24T23:33:39.205" v="137" actId="700"/>
          <ac:spMkLst>
            <pc:docMk/>
            <pc:sldMk cId="276809620" sldId="374"/>
            <ac:spMk id="2" creationId="{529E3FFD-DE04-C7E1-52B9-151424948D0E}"/>
          </ac:spMkLst>
        </pc:spChg>
        <pc:spChg chg="del mod ord">
          <ac:chgData name="Susan Hsu" userId="a015025b98f51283" providerId="LiveId" clId="{8112649E-8BE8-4177-87D2-DE15F96B06E3}" dt="2022-11-24T23:33:39.205" v="137" actId="700"/>
          <ac:spMkLst>
            <pc:docMk/>
            <pc:sldMk cId="276809620" sldId="374"/>
            <ac:spMk id="3" creationId="{DD2D59E7-9582-D4D1-9D54-6906F25871F8}"/>
          </ac:spMkLst>
        </pc:spChg>
        <pc:spChg chg="mod ord">
          <ac:chgData name="Susan Hsu" userId="a015025b98f51283" providerId="LiveId" clId="{8112649E-8BE8-4177-87D2-DE15F96B06E3}" dt="2022-11-24T23:36:10.414" v="168" actId="20577"/>
          <ac:spMkLst>
            <pc:docMk/>
            <pc:sldMk cId="276809620" sldId="374"/>
            <ac:spMk id="4" creationId="{5F16E917-A5B3-E383-740A-2697C98E2118}"/>
          </ac:spMkLst>
        </pc:spChg>
        <pc:spChg chg="mod ord">
          <ac:chgData name="Susan Hsu" userId="a015025b98f51283" providerId="LiveId" clId="{8112649E-8BE8-4177-87D2-DE15F96B06E3}" dt="2022-11-24T23:36:18.087" v="182"/>
          <ac:spMkLst>
            <pc:docMk/>
            <pc:sldMk cId="276809620" sldId="374"/>
            <ac:spMk id="5" creationId="{79CD83E4-E91F-629C-191A-ECFF310D6914}"/>
          </ac:spMkLst>
        </pc:spChg>
        <pc:spChg chg="mod ord">
          <ac:chgData name="Susan Hsu" userId="a015025b98f51283" providerId="LiveId" clId="{8112649E-8BE8-4177-87D2-DE15F96B06E3}" dt="2022-11-24T23:33:39.205" v="137" actId="700"/>
          <ac:spMkLst>
            <pc:docMk/>
            <pc:sldMk cId="276809620" sldId="374"/>
            <ac:spMk id="6" creationId="{355BCE4C-C80A-7A6A-68C8-5798F06A1CCC}"/>
          </ac:spMkLst>
        </pc:spChg>
        <pc:spChg chg="add mod ord">
          <ac:chgData name="Susan Hsu" userId="a015025b98f51283" providerId="LiveId" clId="{8112649E-8BE8-4177-87D2-DE15F96B06E3}" dt="2022-11-24T23:34:06.904" v="140" actId="255"/>
          <ac:spMkLst>
            <pc:docMk/>
            <pc:sldMk cId="276809620" sldId="374"/>
            <ac:spMk id="7" creationId="{5BA9B0A1-BD73-B331-5F45-5A0E13C817F3}"/>
          </ac:spMkLst>
        </pc:spChg>
        <pc:spChg chg="add mod ord">
          <ac:chgData name="Susan Hsu" userId="a015025b98f51283" providerId="LiveId" clId="{8112649E-8BE8-4177-87D2-DE15F96B06E3}" dt="2022-11-24T23:36:01.675" v="162" actId="1076"/>
          <ac:spMkLst>
            <pc:docMk/>
            <pc:sldMk cId="276809620" sldId="374"/>
            <ac:spMk id="8" creationId="{8CFBD32E-1114-F60C-E598-9F1545FC02ED}"/>
          </ac:spMkLst>
        </pc:spChg>
      </pc:sldChg>
      <pc:sldChg chg="modSp add mod">
        <pc:chgData name="Susan Hsu" userId="a015025b98f51283" providerId="LiveId" clId="{8112649E-8BE8-4177-87D2-DE15F96B06E3}" dt="2022-11-24T23:38:18.029" v="201" actId="2710"/>
        <pc:sldMkLst>
          <pc:docMk/>
          <pc:sldMk cId="2926518381" sldId="375"/>
        </pc:sldMkLst>
        <pc:spChg chg="mod">
          <ac:chgData name="Susan Hsu" userId="a015025b98f51283" providerId="LiveId" clId="{8112649E-8BE8-4177-87D2-DE15F96B06E3}" dt="2022-11-24T23:37:11.981" v="188" actId="255"/>
          <ac:spMkLst>
            <pc:docMk/>
            <pc:sldMk cId="2926518381" sldId="375"/>
            <ac:spMk id="7" creationId="{5BA9B0A1-BD73-B331-5F45-5A0E13C817F3}"/>
          </ac:spMkLst>
        </pc:spChg>
        <pc:spChg chg="mod">
          <ac:chgData name="Susan Hsu" userId="a015025b98f51283" providerId="LiveId" clId="{8112649E-8BE8-4177-87D2-DE15F96B06E3}" dt="2022-11-24T23:38:18.029" v="201" actId="2710"/>
          <ac:spMkLst>
            <pc:docMk/>
            <pc:sldMk cId="2926518381" sldId="375"/>
            <ac:spMk id="8" creationId="{8CFBD32E-1114-F60C-E598-9F1545FC02ED}"/>
          </ac:spMkLst>
        </pc:spChg>
      </pc:sldChg>
      <pc:sldChg chg="modSp add mod">
        <pc:chgData name="Susan Hsu" userId="a015025b98f51283" providerId="LiveId" clId="{8112649E-8BE8-4177-87D2-DE15F96B06E3}" dt="2022-11-24T23:40:16.079" v="221" actId="1076"/>
        <pc:sldMkLst>
          <pc:docMk/>
          <pc:sldMk cId="3524537470" sldId="376"/>
        </pc:sldMkLst>
        <pc:spChg chg="mod">
          <ac:chgData name="Susan Hsu" userId="a015025b98f51283" providerId="LiveId" clId="{8112649E-8BE8-4177-87D2-DE15F96B06E3}" dt="2022-11-24T23:39:03.415" v="205" actId="255"/>
          <ac:spMkLst>
            <pc:docMk/>
            <pc:sldMk cId="3524537470" sldId="376"/>
            <ac:spMk id="7" creationId="{5BA9B0A1-BD73-B331-5F45-5A0E13C817F3}"/>
          </ac:spMkLst>
        </pc:spChg>
        <pc:spChg chg="mod">
          <ac:chgData name="Susan Hsu" userId="a015025b98f51283" providerId="LiveId" clId="{8112649E-8BE8-4177-87D2-DE15F96B06E3}" dt="2022-11-24T23:40:16.079" v="221" actId="1076"/>
          <ac:spMkLst>
            <pc:docMk/>
            <pc:sldMk cId="3524537470" sldId="376"/>
            <ac:spMk id="8" creationId="{8CFBD32E-1114-F60C-E598-9F1545FC02ED}"/>
          </ac:spMkLst>
        </pc:spChg>
      </pc:sldChg>
      <pc:sldChg chg="modSp add mod">
        <pc:chgData name="Susan Hsu" userId="a015025b98f51283" providerId="LiveId" clId="{8112649E-8BE8-4177-87D2-DE15F96B06E3}" dt="2022-11-24T23:43:24.079" v="430" actId="27636"/>
        <pc:sldMkLst>
          <pc:docMk/>
          <pc:sldMk cId="2309868396" sldId="377"/>
        </pc:sldMkLst>
        <pc:spChg chg="mod">
          <ac:chgData name="Susan Hsu" userId="a015025b98f51283" providerId="LiveId" clId="{8112649E-8BE8-4177-87D2-DE15F96B06E3}" dt="2022-11-24T23:40:40.918" v="239"/>
          <ac:spMkLst>
            <pc:docMk/>
            <pc:sldMk cId="2309868396" sldId="377"/>
            <ac:spMk id="7" creationId="{5BA9B0A1-BD73-B331-5F45-5A0E13C817F3}"/>
          </ac:spMkLst>
        </pc:spChg>
        <pc:spChg chg="mod">
          <ac:chgData name="Susan Hsu" userId="a015025b98f51283" providerId="LiveId" clId="{8112649E-8BE8-4177-87D2-DE15F96B06E3}" dt="2022-11-24T23:43:24.079" v="430" actId="27636"/>
          <ac:spMkLst>
            <pc:docMk/>
            <pc:sldMk cId="2309868396" sldId="377"/>
            <ac:spMk id="8" creationId="{8CFBD32E-1114-F60C-E598-9F1545FC02ED}"/>
          </ac:spMkLst>
        </pc:spChg>
      </pc:sldChg>
      <pc:sldChg chg="modSp add mod">
        <pc:chgData name="Susan Hsu" userId="a015025b98f51283" providerId="LiveId" clId="{8112649E-8BE8-4177-87D2-DE15F96B06E3}" dt="2022-11-24T23:45:40.636" v="467" actId="1076"/>
        <pc:sldMkLst>
          <pc:docMk/>
          <pc:sldMk cId="699297113" sldId="378"/>
        </pc:sldMkLst>
        <pc:spChg chg="mod">
          <ac:chgData name="Susan Hsu" userId="a015025b98f51283" providerId="LiveId" clId="{8112649E-8BE8-4177-87D2-DE15F96B06E3}" dt="2022-11-24T23:43:44.426" v="443"/>
          <ac:spMkLst>
            <pc:docMk/>
            <pc:sldMk cId="699297113" sldId="378"/>
            <ac:spMk id="7" creationId="{5BA9B0A1-BD73-B331-5F45-5A0E13C817F3}"/>
          </ac:spMkLst>
        </pc:spChg>
        <pc:spChg chg="mod">
          <ac:chgData name="Susan Hsu" userId="a015025b98f51283" providerId="LiveId" clId="{8112649E-8BE8-4177-87D2-DE15F96B06E3}" dt="2022-11-24T23:45:40.636" v="467" actId="1076"/>
          <ac:spMkLst>
            <pc:docMk/>
            <pc:sldMk cId="699297113" sldId="378"/>
            <ac:spMk id="8" creationId="{8CFBD32E-1114-F60C-E598-9F1545FC02ED}"/>
          </ac:spMkLst>
        </pc:spChg>
      </pc:sldChg>
      <pc:sldChg chg="addSp delSp modSp new mod modClrScheme chgLayout">
        <pc:chgData name="Susan Hsu" userId="a015025b98f51283" providerId="LiveId" clId="{8112649E-8BE8-4177-87D2-DE15F96B06E3}" dt="2022-11-24T23:48:48.985" v="519"/>
        <pc:sldMkLst>
          <pc:docMk/>
          <pc:sldMk cId="3044128880" sldId="379"/>
        </pc:sldMkLst>
        <pc:spChg chg="del mod ord">
          <ac:chgData name="Susan Hsu" userId="a015025b98f51283" providerId="LiveId" clId="{8112649E-8BE8-4177-87D2-DE15F96B06E3}" dt="2022-11-24T23:46:20.810" v="469" actId="700"/>
          <ac:spMkLst>
            <pc:docMk/>
            <pc:sldMk cId="3044128880" sldId="379"/>
            <ac:spMk id="2" creationId="{1279263A-13D8-A1BD-E750-775D192335BA}"/>
          </ac:spMkLst>
        </pc:spChg>
        <pc:spChg chg="del mod ord">
          <ac:chgData name="Susan Hsu" userId="a015025b98f51283" providerId="LiveId" clId="{8112649E-8BE8-4177-87D2-DE15F96B06E3}" dt="2022-11-24T23:46:20.810" v="469" actId="700"/>
          <ac:spMkLst>
            <pc:docMk/>
            <pc:sldMk cId="3044128880" sldId="379"/>
            <ac:spMk id="3" creationId="{504CF9BA-2202-B16B-91EB-1C0C46052F84}"/>
          </ac:spMkLst>
        </pc:spChg>
        <pc:spChg chg="mod ord">
          <ac:chgData name="Susan Hsu" userId="a015025b98f51283" providerId="LiveId" clId="{8112649E-8BE8-4177-87D2-DE15F96B06E3}" dt="2022-11-24T23:48:40.996" v="503" actId="20577"/>
          <ac:spMkLst>
            <pc:docMk/>
            <pc:sldMk cId="3044128880" sldId="379"/>
            <ac:spMk id="4" creationId="{E7945A18-1A1F-752B-ACD6-2ADDA9CFF9A2}"/>
          </ac:spMkLst>
        </pc:spChg>
        <pc:spChg chg="mod ord">
          <ac:chgData name="Susan Hsu" userId="a015025b98f51283" providerId="LiveId" clId="{8112649E-8BE8-4177-87D2-DE15F96B06E3}" dt="2022-11-24T23:48:48.985" v="519"/>
          <ac:spMkLst>
            <pc:docMk/>
            <pc:sldMk cId="3044128880" sldId="379"/>
            <ac:spMk id="5" creationId="{A481508F-CBA3-CB15-D7CD-D2C03BA7CE19}"/>
          </ac:spMkLst>
        </pc:spChg>
        <pc:spChg chg="mod ord">
          <ac:chgData name="Susan Hsu" userId="a015025b98f51283" providerId="LiveId" clId="{8112649E-8BE8-4177-87D2-DE15F96B06E3}" dt="2022-11-24T23:46:20.810" v="469" actId="700"/>
          <ac:spMkLst>
            <pc:docMk/>
            <pc:sldMk cId="3044128880" sldId="379"/>
            <ac:spMk id="6" creationId="{A222E012-990B-DED1-86CC-EF753ACC473F}"/>
          </ac:spMkLst>
        </pc:spChg>
        <pc:spChg chg="add mod ord">
          <ac:chgData name="Susan Hsu" userId="a015025b98f51283" providerId="LiveId" clId="{8112649E-8BE8-4177-87D2-DE15F96B06E3}" dt="2022-11-24T23:47:23.832" v="487" actId="255"/>
          <ac:spMkLst>
            <pc:docMk/>
            <pc:sldMk cId="3044128880" sldId="379"/>
            <ac:spMk id="7" creationId="{12DF4C26-6642-4D6B-FEA8-A995A99E93C8}"/>
          </ac:spMkLst>
        </pc:spChg>
        <pc:spChg chg="add mod ord">
          <ac:chgData name="Susan Hsu" userId="a015025b98f51283" providerId="LiveId" clId="{8112649E-8BE8-4177-87D2-DE15F96B06E3}" dt="2022-11-24T23:46:39.490" v="479" actId="2711"/>
          <ac:spMkLst>
            <pc:docMk/>
            <pc:sldMk cId="3044128880" sldId="379"/>
            <ac:spMk id="8" creationId="{C4697BA1-AE16-CCC3-26DE-5034BACECD06}"/>
          </ac:spMkLst>
        </pc:spChg>
      </pc:sldChg>
      <pc:sldChg chg="new del">
        <pc:chgData name="Susan Hsu" userId="a015025b98f51283" providerId="LiveId" clId="{8112649E-8BE8-4177-87D2-DE15F96B06E3}" dt="2022-11-24T23:47:46.709" v="489" actId="680"/>
        <pc:sldMkLst>
          <pc:docMk/>
          <pc:sldMk cId="228663386" sldId="380"/>
        </pc:sldMkLst>
      </pc:sldChg>
      <pc:sldChg chg="modSp add mod">
        <pc:chgData name="Susan Hsu" userId="a015025b98f51283" providerId="LiveId" clId="{8112649E-8BE8-4177-87D2-DE15F96B06E3}" dt="2022-11-24T23:49:07.240" v="554"/>
        <pc:sldMkLst>
          <pc:docMk/>
          <pc:sldMk cId="1423712023" sldId="380"/>
        </pc:sldMkLst>
        <pc:spChg chg="mod">
          <ac:chgData name="Susan Hsu" userId="a015025b98f51283" providerId="LiveId" clId="{8112649E-8BE8-4177-87D2-DE15F96B06E3}" dt="2022-11-24T23:48:55.818" v="525" actId="20577"/>
          <ac:spMkLst>
            <pc:docMk/>
            <pc:sldMk cId="1423712023" sldId="380"/>
            <ac:spMk id="4" creationId="{E7945A18-1A1F-752B-ACD6-2ADDA9CFF9A2}"/>
          </ac:spMkLst>
        </pc:spChg>
        <pc:spChg chg="mod">
          <ac:chgData name="Susan Hsu" userId="a015025b98f51283" providerId="LiveId" clId="{8112649E-8BE8-4177-87D2-DE15F96B06E3}" dt="2022-11-24T23:49:07.240" v="554"/>
          <ac:spMkLst>
            <pc:docMk/>
            <pc:sldMk cId="1423712023" sldId="380"/>
            <ac:spMk id="5" creationId="{A481508F-CBA3-CB15-D7CD-D2C03BA7CE19}"/>
          </ac:spMkLst>
        </pc:spChg>
        <pc:spChg chg="mod">
          <ac:chgData name="Susan Hsu" userId="a015025b98f51283" providerId="LiveId" clId="{8112649E-8BE8-4177-87D2-DE15F96B06E3}" dt="2022-11-24T23:48:28.465" v="495" actId="2710"/>
          <ac:spMkLst>
            <pc:docMk/>
            <pc:sldMk cId="1423712023" sldId="380"/>
            <ac:spMk id="7" creationId="{12DF4C26-6642-4D6B-FEA8-A995A99E93C8}"/>
          </ac:spMkLst>
        </pc:spChg>
      </pc:sldChg>
      <pc:sldChg chg="addSp delSp modSp add mod">
        <pc:chgData name="Susan Hsu" userId="a015025b98f51283" providerId="LiveId" clId="{8112649E-8BE8-4177-87D2-DE15F96B06E3}" dt="2022-11-24T23:50:10.772" v="573" actId="22"/>
        <pc:sldMkLst>
          <pc:docMk/>
          <pc:sldMk cId="3877251999" sldId="381"/>
        </pc:sldMkLst>
        <pc:spChg chg="add del">
          <ac:chgData name="Susan Hsu" userId="a015025b98f51283" providerId="LiveId" clId="{8112649E-8BE8-4177-87D2-DE15F96B06E3}" dt="2022-11-24T23:50:10.772" v="573" actId="22"/>
          <ac:spMkLst>
            <pc:docMk/>
            <pc:sldMk cId="3877251999" sldId="381"/>
            <ac:spMk id="3" creationId="{EB9331E8-8494-1E0E-57A1-A7CDDF445FC9}"/>
          </ac:spMkLst>
        </pc:spChg>
        <pc:spChg chg="mod">
          <ac:chgData name="Susan Hsu" userId="a015025b98f51283" providerId="LiveId" clId="{8112649E-8BE8-4177-87D2-DE15F96B06E3}" dt="2022-11-24T23:50:01.433" v="571"/>
          <ac:spMkLst>
            <pc:docMk/>
            <pc:sldMk cId="3877251999" sldId="381"/>
            <ac:spMk id="7" creationId="{12DF4C26-6642-4D6B-FEA8-A995A99E93C8}"/>
          </ac:spMkLst>
        </pc:spChg>
      </pc:sldChg>
      <pc:sldChg chg="modSp add mod">
        <pc:chgData name="Susan Hsu" userId="a015025b98f51283" providerId="LiveId" clId="{8112649E-8BE8-4177-87D2-DE15F96B06E3}" dt="2022-11-24T23:50:53.749" v="579" actId="2710"/>
        <pc:sldMkLst>
          <pc:docMk/>
          <pc:sldMk cId="1539631242" sldId="382"/>
        </pc:sldMkLst>
        <pc:spChg chg="mod">
          <ac:chgData name="Susan Hsu" userId="a015025b98f51283" providerId="LiveId" clId="{8112649E-8BE8-4177-87D2-DE15F96B06E3}" dt="2022-11-24T23:50:53.749" v="579" actId="2710"/>
          <ac:spMkLst>
            <pc:docMk/>
            <pc:sldMk cId="1539631242" sldId="382"/>
            <ac:spMk id="7" creationId="{12DF4C26-6642-4D6B-FEA8-A995A99E93C8}"/>
          </ac:spMkLst>
        </pc:spChg>
      </pc:sldChg>
      <pc:sldChg chg="modSp add mod">
        <pc:chgData name="Susan Hsu" userId="a015025b98f51283" providerId="LiveId" clId="{8112649E-8BE8-4177-87D2-DE15F96B06E3}" dt="2022-11-24T23:51:28.986" v="585" actId="2710"/>
        <pc:sldMkLst>
          <pc:docMk/>
          <pc:sldMk cId="1867977619" sldId="383"/>
        </pc:sldMkLst>
        <pc:spChg chg="mod">
          <ac:chgData name="Susan Hsu" userId="a015025b98f51283" providerId="LiveId" clId="{8112649E-8BE8-4177-87D2-DE15F96B06E3}" dt="2022-11-24T23:51:28.986" v="585" actId="2710"/>
          <ac:spMkLst>
            <pc:docMk/>
            <pc:sldMk cId="1867977619" sldId="383"/>
            <ac:spMk id="7" creationId="{12DF4C26-6642-4D6B-FEA8-A995A99E93C8}"/>
          </ac:spMkLst>
        </pc:spChg>
      </pc:sldChg>
      <pc:sldChg chg="addSp delSp modSp new mod modClrScheme chgLayout">
        <pc:chgData name="Susan Hsu" userId="a015025b98f51283" providerId="LiveId" clId="{8112649E-8BE8-4177-87D2-DE15F96B06E3}" dt="2022-11-25T02:20:04.514" v="940"/>
        <pc:sldMkLst>
          <pc:docMk/>
          <pc:sldMk cId="827093982" sldId="384"/>
        </pc:sldMkLst>
        <pc:spChg chg="del mod ord">
          <ac:chgData name="Susan Hsu" userId="a015025b98f51283" providerId="LiveId" clId="{8112649E-8BE8-4177-87D2-DE15F96B06E3}" dt="2022-11-25T02:17:54.395" v="834" actId="700"/>
          <ac:spMkLst>
            <pc:docMk/>
            <pc:sldMk cId="827093982" sldId="384"/>
            <ac:spMk id="2" creationId="{E5EDB93F-9446-85CF-370B-52764D00180D}"/>
          </ac:spMkLst>
        </pc:spChg>
        <pc:spChg chg="del">
          <ac:chgData name="Susan Hsu" userId="a015025b98f51283" providerId="LiveId" clId="{8112649E-8BE8-4177-87D2-DE15F96B06E3}" dt="2022-11-25T02:17:54.395" v="834" actId="700"/>
          <ac:spMkLst>
            <pc:docMk/>
            <pc:sldMk cId="827093982" sldId="384"/>
            <ac:spMk id="3" creationId="{173485EC-7C96-93D1-7828-DCDAFB6AF6FE}"/>
          </ac:spMkLst>
        </pc:spChg>
        <pc:spChg chg="del">
          <ac:chgData name="Susan Hsu" userId="a015025b98f51283" providerId="LiveId" clId="{8112649E-8BE8-4177-87D2-DE15F96B06E3}" dt="2022-11-25T02:17:54.395" v="834" actId="700"/>
          <ac:spMkLst>
            <pc:docMk/>
            <pc:sldMk cId="827093982" sldId="384"/>
            <ac:spMk id="4" creationId="{0DD9B80B-144A-A9C4-4066-578DA35B1A9F}"/>
          </ac:spMkLst>
        </pc:spChg>
        <pc:spChg chg="del mod ord">
          <ac:chgData name="Susan Hsu" userId="a015025b98f51283" providerId="LiveId" clId="{8112649E-8BE8-4177-87D2-DE15F96B06E3}" dt="2022-11-25T02:17:54.395" v="834" actId="700"/>
          <ac:spMkLst>
            <pc:docMk/>
            <pc:sldMk cId="827093982" sldId="384"/>
            <ac:spMk id="5" creationId="{6DD56B61-DA8E-DDA8-2205-1770EF299EDD}"/>
          </ac:spMkLst>
        </pc:spChg>
        <pc:spChg chg="del">
          <ac:chgData name="Susan Hsu" userId="a015025b98f51283" providerId="LiveId" clId="{8112649E-8BE8-4177-87D2-DE15F96B06E3}" dt="2022-11-25T02:17:54.395" v="834" actId="700"/>
          <ac:spMkLst>
            <pc:docMk/>
            <pc:sldMk cId="827093982" sldId="384"/>
            <ac:spMk id="6" creationId="{6DDF2016-162A-6FB9-6C71-6AF0795D38AF}"/>
          </ac:spMkLst>
        </pc:spChg>
        <pc:spChg chg="del">
          <ac:chgData name="Susan Hsu" userId="a015025b98f51283" providerId="LiveId" clId="{8112649E-8BE8-4177-87D2-DE15F96B06E3}" dt="2022-11-25T02:17:54.395" v="834" actId="700"/>
          <ac:spMkLst>
            <pc:docMk/>
            <pc:sldMk cId="827093982" sldId="384"/>
            <ac:spMk id="7" creationId="{B1A15D91-9B1C-8472-6619-233F9DB2B519}"/>
          </ac:spMkLst>
        </pc:spChg>
        <pc:spChg chg="mod ord">
          <ac:chgData name="Susan Hsu" userId="a015025b98f51283" providerId="LiveId" clId="{8112649E-8BE8-4177-87D2-DE15F96B06E3}" dt="2022-11-25T02:19:48.094" v="905" actId="20577"/>
          <ac:spMkLst>
            <pc:docMk/>
            <pc:sldMk cId="827093982" sldId="384"/>
            <ac:spMk id="8" creationId="{7F0BA41A-1E23-B20B-734C-BFECB8EE97B2}"/>
          </ac:spMkLst>
        </pc:spChg>
        <pc:spChg chg="mod ord">
          <ac:chgData name="Susan Hsu" userId="a015025b98f51283" providerId="LiveId" clId="{8112649E-8BE8-4177-87D2-DE15F96B06E3}" dt="2022-11-25T02:20:04.514" v="940"/>
          <ac:spMkLst>
            <pc:docMk/>
            <pc:sldMk cId="827093982" sldId="384"/>
            <ac:spMk id="9" creationId="{DC7957D0-E2A0-3177-2EFD-7AB382EB4B06}"/>
          </ac:spMkLst>
        </pc:spChg>
        <pc:spChg chg="mod ord">
          <ac:chgData name="Susan Hsu" userId="a015025b98f51283" providerId="LiveId" clId="{8112649E-8BE8-4177-87D2-DE15F96B06E3}" dt="2022-11-25T02:17:54.395" v="834" actId="700"/>
          <ac:spMkLst>
            <pc:docMk/>
            <pc:sldMk cId="827093982" sldId="384"/>
            <ac:spMk id="10" creationId="{F8AE46F3-F8AF-7A23-F748-864EA689620C}"/>
          </ac:spMkLst>
        </pc:spChg>
        <pc:spChg chg="del">
          <ac:chgData name="Susan Hsu" userId="a015025b98f51283" providerId="LiveId" clId="{8112649E-8BE8-4177-87D2-DE15F96B06E3}" dt="2022-11-25T02:17:54.395" v="834" actId="700"/>
          <ac:spMkLst>
            <pc:docMk/>
            <pc:sldMk cId="827093982" sldId="384"/>
            <ac:spMk id="11" creationId="{A3065933-BA93-2BC8-049F-5621E49FEA65}"/>
          </ac:spMkLst>
        </pc:spChg>
        <pc:spChg chg="del">
          <ac:chgData name="Susan Hsu" userId="a015025b98f51283" providerId="LiveId" clId="{8112649E-8BE8-4177-87D2-DE15F96B06E3}" dt="2022-11-25T02:17:54.395" v="834" actId="700"/>
          <ac:spMkLst>
            <pc:docMk/>
            <pc:sldMk cId="827093982" sldId="384"/>
            <ac:spMk id="12" creationId="{BA6DF4F2-E10A-2401-5867-F292F5870005}"/>
          </ac:spMkLst>
        </pc:spChg>
        <pc:spChg chg="del">
          <ac:chgData name="Susan Hsu" userId="a015025b98f51283" providerId="LiveId" clId="{8112649E-8BE8-4177-87D2-DE15F96B06E3}" dt="2022-11-25T02:17:54.395" v="834" actId="700"/>
          <ac:spMkLst>
            <pc:docMk/>
            <pc:sldMk cId="827093982" sldId="384"/>
            <ac:spMk id="13" creationId="{284A5F25-E417-1F23-D460-FDB372257E1D}"/>
          </ac:spMkLst>
        </pc:spChg>
        <pc:spChg chg="del">
          <ac:chgData name="Susan Hsu" userId="a015025b98f51283" providerId="LiveId" clId="{8112649E-8BE8-4177-87D2-DE15F96B06E3}" dt="2022-11-25T02:17:54.395" v="834" actId="700"/>
          <ac:spMkLst>
            <pc:docMk/>
            <pc:sldMk cId="827093982" sldId="384"/>
            <ac:spMk id="14" creationId="{6DE2DF58-AC25-E805-57A4-910C8F87F0AE}"/>
          </ac:spMkLst>
        </pc:spChg>
        <pc:spChg chg="del">
          <ac:chgData name="Susan Hsu" userId="a015025b98f51283" providerId="LiveId" clId="{8112649E-8BE8-4177-87D2-DE15F96B06E3}" dt="2022-11-25T02:17:54.395" v="834" actId="700"/>
          <ac:spMkLst>
            <pc:docMk/>
            <pc:sldMk cId="827093982" sldId="384"/>
            <ac:spMk id="15" creationId="{59F0D998-032D-0B4A-7887-F0DD28F3EF08}"/>
          </ac:spMkLst>
        </pc:spChg>
        <pc:spChg chg="add mod ord">
          <ac:chgData name="Susan Hsu" userId="a015025b98f51283" providerId="LiveId" clId="{8112649E-8BE8-4177-87D2-DE15F96B06E3}" dt="2022-11-25T02:19:12.634" v="892" actId="2711"/>
          <ac:spMkLst>
            <pc:docMk/>
            <pc:sldMk cId="827093982" sldId="384"/>
            <ac:spMk id="16" creationId="{D66EB580-6C32-717D-E48E-FFB08F31565A}"/>
          </ac:spMkLst>
        </pc:spChg>
        <pc:spChg chg="add mod ord">
          <ac:chgData name="Susan Hsu" userId="a015025b98f51283" providerId="LiveId" clId="{8112649E-8BE8-4177-87D2-DE15F96B06E3}" dt="2022-11-25T02:19:40.397" v="899" actId="1076"/>
          <ac:spMkLst>
            <pc:docMk/>
            <pc:sldMk cId="827093982" sldId="384"/>
            <ac:spMk id="17" creationId="{652B7B89-DE56-6C47-05B5-A6A4D93275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76E27F-ECB6-488E-91AF-FFF40050CA53}" type="datetime1">
              <a:rPr lang="zh-TW" altLang="en-US" smtClean="0">
                <a:latin typeface="Microsoft JhengHei UI" panose="020B0604030504040204" pitchFamily="34" charset="-120"/>
                <a:ea typeface="Microsoft JhengHei UI" panose="020B0604030504040204" pitchFamily="34" charset="-120"/>
              </a:rPr>
              <a:t>2022/11/25</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D2A6548A-A6DF-4E6D-A063-343A6E919A1C}" type="datetime1">
              <a:rPr lang="zh-TW" altLang="en-US" smtClean="0"/>
              <a:pPr/>
              <a:t>2022/11/25</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BCFAAAB6-A2C6-4A85-A3A1-98EFBA61C967}"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版面配置區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0" i="0" dirty="0">
              <a:effectLst/>
              <a:latin typeface="Microsoft JhengHei UI" panose="020B0604030504040204" pitchFamily="34" charset="-120"/>
              <a:ea typeface="Microsoft JhengHei UI" panose="020B0604030504040204" pitchFamily="34" charset="-120"/>
            </a:endParaRPr>
          </a:p>
          <a:p>
            <a:pPr rtl="0"/>
            <a:r>
              <a:rPr lang="en-US" altLang="zh-TW" dirty="0">
                <a:latin typeface="Microsoft JhengHei UI" panose="020B0604030504040204" pitchFamily="34" charset="-120"/>
                <a:ea typeface="Microsoft JhengHei UI" panose="020B0604030504040204" pitchFamily="34" charset="-120"/>
              </a:rPr>
              <a:t>ID=d924773e-9a16-4d6d-9803-8cb819e99682</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Recipe=</a:t>
            </a:r>
            <a:r>
              <a:rPr lang="en-US" altLang="zh-TW" dirty="0" err="1">
                <a:latin typeface="Microsoft JhengHei UI" panose="020B0604030504040204" pitchFamily="34" charset="-120"/>
                <a:ea typeface="Microsoft JhengHei UI" panose="020B0604030504040204" pitchFamily="34" charset="-120"/>
              </a:rPr>
              <a:t>text_billboard</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Type=</a:t>
            </a:r>
            <a:r>
              <a:rPr lang="en-US" altLang="zh-TW" dirty="0" err="1">
                <a:latin typeface="Microsoft JhengHei UI" panose="020B0604030504040204" pitchFamily="34" charset="-120"/>
                <a:ea typeface="Microsoft JhengHei UI" panose="020B0604030504040204" pitchFamily="34" charset="-120"/>
              </a:rPr>
              <a:t>TextOnly</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Variant=0
</a:t>
            </a:r>
            <a:r>
              <a:rPr lang="en-US" altLang="zh-TW" dirty="0" err="1">
                <a:latin typeface="Microsoft JhengHei UI" panose="020B0604030504040204" pitchFamily="34" charset="-120"/>
                <a:ea typeface="Microsoft JhengHei UI" panose="020B0604030504040204" pitchFamily="34" charset="-120"/>
              </a:rPr>
              <a:t>FamilyID</a:t>
            </a:r>
            <a:r>
              <a:rPr lang="en-US" altLang="zh-TW" dirty="0">
                <a:latin typeface="Microsoft JhengHei UI" panose="020B0604030504040204" pitchFamily="34" charset="-120"/>
                <a:ea typeface="Microsoft JhengHei UI" panose="020B0604030504040204" pitchFamily="34" charset="-120"/>
              </a:rPr>
              <a:t>=</a:t>
            </a:r>
            <a:r>
              <a:rPr lang="en-US" altLang="zh-TW" dirty="0" err="1">
                <a:latin typeface="Microsoft JhengHei UI" panose="020B0604030504040204" pitchFamily="34" charset="-120"/>
                <a:ea typeface="Microsoft JhengHei UI" panose="020B0604030504040204" pitchFamily="34" charset="-120"/>
              </a:rPr>
              <a:t>AccentBoxWalbaum_Zero</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8EAA36B1-75F6-458C-B388-8BC01E9857C8}" type="slidenum">
              <a:rPr lang="en-US" altLang="zh-TW" smtClean="0"/>
              <a:t>1</a:t>
            </a:fld>
            <a:endParaRPr lang="zh-TW" altLang="en-US"/>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終於自己開了餐館的和人，雖然必然須面對失去茉莉的人生，但他成為一位真正的生活 家，不假父母的援助獨自創業，從受過幫助的人成為了一個真正的幫助者，他當時為自己 設立的「高興地過日子」的目標，也因為茉莉的出現能緩緩實現。</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solidFill>
                  <a:srgbClr val="000000"/>
                </a:solidFill>
                <a:effectLst/>
                <a:latin typeface="Adobe 繁黑體 Std B" panose="020B0700000000000000" pitchFamily="34" charset="-120"/>
                <a:ea typeface="Adobe 繁黑體 Std B" panose="020B0700000000000000" pitchFamily="34" charset="-120"/>
              </a:rPr>
              <a:t>電影書寫了和人陪伴茉莉共度生命最後時光的真摯情誼外，也側寫了茉莉家人對她的不離不棄，尤其以在茉莉久病未癒，遷怒於家人後，最後她崩潰地哭喊</a:t>
            </a:r>
            <a:r>
              <a:rPr lang="en-US"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「我好想活下去</a:t>
            </a:r>
            <a:r>
              <a:rPr lang="ru-RU"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TW" altLang="en-US" sz="1200" dirty="0">
                <a:solidFill>
                  <a:srgbClr val="000000"/>
                </a:solidFill>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她依偎在媽媽肩膀上的場景，最令觀者鼻酸，也益發凸顯家人的包容和偉大。</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12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7511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20000"/>
              </a:lnSpc>
              <a:spcBef>
                <a:spcPts val="800"/>
              </a:spcBef>
              <a:spcAft>
                <a:spcPts val="1200"/>
              </a:spcAft>
              <a:buNone/>
            </a:pP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女主面對無法根治的「肺動脈性肺高血壓症」，這突如其來的劇變使主角的人生彷彿暫停，錯失了好多好多本應美好的未來。儘管如此，主角還是強忍著傷痛，拿起攝影機記錄生活的片段、提起紙筆寫下剩餘的故事，以作為自己活過的證明。</a:t>
            </a:r>
            <a:r>
              <a:rPr lang="zh-TW" altLang="zh-TW" sz="1200" dirty="0">
                <a:ln>
                  <a:noFill/>
                </a:ln>
                <a:solidFill>
                  <a:srgbClr val="000000"/>
                </a:solidFill>
                <a:effectLst/>
                <a:latin typeface="PingFang TC Regular"/>
                <a:ea typeface="Arial" panose="020B0604020202020204" pitchFamily="34" charset="0"/>
                <a:cs typeface="Arial Unicode MS" panose="020B0604020202020204" pitchFamily="34" charset="-120"/>
              </a:rPr>
              <a:t> </a:t>
            </a: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女主角很努力地充實生活，盡量讓自己假裝一切正常、強顏歡笑；唯獨愛情上她無法完全放手，因為自己無法長久活下去，所以認為自己沒有被愛的資格而推開男主角的告白。</a:t>
            </a:r>
            <a:r>
              <a:rPr lang="zh-TW" altLang="zh-TW" sz="1200" dirty="0">
                <a:ln>
                  <a:noFill/>
                </a:ln>
                <a:solidFill>
                  <a:srgbClr val="000000"/>
                </a:solidFill>
                <a:effectLst/>
                <a:latin typeface="PingFang TC Regular"/>
                <a:ea typeface="Arial" panose="020B0604020202020204" pitchFamily="34" charset="0"/>
                <a:cs typeface="Arial Unicode MS" panose="020B0604020202020204" pitchFamily="34" charset="-120"/>
              </a:rPr>
              <a:t> </a:t>
            </a: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「如果繼續和你在一起</a:t>
            </a:r>
            <a:r>
              <a:rPr lang="en-US" altLang="zh-TW" sz="1200" dirty="0">
                <a:ln>
                  <a:noFill/>
                </a:ln>
                <a:solidFill>
                  <a:srgbClr val="000000"/>
                </a:solidFill>
                <a:effectLst/>
                <a:latin typeface="Arial" panose="020B0604020202020204" pitchFamily="34" charset="0"/>
                <a:ea typeface="Arial Unicode MS" panose="020B0604020202020204" pitchFamily="34" charset="-120"/>
                <a:cs typeface="Arial Unicode MS" panose="020B0604020202020204" pitchFamily="34" charset="-120"/>
              </a:rPr>
              <a:t>...</a:t>
            </a: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我想</a:t>
            </a:r>
            <a:r>
              <a:rPr lang="en-US" altLang="zh-TW" sz="1200" dirty="0">
                <a:ln>
                  <a:noFill/>
                </a:ln>
                <a:solidFill>
                  <a:srgbClr val="000000"/>
                </a:solidFill>
                <a:effectLst/>
                <a:latin typeface="Arial" panose="020B0604020202020204" pitchFamily="34" charset="0"/>
                <a:ea typeface="Arial Unicode MS" panose="020B0604020202020204" pitchFamily="34" charset="-120"/>
                <a:cs typeface="Arial Unicode MS" panose="020B0604020202020204" pitchFamily="34" charset="-120"/>
              </a:rPr>
              <a:t>...</a:t>
            </a: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我會變得害怕死亡。」最初她認為只要正常生活、不對未來有所</a:t>
            </a:r>
            <a:r>
              <a:rPr lang="zh-TW" altLang="zh-TW" sz="1200" dirty="0">
                <a:ln>
                  <a:noFill/>
                </a:ln>
                <a:solidFill>
                  <a:srgbClr val="000000"/>
                </a:solidFill>
                <a:effectLst/>
                <a:latin typeface="PingFang TC Regular"/>
                <a:ea typeface="Arial" panose="020B0604020202020204" pitchFamily="34" charset="0"/>
                <a:cs typeface="Arial Unicode MS" panose="020B0604020202020204" pitchFamily="34" charset="-120"/>
              </a:rPr>
              <a:t> </a:t>
            </a: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期待，那麼就不會對死抱有恐懼，但與男主角的情感越深、越是對世界感到不捨，然後無能為力的自己也開始害怕死亡。</a:t>
            </a:r>
          </a:p>
          <a:p>
            <a:pPr marL="0" indent="0">
              <a:lnSpc>
                <a:spcPct val="120000"/>
              </a:lnSpc>
              <a:spcBef>
                <a:spcPts val="800"/>
              </a:spcBef>
              <a:spcAft>
                <a:spcPts val="1200"/>
              </a:spcAft>
              <a:buNone/>
            </a:pPr>
            <a:r>
              <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這部電影之所以淒美，正是因為男女主角相遇了，並相互改變、救贖，即便被宣告只剩十年的壽命，最後兩人還是能緊緊抓住彼此，發展出一段讓人糾心的戀曲。</a:t>
            </a:r>
            <a:r>
              <a:rPr lang="zh-TW" altLang="zh-TW" sz="1200" dirty="0">
                <a:ln>
                  <a:noFill/>
                </a:ln>
                <a:solidFill>
                  <a:srgbClr val="000000"/>
                </a:solidFill>
                <a:effectLst/>
                <a:latin typeface="PingFang TC Regular"/>
                <a:ea typeface="Arial" panose="020B0604020202020204" pitchFamily="34" charset="0"/>
                <a:cs typeface="Arial Unicode MS" panose="020B0604020202020204" pitchFamily="34" charset="-120"/>
              </a:rPr>
              <a:t> </a:t>
            </a:r>
            <a:endParaRPr lang="zh-TW" altLang="zh-TW" sz="12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16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7390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1.</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體認失落</a:t>
            </a:r>
            <a:b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允許自己悲傷，不再企圖逃避、壓抑。誠實面對失去的事實是成長、重獲新生的契機，如果急於將痛苦趕走，便也趕走將失落與生命整合的機會。 </a:t>
            </a:r>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2.</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體驗情感</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多數人不願面對憤怒、愧疚、焦慮與無 助、悲哀</a:t>
            </a:r>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等等這些不舒服的感覺，習慣以逃避的方式處理。此時，可以試著 以文字的方式書寫感受與情緒，讓這些感覺具象化，嘗試主動面對情緒，或許前幾次會非常的不舒服，但經過幾次的練習，情緒可以更快速地被消化出來。</a:t>
            </a:r>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3.</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幫助生者繼續活下去</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失親者可能更需要的是「默默陪伴」，和「可以真實表露痛苦與難過，而不會給太多壓力」的朋友。</a:t>
            </a:r>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4.</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找尋失落的意義</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失去摯愛可能會有十萬個不能理解的理由，透過不斷問「為什麼」來尋找逝者死亡的原因。這些失落影響你的自我價值感，頓時就像無助的小孩一般。我們必須理解，「尋求意義的『過程』」 和「所追尋的意義」都是同等重要的。給自己一些獨自空白的時間，找尋這些失落的意義吧。</a:t>
            </a:r>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5.</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將情感從逝者身上移轉</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對於「失去」我們常常無能</a:t>
            </a:r>
            <a:r>
              <a:rPr lang="zh-TW" altLang="en-US" sz="12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為</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力，但在恢復期間，每個人都可以做出不同的選擇。藉著新關係的發展，生者可以將情感轉移，但前提是生者自己清楚明白自己的狀態。有些人不願意找尋新關係，因為可能會覺得對死者不敬</a:t>
            </a:r>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有些人會非常快速的尋找下一任伴侶，以尋求替代的慰藉。 快與慢都沒有對錯，但都需要注意，自己是否真的處理好上一段感情，準備好進入下一段關係了， 過快進入下一段關係可能將上一段關係的悲傷情緒帶入下一段關係中，使新的關係混雜著複雜的情 感遲遲不願開啟新關係，也可能為自己的人生畫地自限。</a:t>
            </a:r>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6.</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給予充分的時間與空間盡情悲傷</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solidFill>
                  <a:srgbClr val="000000"/>
                </a:solidFill>
                <a:effectLst/>
                <a:latin typeface="Adobe 繁黑體 Std B" panose="020B0700000000000000" pitchFamily="34" charset="-120"/>
                <a:ea typeface="Adobe 繁黑體 Std B" panose="020B0700000000000000" pitchFamily="34" charset="-120"/>
              </a:rPr>
              <a:t>哀悼的歷程需要時間，而且是漸進式的，甚至會反覆來回。或許對於其他家人而言會迫切地想要你趕快振作，對你說一些「不要再想了」、「死者一定也不想要看到你這樣」等等的話。但悲傷真的需要時間，就好好的讓自己悲傷吧。即使失去的經歷已經改變了我們，不可能回到失落前的狀態，</a:t>
            </a:r>
            <a:r>
              <a:rPr lang="zh-TW"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還是可以讓自己重新投入生活，包括找回規律的生活節奏、每天留一些時間給自己。</a:t>
            </a:r>
            <a:endParaRPr lang="en-US" altLang="zh-TW" sz="1200" dirty="0">
              <a:solidFill>
                <a:srgbClr val="000000"/>
              </a:solidFill>
              <a:effectLst/>
              <a:latin typeface="Adobe 繁黑體 Std B" panose="020B0700000000000000" pitchFamily="34" charset="-120"/>
              <a:ea typeface="Adobe 繁黑體 Std B" panose="020B0700000000000000" pitchFamily="34" charset="-120"/>
            </a:endParaRPr>
          </a:p>
          <a:p>
            <a:endParaRPr lang="en-US" altLang="zh-TW" sz="1200" dirty="0">
              <a:solidFill>
                <a:srgbClr val="000000"/>
              </a:solidFill>
              <a:effectLst/>
              <a:latin typeface="Adobe 繁黑體 Std B" panose="020B0700000000000000" pitchFamily="34" charset="-120"/>
              <a:ea typeface="Adobe 繁黑體 Std B" panose="020B0700000000000000" pitchFamily="34" charset="-120"/>
            </a:endParaRPr>
          </a:p>
          <a:p>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7.</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適當的求助專業人員</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當你覺得自己一個人真的無法負荷，卻又不想要麻煩身邊的親朋好友時，適時的求助專業人員一點也不可恥，且是有益身心健康的行為</a:t>
            </a:r>
            <a:r>
              <a:rPr lang="ru-RU"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尋求專業的幫助也是好好善待自己的方式。 有意識地知道自己處於哀悼歷程的階段位置，能夠覺察自我的狀態，也會更能夠接受自己的情緒。 此外，當情緒被體認得更清楚，也就不會將不同的事情的情緒混雜在一起，造成很「阿雜」的混亂感。 儘管過程中會有許多不舒服的感受，但有意識的覺察自己的狀態也許就能給自己帶來一些安穩，知 道自己終有一天能找到一處放置這些悲傷，並且以有意義且不再痛苦的方式回憶、紀念他。 </a:t>
            </a:r>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17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6231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BCFAAAB6-A2C6-4A85-A3A1-98EFBA61C967}" type="slidenum">
              <a:rPr lang="en-US" altLang="zh-TW" smtClean="0"/>
              <a:t>18</a:t>
            </a:fld>
            <a:endParaRPr lang="zh-TW" altLang="en-US"/>
          </a:p>
        </p:txBody>
      </p:sp>
    </p:spTree>
    <p:extLst>
      <p:ext uri="{BB962C8B-B14F-4D97-AF65-F5344CB8AC3E}">
        <p14:creationId xmlns:p14="http://schemas.microsoft.com/office/powerpoint/2010/main" val="19462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20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10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BCFAAAB6-A2C6-4A85-A3A1-98EFBA61C967}" type="slidenum">
              <a:rPr lang="en-US" altLang="zh-TW" smtClean="0"/>
              <a:t>2</a:t>
            </a:fld>
            <a:endParaRPr lang="zh-TW" altLang="en-US"/>
          </a:p>
        </p:txBody>
      </p:sp>
    </p:spTree>
    <p:extLst>
      <p:ext uri="{BB962C8B-B14F-4D97-AF65-F5344CB8AC3E}">
        <p14:creationId xmlns:p14="http://schemas.microsoft.com/office/powerpoint/2010/main" val="1716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BCFAAAB6-A2C6-4A85-A3A1-98EFBA61C967}" type="slidenum">
              <a:rPr lang="en-US" altLang="zh-TW" smtClean="0"/>
              <a:t>3</a:t>
            </a:fld>
            <a:endParaRPr lang="zh-TW" altLang="en-US"/>
          </a:p>
        </p:txBody>
      </p:sp>
    </p:spTree>
    <p:extLst>
      <p:ext uri="{BB962C8B-B14F-4D97-AF65-F5344CB8AC3E}">
        <p14:creationId xmlns:p14="http://schemas.microsoft.com/office/powerpoint/2010/main" val="61974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BCFAAAB6-A2C6-4A85-A3A1-98EFBA61C967}" type="slidenum">
              <a:rPr lang="en-US" altLang="zh-TW" smtClean="0"/>
              <a:t>5</a:t>
            </a:fld>
            <a:endParaRPr lang="zh-TW" altLang="en-US"/>
          </a:p>
        </p:txBody>
      </p:sp>
    </p:spTree>
    <p:extLst>
      <p:ext uri="{BB962C8B-B14F-4D97-AF65-F5344CB8AC3E}">
        <p14:creationId xmlns:p14="http://schemas.microsoft.com/office/powerpoint/2010/main" val="345884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solidFill>
                  <a:srgbClr val="000000"/>
                </a:solidFill>
                <a:effectLst/>
                <a:ea typeface="Arial Unicode MS" panose="020B0604020202020204" pitchFamily="34" charset="-120"/>
              </a:rPr>
              <a:t>而就如電影《餘命</a:t>
            </a:r>
            <a:r>
              <a:rPr lang="en-US" altLang="zh-TW" sz="1200" dirty="0">
                <a:solidFill>
                  <a:srgbClr val="000000"/>
                </a:solidFill>
                <a:effectLst/>
                <a:latin typeface="Arial" panose="020B0604020202020204" pitchFamily="34" charset="0"/>
                <a:ea typeface="新細明體" panose="02020500000000000000" pitchFamily="18" charset="-120"/>
                <a:cs typeface="Times New Roman" panose="02020603050405020304" pitchFamily="18" charset="0"/>
              </a:rPr>
              <a:t>10</a:t>
            </a:r>
            <a:r>
              <a:rPr lang="zh-TW" altLang="zh-TW" sz="1200" dirty="0">
                <a:solidFill>
                  <a:srgbClr val="000000"/>
                </a:solidFill>
                <a:effectLst/>
                <a:ea typeface="Arial Unicode MS" panose="020B0604020202020204" pitchFamily="34" charset="-120"/>
              </a:rPr>
              <a:t>年》的片名，「肺動脈高壓」會給心臟帶來沉重的負擔，使得患者壽命不會太長，多半會在</a:t>
            </a:r>
            <a:r>
              <a:rPr lang="en-US" altLang="zh-TW" sz="1200" dirty="0">
                <a:solidFill>
                  <a:srgbClr val="000000"/>
                </a:solidFill>
                <a:effectLst/>
                <a:latin typeface="Arial" panose="020B0604020202020204" pitchFamily="34" charset="0"/>
                <a:ea typeface="新細明體" panose="02020500000000000000" pitchFamily="18" charset="-120"/>
                <a:cs typeface="Times New Roman" panose="02020603050405020304" pitchFamily="18" charset="0"/>
              </a:rPr>
              <a:t> 10 </a:t>
            </a:r>
            <a:r>
              <a:rPr lang="zh-TW" altLang="zh-TW" sz="1200" dirty="0">
                <a:solidFill>
                  <a:srgbClr val="000000"/>
                </a:solidFill>
                <a:effectLst/>
                <a:ea typeface="Arial Unicode MS" panose="020B0604020202020204" pitchFamily="34" charset="-120"/>
              </a:rPr>
              <a:t>年內因心臟衰竭而亡。</a:t>
            </a:r>
            <a:r>
              <a:rPr lang="zh-TW" altLang="zh-TW" sz="1200" dirty="0">
                <a:solidFill>
                  <a:srgbClr val="000000"/>
                </a:solidFill>
                <a:effectLst/>
                <a:ea typeface="Arial" panose="020B0604020202020204" pitchFamily="34" charset="0"/>
                <a:cs typeface="Times New Roman" panose="02020603050405020304" pitchFamily="18" charset="0"/>
              </a:rPr>
              <a:t> </a:t>
            </a:r>
            <a:r>
              <a:rPr lang="zh-TW" altLang="zh-TW" sz="1200" dirty="0">
                <a:solidFill>
                  <a:srgbClr val="000000"/>
                </a:solidFill>
                <a:effectLst/>
                <a:ea typeface="Arial Unicode MS" panose="020B0604020202020204" pitchFamily="34" charset="-120"/>
              </a:rPr>
              <a:t>因此即使茉莉經過兩年的治療，</a:t>
            </a:r>
            <a:r>
              <a:rPr lang="zh-TW" altLang="en-US" sz="1200" dirty="0">
                <a:solidFill>
                  <a:srgbClr val="000000"/>
                </a:solidFill>
                <a:effectLst/>
                <a:ea typeface="Arial Unicode MS" panose="020B0604020202020204" pitchFamily="34" charset="-120"/>
              </a:rPr>
              <a:t>使</a:t>
            </a:r>
            <a:r>
              <a:rPr lang="zh-TW" altLang="zh-TW" sz="1200" dirty="0">
                <a:solidFill>
                  <a:srgbClr val="000000"/>
                </a:solidFill>
                <a:effectLst/>
                <a:ea typeface="Arial Unicode MS" panose="020B0604020202020204" pitchFamily="34" charset="-120"/>
              </a:rPr>
              <a:t>病情穩定得以出院，</a:t>
            </a:r>
            <a:r>
              <a:rPr lang="zh-TW" altLang="en-US" sz="1200" dirty="0">
                <a:solidFill>
                  <a:srgbClr val="000000"/>
                </a:solidFill>
                <a:effectLst/>
                <a:ea typeface="Arial Unicode MS" panose="020B0604020202020204" pitchFamily="34" charset="-120"/>
              </a:rPr>
              <a:t>但</a:t>
            </a:r>
            <a:r>
              <a:rPr lang="zh-TW" altLang="zh-TW" sz="1200" dirty="0">
                <a:solidFill>
                  <a:srgbClr val="000000"/>
                </a:solidFill>
                <a:effectLst/>
                <a:ea typeface="Arial Unicode MS" panose="020B0604020202020204" pitchFamily="34" charset="-120"/>
              </a:rPr>
              <a:t>清楚自身病情的她，仍不對未來抱有任何的希望。</a:t>
            </a:r>
            <a:endParaRPr lang="en-US" altLang="zh-TW" sz="1200" dirty="0">
              <a:solidFill>
                <a:srgbClr val="000000"/>
              </a:solidFill>
              <a:effectLst/>
              <a:ea typeface="Arial Unicode MS" panose="020B060402020202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4668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solidFill>
                  <a:srgbClr val="000000"/>
                </a:solidFill>
                <a:effectLst/>
                <a:latin typeface="Adobe 繁黑體 Std B" panose="020B0700000000000000" pitchFamily="34" charset="-120"/>
                <a:ea typeface="Adobe 繁黑體 Std B" panose="020B0700000000000000" pitchFamily="34" charset="-120"/>
              </a:rPr>
              <a:t>富二代也可能會生活受挫，富二代只是個頭銜，他終究是個人，是人就有</a:t>
            </a:r>
            <a:r>
              <a:rPr lang="zh-TW" altLang="en-US" sz="1200" dirty="0">
                <a:solidFill>
                  <a:srgbClr val="000000"/>
                </a:solidFill>
                <a:effectLst/>
                <a:latin typeface="Adobe 繁黑體 Std B" panose="020B0700000000000000" pitchFamily="34" charset="-120"/>
                <a:ea typeface="Adobe 繁黑體 Std B" panose="020B0700000000000000" pitchFamily="34" charset="-120"/>
              </a:rPr>
              <a:t>煩惱、有痛苦，最重要的是，人會</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自省</a:t>
            </a:r>
            <a:r>
              <a:rPr lang="zh-TW" altLang="en-US" sz="1200" dirty="0">
                <a:solidFill>
                  <a:srgbClr val="000000"/>
                </a:solidFill>
                <a:effectLst/>
                <a:latin typeface="Adobe 繁黑體 Std B" panose="020B0700000000000000" pitchFamily="34" charset="-120"/>
                <a:ea typeface="Adobe 繁黑體 Std B" panose="020B0700000000000000" pitchFamily="34" charset="-120"/>
              </a:rPr>
              <a:t>，即使曾經陷入低潮，也有</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變好的可能。</a:t>
            </a:r>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0850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分 開頭 延續 結束 三部分</a:t>
            </a:r>
            <a:endParaRPr lang="en-US" altLang="zh-TW"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20421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罹患肝動脈高壓症、生命只剩十年可活的女主角茉莉，明明已決心將自己冰封起來，卻在同學會碰見了男主角和人，再次重逢，初中時的記憶好遙遠，可他們在人群中同樣孤獨，所以察覺到了彼此的偽裝。</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b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同學會上，大家拆開初中時期寫給自己的時光膠囊，女主角茉莉許下「活出燦爛人生」，男主角和人許下「要高興地過生活」的願望，然而茉莉卻罹患了不治之症，成為小說家的夢想不知能否實現；和人逃離了父母預設的安排，獨自來到東京，卻被公司解雇，一度尋短的他被茉莉冠上「狡猾」的罵名</a:t>
            </a:r>
            <a:r>
              <a:rPr lang="en-US"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「和人你這個臭小子，我多希望有你的健康來延續我的未竟之夢，你擁有我所欠缺、諸多人所艷羨的一切，你卻只因為一時挫折就放棄去活</a:t>
            </a:r>
            <a:r>
              <a:rPr lang="ru-RU"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CN"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太狡猾了</a:t>
            </a:r>
            <a:r>
              <a:rPr lang="ru-RU"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12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0314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zh-TW" sz="1200" dirty="0">
                <a:solidFill>
                  <a:srgbClr val="000000"/>
                </a:solidFill>
                <a:effectLst/>
                <a:latin typeface="Adobe 繁黑體 Std B" panose="020B0700000000000000" pitchFamily="34" charset="-120"/>
                <a:ea typeface="Adobe 繁黑體 Std B" panose="020B0700000000000000" pitchFamily="34" charset="-120"/>
              </a:rPr>
              <a:t>促使和人</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重新思考自己人生可能的，正是生命如風中殘燭的茉莉。編導不急於讓兩人產生</a:t>
            </a:r>
            <a:r>
              <a:rPr lang="zh-TW"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愛情，誰必須是誰的救贖，而是在最精準的時間點讓兩人相遇，讓兩條看來相悖的生命軌</a:t>
            </a:r>
            <a:r>
              <a:rPr lang="zh-TW"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跡悄然重疊，茉莉給予了和人所需要的光明向度，而和人試圖阻擋更多生命加諸在茉莉身</a:t>
            </a:r>
            <a:r>
              <a:rPr lang="zh-TW"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上的恐懼、害怕，茉莉的人生沒有變成她希望的那般燦爛，但最少那些攝影機所紀錄下來</a:t>
            </a:r>
            <a:r>
              <a:rPr lang="zh-TW" altLang="zh-TW" sz="1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1200" dirty="0">
                <a:solidFill>
                  <a:srgbClr val="000000"/>
                </a:solidFill>
                <a:effectLst/>
                <a:latin typeface="Adobe 繁黑體 Std B" panose="020B0700000000000000" pitchFamily="34" charset="-120"/>
                <a:ea typeface="Adobe 繁黑體 Std B" panose="020B0700000000000000" pitchFamily="34" charset="-120"/>
              </a:rPr>
              <a:t>的影像，和和人共享的那段甜蜜時光，終將成為她生命的一瞬之光。</a:t>
            </a:r>
            <a:endParaRPr lang="zh-TW" altLang="en-US" dirty="0"/>
          </a:p>
        </p:txBody>
      </p:sp>
      <p:sp>
        <p:nvSpPr>
          <p:cNvPr id="4" name="投影片編號版面配置區 3"/>
          <p:cNvSpPr>
            <a:spLocks noGrp="1"/>
          </p:cNvSpPr>
          <p:nvPr>
            <p:ph type="sldNum" sz="quarter" idx="5"/>
          </p:nvPr>
        </p:nvSpPr>
        <p:spPr/>
        <p:txBody>
          <a:bodyPr/>
          <a:lstStyle/>
          <a:p>
            <a:fld id="{BCFAAAB6-A2C6-4A85-A3A1-98EFBA61C967}" type="slidenum">
              <a:rPr lang="en-US" altLang="zh-TW" smtClean="0"/>
              <a:p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7791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useBgFill="1">
        <p:nvSpPr>
          <p:cNvPr id="7" name="矩形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rtlCol="0" anchor="ctr">
            <a:normAutofit/>
          </a:bodyPr>
          <a:lstStyle>
            <a:lvl1pPr algn="ctr">
              <a:defRPr sz="66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566E5739-DD96-45FB-B609-3E3447A52FED}"/>
              </a:ext>
            </a:extLst>
          </p:cNvPr>
          <p:cNvSpPr>
            <a:spLocks noGrp="1"/>
          </p:cNvSpPr>
          <p:nvPr>
            <p:ph type="subTitle" idx="1" hasCustomPrompt="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含 3 張圖片的標題及內容">
    <p:spTree>
      <p:nvGrpSpPr>
        <p:cNvPr id="1" name=""/>
        <p:cNvGrpSpPr/>
        <p:nvPr/>
      </p:nvGrpSpPr>
      <p:grpSpPr>
        <a:xfrm>
          <a:off x="0" y="0"/>
          <a:ext cx="0" cy="0"/>
          <a:chOff x="0" y="0"/>
          <a:chExt cx="0" cy="0"/>
        </a:xfrm>
      </p:grpSpPr>
      <p:sp useBgFill="1">
        <p:nvSpPr>
          <p:cNvPr id="4" name="矩形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rtlCol="0"/>
          <a:lstStyle>
            <a:lvl1pPr marL="0" indent="0">
              <a:buNone/>
              <a:defRPr sz="18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5" name="圖片版面配置區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 name="矩形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矩形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7" name="圖片版面配置區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日期版面配置區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19" name="頁尾版面配置區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20" name="投影片編號版面配置區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 4 張圖片的標題及內容">
    <p:spTree>
      <p:nvGrpSpPr>
        <p:cNvPr id="1" name=""/>
        <p:cNvGrpSpPr/>
        <p:nvPr/>
      </p:nvGrpSpPr>
      <p:grpSpPr>
        <a:xfrm>
          <a:off x="0" y="0"/>
          <a:ext cx="0" cy="0"/>
          <a:chOff x="0" y="0"/>
          <a:chExt cx="0" cy="0"/>
        </a:xfrm>
      </p:grpSpPr>
      <p:sp useBgFill="1">
        <p:nvSpPr>
          <p:cNvPr id="4" name="矩形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15" name="圖片版面配置區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 name="矩形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7" name="圖片版面配置區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日期版面配置區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19" name="頁尾版面配置區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20" name="投影片編號版面配置區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
        <p:nvSpPr>
          <p:cNvPr id="6" name="矩形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圖片版面配置區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8" name="文字版面配置區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21" name="文字版面配置區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22" name="文字版面配置區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23" name="圖片版面配置區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24" name="圖片版面配置區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25" name="圖片版面配置區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useBgFill="1">
        <p:nvSpPr>
          <p:cNvPr id="7" name="矩形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矩形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rtlCol="0">
            <a:norm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4" name="頁尾版面配置區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5" name="投影片編號版面配置區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p>
            <a:pPr rtl="0"/>
            <a:r>
              <a:rPr lang="en-US" altLang="zh-TW" noProof="0"/>
              <a:t>20XX/9/4</a:t>
            </a:r>
            <a:endParaRPr lang="zh-TW" altLang="en-US" noProof="0"/>
          </a:p>
        </p:txBody>
      </p:sp>
      <p:sp>
        <p:nvSpPr>
          <p:cNvPr id="3" name="頁尾版面配置區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p>
            <a:pPr rtl="0"/>
            <a:r>
              <a:rPr lang="zh-TW" altLang="en-US" noProof="0"/>
              <a:t>簡報標題</a:t>
            </a:r>
          </a:p>
        </p:txBody>
      </p:sp>
      <p:sp>
        <p:nvSpPr>
          <p:cNvPr id="4" name="投影片編號版面配置區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p>
            <a:pPr rtl="0"/>
            <a:fld id="{A65A5C87-DF58-40C8-B092-1DE63DB4547E}" type="slidenum">
              <a:rPr lang="en-US" altLang="zh-TW" noProof="0" smtClean="0"/>
              <a:t>‹#›</a:t>
            </a:fld>
            <a:endParaRPr lang="zh-TW" altLang="en-US" noProof="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矩形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rtlCol="0"/>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rtlCol="0">
            <a:normAutofit/>
          </a:bodyPr>
          <a:lstStyle>
            <a:lvl1pPr marL="0" indent="0">
              <a:buNone/>
              <a:defRPr sz="18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6" name="頁尾版面配置區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7" name="投影片編號版面配置區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矩形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rtlCol="0">
            <a:normAutofit/>
          </a:bodyPr>
          <a:lstStyle>
            <a:lvl1pPr marL="0" indent="0">
              <a:buNone/>
              <a:defRPr sz="28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rtlCol="0">
            <a:normAutofit/>
          </a:bodyPr>
          <a:lstStyle>
            <a:lvl1pPr marL="0" indent="0">
              <a:buNone/>
              <a:defRPr sz="18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6" name="頁尾版面配置區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7" name="投影片編號版面配置區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含圖片的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rtlCol="0"/>
          <a:lstStyle>
            <a:lvl1pPr>
              <a:buNone/>
              <a:defRPr sz="18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4" name="日期版面配置區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5" name="頁尾版面配置區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6" name="投影片編號版面配置區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
        <p:nvSpPr>
          <p:cNvPr id="7" name="矩形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矩形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5" name="圖片版面配置區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含 2 張圖片的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rtlCol="0"/>
          <a:lstStyle>
            <a:lvl1pPr marL="0" indent="0">
              <a:buNone/>
              <a:defRPr sz="18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6" name="投影片編號版面配置區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
        <p:nvSpPr>
          <p:cNvPr id="7" name="矩形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5" name="圖片版面配置區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8" name="矩形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useBgFill="1">
        <p:nvSpPr>
          <p:cNvPr id="7" name="矩形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rtlCol="0" anchor="ctr">
            <a:norm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12" name="矩形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矩形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矩形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rtlCol="0">
            <a:normAutofit/>
          </a:bodyPr>
          <a:lstStyle>
            <a:lvl1pPr>
              <a:defRPr sz="40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5" name="頁尾版面配置區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6" name="投影片編號版面配置區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引述">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rtlCol="0" anchor="ctr">
            <a:normAutofit/>
          </a:bodyPr>
          <a:lstStyle>
            <a:lvl1pPr algn="ctr">
              <a:defRPr sz="48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useBgFill="1">
        <p:nvSpPr>
          <p:cNvPr id="4" name="矩形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5" name="矩形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3" name="文字版面配置區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6" name="日期版面配置區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10" name="頁尾版面配置區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11" name="投影片編號版面配置區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5" name="圖片版面配置區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圖片</a:t>
            </a:r>
          </a:p>
        </p:txBody>
      </p:sp>
      <p:sp>
        <p:nvSpPr>
          <p:cNvPr id="10" name="圖片版面配置區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圖片</a:t>
            </a:r>
          </a:p>
        </p:txBody>
      </p:sp>
      <p:sp>
        <p:nvSpPr>
          <p:cNvPr id="16" name="圖片版面配置區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圖片</a:t>
            </a:r>
          </a:p>
        </p:txBody>
      </p:sp>
      <p:sp>
        <p:nvSpPr>
          <p:cNvPr id="27" name="矩形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8" name="標題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2" name="圖片版面配置區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圖片</a:t>
            </a:r>
          </a:p>
        </p:txBody>
      </p:sp>
      <p:sp>
        <p:nvSpPr>
          <p:cNvPr id="33" name="圖片版面配置區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圖片</a:t>
            </a:r>
          </a:p>
        </p:txBody>
      </p:sp>
      <p:sp>
        <p:nvSpPr>
          <p:cNvPr id="11" name="日期版面配置區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12" name="頁尾版面配置區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13" name="投影片編號版面配置區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
        <p:nvSpPr>
          <p:cNvPr id="37" name="文字版面配置區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atin typeface="Microsoft JhengHei UI" panose="020B0604030504040204" pitchFamily="34" charset="-120"/>
                <a:ea typeface="Microsoft JhengHei UI" panose="020B0604030504040204" pitchFamily="34" charset="-120"/>
              </a:defRPr>
            </a:lvl1pPr>
            <a:lvl2pPr marL="0" indent="0" algn="ctr">
              <a:lnSpc>
                <a:spcPct val="100000"/>
              </a:lnSpc>
              <a:spcBef>
                <a:spcPts val="0"/>
              </a:spcBef>
              <a:buNone/>
              <a:defRPr sz="1600">
                <a:latin typeface="Microsoft JhengHei UI" panose="020B0604030504040204" pitchFamily="34" charset="-120"/>
                <a:ea typeface="Microsoft JhengHei UI" panose="020B0604030504040204" pitchFamily="34" charset="-120"/>
              </a:defRPr>
            </a:lvl2pPr>
            <a:lvl3pPr>
              <a:defRPr sz="2000"/>
            </a:lvl3pPr>
            <a:lvl4pPr>
              <a:defRPr sz="2000"/>
            </a:lvl4pPr>
            <a:lvl5pPr>
              <a:defRPr sz="2000"/>
            </a:lvl5pPr>
          </a:lstStyle>
          <a:p>
            <a:pPr lvl="0" rtl="0"/>
            <a:r>
              <a:rPr lang="zh-TW" altLang="en-US" noProof="0"/>
              <a:t>姓名</a:t>
            </a:r>
          </a:p>
          <a:p>
            <a:pPr lvl="1" rtl="0"/>
            <a:r>
              <a:rPr lang="zh-TW" altLang="en-US" noProof="0"/>
              <a:t>職稱</a:t>
            </a:r>
          </a:p>
        </p:txBody>
      </p:sp>
      <p:sp>
        <p:nvSpPr>
          <p:cNvPr id="38" name="文字版面配置區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atin typeface="Microsoft JhengHei UI" panose="020B0604030504040204" pitchFamily="34" charset="-120"/>
                <a:ea typeface="Microsoft JhengHei UI" panose="020B0604030504040204" pitchFamily="34" charset="-120"/>
              </a:defRPr>
            </a:lvl1pPr>
            <a:lvl2pPr marL="0" indent="0" algn="ctr">
              <a:lnSpc>
                <a:spcPct val="100000"/>
              </a:lnSpc>
              <a:spcBef>
                <a:spcPts val="0"/>
              </a:spcBef>
              <a:buNone/>
              <a:defRPr sz="1600">
                <a:latin typeface="Microsoft JhengHei UI" panose="020B0604030504040204" pitchFamily="34" charset="-120"/>
                <a:ea typeface="Microsoft JhengHei UI" panose="020B0604030504040204" pitchFamily="34" charset="-120"/>
              </a:defRPr>
            </a:lvl2pPr>
            <a:lvl3pPr>
              <a:defRPr sz="2000"/>
            </a:lvl3pPr>
            <a:lvl4pPr>
              <a:defRPr sz="2000"/>
            </a:lvl4pPr>
            <a:lvl5pPr>
              <a:defRPr sz="2000"/>
            </a:lvl5pPr>
          </a:lstStyle>
          <a:p>
            <a:pPr lvl="0" rtl="0"/>
            <a:r>
              <a:rPr lang="zh-TW" altLang="en-US" noProof="0"/>
              <a:t>姓名</a:t>
            </a:r>
          </a:p>
          <a:p>
            <a:pPr lvl="1" rtl="0"/>
            <a:r>
              <a:rPr lang="zh-TW" altLang="en-US" noProof="0"/>
              <a:t>職稱</a:t>
            </a:r>
          </a:p>
        </p:txBody>
      </p:sp>
      <p:sp>
        <p:nvSpPr>
          <p:cNvPr id="39" name="文字版面配置區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atin typeface="Microsoft JhengHei UI" panose="020B0604030504040204" pitchFamily="34" charset="-120"/>
                <a:ea typeface="Microsoft JhengHei UI" panose="020B0604030504040204" pitchFamily="34" charset="-120"/>
              </a:defRPr>
            </a:lvl1pPr>
            <a:lvl2pPr marL="0" indent="0" algn="ctr">
              <a:lnSpc>
                <a:spcPct val="100000"/>
              </a:lnSpc>
              <a:spcBef>
                <a:spcPts val="0"/>
              </a:spcBef>
              <a:buNone/>
              <a:defRPr sz="1600">
                <a:latin typeface="Microsoft JhengHei UI" panose="020B0604030504040204" pitchFamily="34" charset="-120"/>
                <a:ea typeface="Microsoft JhengHei UI" panose="020B0604030504040204" pitchFamily="34" charset="-120"/>
              </a:defRPr>
            </a:lvl2pPr>
            <a:lvl3pPr>
              <a:defRPr sz="2000"/>
            </a:lvl3pPr>
            <a:lvl4pPr>
              <a:defRPr sz="2000"/>
            </a:lvl4pPr>
            <a:lvl5pPr>
              <a:defRPr sz="2000"/>
            </a:lvl5pPr>
          </a:lstStyle>
          <a:p>
            <a:pPr lvl="0" rtl="0"/>
            <a:r>
              <a:rPr lang="zh-TW" altLang="en-US" noProof="0"/>
              <a:t>姓名</a:t>
            </a:r>
          </a:p>
          <a:p>
            <a:pPr lvl="1" rtl="0"/>
            <a:r>
              <a:rPr lang="zh-TW" altLang="en-US" noProof="0"/>
              <a:t>職稱</a:t>
            </a:r>
          </a:p>
        </p:txBody>
      </p:sp>
      <p:sp>
        <p:nvSpPr>
          <p:cNvPr id="40" name="文字版面配置區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atin typeface="Microsoft JhengHei UI" panose="020B0604030504040204" pitchFamily="34" charset="-120"/>
                <a:ea typeface="Microsoft JhengHei UI" panose="020B0604030504040204" pitchFamily="34" charset="-120"/>
              </a:defRPr>
            </a:lvl1pPr>
            <a:lvl2pPr marL="0" indent="0" algn="ctr">
              <a:lnSpc>
                <a:spcPct val="100000"/>
              </a:lnSpc>
              <a:spcBef>
                <a:spcPts val="0"/>
              </a:spcBef>
              <a:buNone/>
              <a:defRPr sz="1600">
                <a:latin typeface="Microsoft JhengHei UI" panose="020B0604030504040204" pitchFamily="34" charset="-120"/>
                <a:ea typeface="Microsoft JhengHei UI" panose="020B0604030504040204" pitchFamily="34" charset="-120"/>
              </a:defRPr>
            </a:lvl2pPr>
            <a:lvl3pPr>
              <a:defRPr sz="2000"/>
            </a:lvl3pPr>
            <a:lvl4pPr>
              <a:defRPr sz="2000"/>
            </a:lvl4pPr>
            <a:lvl5pPr>
              <a:defRPr sz="2000"/>
            </a:lvl5pPr>
          </a:lstStyle>
          <a:p>
            <a:pPr lvl="0" rtl="0"/>
            <a:r>
              <a:rPr lang="zh-TW" altLang="en-US" noProof="0"/>
              <a:t>姓名</a:t>
            </a:r>
          </a:p>
          <a:p>
            <a:pPr lvl="1" rtl="0"/>
            <a:r>
              <a:rPr lang="zh-TW" altLang="en-US" noProof="0"/>
              <a:t>職稱</a:t>
            </a:r>
          </a:p>
        </p:txBody>
      </p:sp>
      <p:sp>
        <p:nvSpPr>
          <p:cNvPr id="41" name="文字版面配置區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atin typeface="Microsoft JhengHei UI" panose="020B0604030504040204" pitchFamily="34" charset="-120"/>
                <a:ea typeface="Microsoft JhengHei UI" panose="020B0604030504040204" pitchFamily="34" charset="-120"/>
              </a:defRPr>
            </a:lvl1pPr>
            <a:lvl2pPr marL="0" indent="0" algn="ctr">
              <a:lnSpc>
                <a:spcPct val="100000"/>
              </a:lnSpc>
              <a:spcBef>
                <a:spcPts val="0"/>
              </a:spcBef>
              <a:buNone/>
              <a:defRPr sz="1600">
                <a:latin typeface="Microsoft JhengHei UI" panose="020B0604030504040204" pitchFamily="34" charset="-120"/>
                <a:ea typeface="Microsoft JhengHei UI" panose="020B0604030504040204" pitchFamily="34" charset="-120"/>
              </a:defRPr>
            </a:lvl2pPr>
            <a:lvl3pPr>
              <a:defRPr sz="2000"/>
            </a:lvl3pPr>
            <a:lvl4pPr>
              <a:defRPr sz="2000"/>
            </a:lvl4pPr>
            <a:lvl5pPr>
              <a:defRPr sz="2000"/>
            </a:lvl5pPr>
          </a:lstStyle>
          <a:p>
            <a:pPr lvl="0" rtl="0"/>
            <a:r>
              <a:rPr lang="zh-TW" altLang="en-US" noProof="0"/>
              <a:t>姓名</a:t>
            </a:r>
          </a:p>
          <a:p>
            <a:pPr lvl="1" rtl="0"/>
            <a:r>
              <a:rPr lang="zh-TW" altLang="en-US" noProof="0"/>
              <a:t>職稱</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useBgFill="1">
        <p:nvSpPr>
          <p:cNvPr id="11" name="矩形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5" name="矩形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rtlCol="0" anchor="b"/>
          <a:lstStyle>
            <a:lvl1pPr marL="0" indent="0">
              <a:buNone/>
              <a:defRPr sz="2400" b="1" cap="none" baseline="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rtlCol="0"/>
          <a:lstStyle>
            <a:lvl1pPr>
              <a:spcBef>
                <a:spcPts val="1000"/>
              </a:spcBef>
              <a:defRPr sz="1800">
                <a:latin typeface="Microsoft JhengHei UI" panose="020B0604030504040204" pitchFamily="34" charset="-120"/>
                <a:ea typeface="Microsoft JhengHei UI" panose="020B0604030504040204" pitchFamily="34" charset="-120"/>
              </a:defRPr>
            </a:lvl1pPr>
            <a:lvl2pPr>
              <a:spcBef>
                <a:spcPts val="1000"/>
              </a:spcBef>
              <a:defRPr sz="1800">
                <a:latin typeface="Microsoft JhengHei UI" panose="020B0604030504040204" pitchFamily="34" charset="-120"/>
                <a:ea typeface="Microsoft JhengHei UI" panose="020B0604030504040204" pitchFamily="34" charset="-120"/>
              </a:defRPr>
            </a:lvl2pPr>
            <a:lvl3pPr>
              <a:spcBef>
                <a:spcPts val="1000"/>
              </a:spcBef>
              <a:defRPr sz="1800">
                <a:latin typeface="Microsoft JhengHei UI" panose="020B0604030504040204" pitchFamily="34" charset="-120"/>
                <a:ea typeface="Microsoft JhengHei UI" panose="020B0604030504040204" pitchFamily="34" charset="-120"/>
              </a:defRPr>
            </a:lvl3pPr>
            <a:lvl4pPr>
              <a:spcBef>
                <a:spcPts val="1000"/>
              </a:spcBef>
              <a:defRPr sz="1800">
                <a:latin typeface="Microsoft JhengHei UI" panose="020B0604030504040204" pitchFamily="34" charset="-120"/>
                <a:ea typeface="Microsoft JhengHei UI" panose="020B0604030504040204" pitchFamily="34" charset="-120"/>
              </a:defRPr>
            </a:lvl4pPr>
            <a:lvl5pPr>
              <a:spcBef>
                <a:spcPts val="1000"/>
              </a:spcBef>
              <a:defRPr sz="18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rtlCol="0" anchor="b"/>
          <a:lstStyle>
            <a:lvl1pPr marL="0" indent="0">
              <a:buNone/>
              <a:defRPr sz="2400" b="1" cap="none" baseline="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rtlCol="0"/>
          <a:lstStyle>
            <a:lvl1pPr>
              <a:spcBef>
                <a:spcPts val="1000"/>
              </a:spcBef>
              <a:defRPr sz="1800">
                <a:latin typeface="Microsoft JhengHei UI" panose="020B0604030504040204" pitchFamily="34" charset="-120"/>
                <a:ea typeface="Microsoft JhengHei UI" panose="020B0604030504040204" pitchFamily="34" charset="-120"/>
              </a:defRPr>
            </a:lvl1pPr>
            <a:lvl2pPr>
              <a:spcBef>
                <a:spcPts val="1000"/>
              </a:spcBef>
              <a:defRPr sz="1800">
                <a:latin typeface="Microsoft JhengHei UI" panose="020B0604030504040204" pitchFamily="34" charset="-120"/>
                <a:ea typeface="Microsoft JhengHei UI" panose="020B0604030504040204" pitchFamily="34" charset="-120"/>
              </a:defRPr>
            </a:lvl2pPr>
            <a:lvl3pPr>
              <a:spcBef>
                <a:spcPts val="1000"/>
              </a:spcBef>
              <a:defRPr sz="1800">
                <a:latin typeface="Microsoft JhengHei UI" panose="020B0604030504040204" pitchFamily="34" charset="-120"/>
                <a:ea typeface="Microsoft JhengHei UI" panose="020B0604030504040204" pitchFamily="34" charset="-120"/>
              </a:defRPr>
            </a:lvl3pPr>
            <a:lvl4pPr>
              <a:spcBef>
                <a:spcPts val="1000"/>
              </a:spcBef>
              <a:defRPr sz="1800">
                <a:latin typeface="Microsoft JhengHei UI" panose="020B0604030504040204" pitchFamily="34" charset="-120"/>
                <a:ea typeface="Microsoft JhengHei UI" panose="020B0604030504040204" pitchFamily="34" charset="-120"/>
              </a:defRPr>
            </a:lvl4pPr>
            <a:lvl5pPr>
              <a:spcBef>
                <a:spcPts val="1000"/>
              </a:spcBef>
              <a:defRPr sz="18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8" name="頁尾版面配置區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9" name="投影片編號版面配置區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3 欄">
    <p:spTree>
      <p:nvGrpSpPr>
        <p:cNvPr id="1" name=""/>
        <p:cNvGrpSpPr/>
        <p:nvPr/>
      </p:nvGrpSpPr>
      <p:grpSpPr>
        <a:xfrm>
          <a:off x="0" y="0"/>
          <a:ext cx="0" cy="0"/>
          <a:chOff x="0" y="0"/>
          <a:chExt cx="0" cy="0"/>
        </a:xfrm>
      </p:grpSpPr>
      <p:sp useBgFill="1">
        <p:nvSpPr>
          <p:cNvPr id="11" name="矩形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5" name="矩形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rtlCol="0" anchor="b"/>
          <a:lstStyle>
            <a:lvl1pPr marL="0" indent="0">
              <a:buNone/>
              <a:defRPr sz="2400" b="1" cap="none" baseline="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rtlCol="0"/>
          <a:lstStyle>
            <a:lvl1pPr>
              <a:spcBef>
                <a:spcPts val="1000"/>
              </a:spcBef>
              <a:defRPr sz="1800">
                <a:latin typeface="Microsoft JhengHei UI" panose="020B0604030504040204" pitchFamily="34" charset="-120"/>
                <a:ea typeface="Microsoft JhengHei UI" panose="020B0604030504040204" pitchFamily="34" charset="-120"/>
              </a:defRPr>
            </a:lvl1pPr>
            <a:lvl2pPr>
              <a:spcBef>
                <a:spcPts val="1000"/>
              </a:spcBef>
              <a:defRPr sz="1800">
                <a:latin typeface="Microsoft JhengHei UI" panose="020B0604030504040204" pitchFamily="34" charset="-120"/>
                <a:ea typeface="Microsoft JhengHei UI" panose="020B0604030504040204" pitchFamily="34" charset="-120"/>
              </a:defRPr>
            </a:lvl2pPr>
            <a:lvl3pPr>
              <a:spcBef>
                <a:spcPts val="1000"/>
              </a:spcBef>
              <a:defRPr sz="1800">
                <a:latin typeface="Microsoft JhengHei UI" panose="020B0604030504040204" pitchFamily="34" charset="-120"/>
                <a:ea typeface="Microsoft JhengHei UI" panose="020B0604030504040204" pitchFamily="34" charset="-120"/>
              </a:defRPr>
            </a:lvl3pPr>
            <a:lvl4pPr>
              <a:spcBef>
                <a:spcPts val="1000"/>
              </a:spcBef>
              <a:defRPr sz="1800">
                <a:latin typeface="Microsoft JhengHei UI" panose="020B0604030504040204" pitchFamily="34" charset="-120"/>
                <a:ea typeface="Microsoft JhengHei UI" panose="020B0604030504040204" pitchFamily="34" charset="-120"/>
              </a:defRPr>
            </a:lvl4pPr>
            <a:lvl5pPr>
              <a:spcBef>
                <a:spcPts val="1000"/>
              </a:spcBef>
              <a:defRPr sz="18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rtlCol="0" anchor="b"/>
          <a:lstStyle>
            <a:lvl1pPr marL="0" indent="0">
              <a:buNone/>
              <a:defRPr sz="2400" b="1" cap="none" baseline="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rtlCol="0"/>
          <a:lstStyle>
            <a:lvl1pPr>
              <a:spcBef>
                <a:spcPts val="1000"/>
              </a:spcBef>
              <a:defRPr sz="1800">
                <a:latin typeface="Microsoft JhengHei UI" panose="020B0604030504040204" pitchFamily="34" charset="-120"/>
                <a:ea typeface="Microsoft JhengHei UI" panose="020B0604030504040204" pitchFamily="34" charset="-120"/>
              </a:defRPr>
            </a:lvl1pPr>
            <a:lvl2pPr>
              <a:spcBef>
                <a:spcPts val="1000"/>
              </a:spcBef>
              <a:defRPr sz="1800">
                <a:latin typeface="Microsoft JhengHei UI" panose="020B0604030504040204" pitchFamily="34" charset="-120"/>
                <a:ea typeface="Microsoft JhengHei UI" panose="020B0604030504040204" pitchFamily="34" charset="-120"/>
              </a:defRPr>
            </a:lvl2pPr>
            <a:lvl3pPr>
              <a:spcBef>
                <a:spcPts val="1000"/>
              </a:spcBef>
              <a:defRPr sz="1800">
                <a:latin typeface="Microsoft JhengHei UI" panose="020B0604030504040204" pitchFamily="34" charset="-120"/>
                <a:ea typeface="Microsoft JhengHei UI" panose="020B0604030504040204" pitchFamily="34" charset="-120"/>
              </a:defRPr>
            </a:lvl3pPr>
            <a:lvl4pPr>
              <a:spcBef>
                <a:spcPts val="1000"/>
              </a:spcBef>
              <a:defRPr sz="1800">
                <a:latin typeface="Microsoft JhengHei UI" panose="020B0604030504040204" pitchFamily="34" charset="-120"/>
                <a:ea typeface="Microsoft JhengHei UI" panose="020B0604030504040204" pitchFamily="34" charset="-120"/>
              </a:defRPr>
            </a:lvl4pPr>
            <a:lvl5pPr>
              <a:spcBef>
                <a:spcPts val="1000"/>
              </a:spcBef>
              <a:defRPr sz="18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p>
        </p:txBody>
      </p:sp>
      <p:sp>
        <p:nvSpPr>
          <p:cNvPr id="8" name="頁尾版面配置區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a:t>簡報標題</a:t>
            </a:r>
          </a:p>
        </p:txBody>
      </p:sp>
      <p:sp>
        <p:nvSpPr>
          <p:cNvPr id="9" name="投影片編號版面配置區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p>
        </p:txBody>
      </p:sp>
      <p:sp>
        <p:nvSpPr>
          <p:cNvPr id="14" name="文字預留位置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rtlCol="0" anchor="b"/>
          <a:lstStyle>
            <a:lvl1pPr marL="0" indent="0">
              <a:buNone/>
              <a:defRPr sz="2400" b="1" cap="none" baseline="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6" name="內容預留位置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rtlCol="0"/>
          <a:lstStyle>
            <a:lvl1pPr>
              <a:spcBef>
                <a:spcPts val="1000"/>
              </a:spcBef>
              <a:defRPr sz="1800">
                <a:latin typeface="Microsoft JhengHei UI" panose="020B0604030504040204" pitchFamily="34" charset="-120"/>
                <a:ea typeface="Microsoft JhengHei UI" panose="020B0604030504040204" pitchFamily="34" charset="-120"/>
              </a:defRPr>
            </a:lvl1pPr>
            <a:lvl2pPr>
              <a:spcBef>
                <a:spcPts val="1000"/>
              </a:spcBef>
              <a:defRPr sz="1800">
                <a:latin typeface="Microsoft JhengHei UI" panose="020B0604030504040204" pitchFamily="34" charset="-120"/>
                <a:ea typeface="Microsoft JhengHei UI" panose="020B0604030504040204" pitchFamily="34" charset="-120"/>
              </a:defRPr>
            </a:lvl2pPr>
            <a:lvl3pPr>
              <a:spcBef>
                <a:spcPts val="1000"/>
              </a:spcBef>
              <a:defRPr sz="1800">
                <a:latin typeface="Microsoft JhengHei UI" panose="020B0604030504040204" pitchFamily="34" charset="-120"/>
                <a:ea typeface="Microsoft JhengHei UI" panose="020B0604030504040204" pitchFamily="34" charset="-120"/>
              </a:defRPr>
            </a:lvl3pPr>
            <a:lvl4pPr>
              <a:spcBef>
                <a:spcPts val="1000"/>
              </a:spcBef>
              <a:defRPr sz="1800">
                <a:latin typeface="Microsoft JhengHei UI" panose="020B0604030504040204" pitchFamily="34" charset="-120"/>
                <a:ea typeface="Microsoft JhengHei UI" panose="020B0604030504040204" pitchFamily="34" charset="-120"/>
              </a:defRPr>
            </a:lvl4pPr>
            <a:lvl5pPr>
              <a:spcBef>
                <a:spcPts val="1000"/>
              </a:spcBef>
              <a:defRPr sz="18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a:t>20XX/9/4</a:t>
            </a:r>
            <a:endParaRPr lang="zh-TW" altLang="en-US">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a:t>簡報標題</a:t>
            </a:r>
            <a:endParaRPr lang="zh-TW" altLang="en-US">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A65A5C87-DF58-40C8-B092-1DE63DB4547E}"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mindduo.benq.com/parental-attachment/" TargetMode="External"/><Relationship Id="rId7" Type="http://schemas.openxmlformats.org/officeDocument/2006/relationships/hyperlink" Target="https://womany.net/read/article/7112" TargetMode="External"/><Relationship Id="rId2" Type="http://schemas.openxmlformats.org/officeDocument/2006/relationships/hyperlink" Target="https://youtu.be/_HM580GSmyI" TargetMode="External"/><Relationship Id="rId1" Type="http://schemas.openxmlformats.org/officeDocument/2006/relationships/slideLayout" Target="../slideLayouts/slideLayout5.xml"/><Relationship Id="rId6" Type="http://schemas.openxmlformats.org/officeDocument/2006/relationships/hyperlink" Target="https://loory.tw/the-last-ten-years/" TargetMode="External"/><Relationship Id="rId5" Type="http://schemas.openxmlformats.org/officeDocument/2006/relationships/hyperlink" Target="https://www.storm.mg/lifestyle/4419474" TargetMode="External"/><Relationship Id="rId4" Type="http://schemas.openxmlformats.org/officeDocument/2006/relationships/hyperlink" Target="https://www.thenewslens.com/article/15125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youtu.be/_HM580GSmyI"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0D9D20-B4BB-42AA-8DDD-68CC9F1D95DB}"/>
              </a:ext>
            </a:extLst>
          </p:cNvPr>
          <p:cNvSpPr>
            <a:spLocks noGrp="1"/>
          </p:cNvSpPr>
          <p:nvPr>
            <p:ph type="title"/>
          </p:nvPr>
        </p:nvSpPr>
        <p:spPr>
          <a:xfrm>
            <a:off x="5084064" y="1078992"/>
            <a:ext cx="6272784" cy="1536192"/>
          </a:xfrm>
        </p:spPr>
        <p:txBody>
          <a:bodyPr rtlCol="0" anchor="b">
            <a:normAutofit/>
          </a:bodyPr>
          <a:lstStyle/>
          <a:p>
            <a:pPr>
              <a:spcBef>
                <a:spcPts val="800"/>
              </a:spcBef>
            </a:pPr>
            <a:r>
              <a:rPr lang="zh-TW" altLang="zh-TW" dirty="0">
                <a:ln>
                  <a:noFill/>
                </a:ln>
                <a:effectLst/>
              </a:rPr>
              <a:t>餘命十年</a:t>
            </a:r>
          </a:p>
        </p:txBody>
      </p:sp>
      <p:sp>
        <p:nvSpPr>
          <p:cNvPr id="3" name="副標題 2">
            <a:extLst>
              <a:ext uri="{FF2B5EF4-FFF2-40B4-BE49-F238E27FC236}">
                <a16:creationId xmlns:a16="http://schemas.microsoft.com/office/drawing/2014/main" id="{ED9E8FDB-60EE-45AE-BB89-9A561A61C2AC}"/>
              </a:ext>
            </a:extLst>
          </p:cNvPr>
          <p:cNvSpPr>
            <a:spLocks noGrp="1"/>
          </p:cNvSpPr>
          <p:nvPr>
            <p:ph idx="1"/>
          </p:nvPr>
        </p:nvSpPr>
        <p:spPr>
          <a:xfrm>
            <a:off x="5084064" y="3355848"/>
            <a:ext cx="6272784" cy="2825496"/>
          </a:xfrm>
        </p:spPr>
        <p:txBody>
          <a:bodyPr rtlCol="0">
            <a:normAutofit/>
          </a:bodyPr>
          <a:lstStyle/>
          <a:p>
            <a:pPr rtl="0"/>
            <a:r>
              <a:rPr lang="zh-TW" altLang="en-US"/>
              <a:t>第八組</a:t>
            </a:r>
          </a:p>
        </p:txBody>
      </p:sp>
      <p:sp>
        <p:nvSpPr>
          <p:cNvPr id="1031" name="Date Placeholder 3">
            <a:extLst>
              <a:ext uri="{FF2B5EF4-FFF2-40B4-BE49-F238E27FC236}">
                <a16:creationId xmlns:a16="http://schemas.microsoft.com/office/drawing/2014/main" id="{7CD103B6-BFA5-C76A-16CE-0C1C7D2D757B}"/>
              </a:ext>
            </a:extLst>
          </p:cNvPr>
          <p:cNvSpPr>
            <a:spLocks noGrp="1"/>
          </p:cNvSpPr>
          <p:nvPr>
            <p:ph type="dt" sz="half" idx="10"/>
          </p:nvPr>
        </p:nvSpPr>
        <p:spPr>
          <a:xfrm>
            <a:off x="905256" y="6356350"/>
            <a:ext cx="2743200" cy="365125"/>
          </a:xfrm>
        </p:spPr>
        <p:txBody>
          <a:bodyPr/>
          <a:lstStyle/>
          <a:p>
            <a:pPr>
              <a:spcAft>
                <a:spcPts val="600"/>
              </a:spcAft>
            </a:pPr>
            <a:r>
              <a:rPr lang="en-US" altLang="zh-TW"/>
              <a:t>20XX/9/4</a:t>
            </a:r>
            <a:endParaRPr lang="zh-TW" altLang="en-US"/>
          </a:p>
        </p:txBody>
      </p:sp>
      <p:sp>
        <p:nvSpPr>
          <p:cNvPr id="1033" name="Footer Placeholder 4">
            <a:extLst>
              <a:ext uri="{FF2B5EF4-FFF2-40B4-BE49-F238E27FC236}">
                <a16:creationId xmlns:a16="http://schemas.microsoft.com/office/drawing/2014/main" id="{40F1E9DA-B034-BCC3-7BCE-4AAE1FFC32EA}"/>
              </a:ext>
            </a:extLst>
          </p:cNvPr>
          <p:cNvSpPr>
            <a:spLocks noGrp="1"/>
          </p:cNvSpPr>
          <p:nvPr>
            <p:ph type="ftr" sz="quarter" idx="11"/>
          </p:nvPr>
        </p:nvSpPr>
        <p:spPr>
          <a:xfrm>
            <a:off x="4041648" y="6356350"/>
            <a:ext cx="4114800" cy="365125"/>
          </a:xfrm>
        </p:spPr>
        <p:txBody>
          <a:bodyPr/>
          <a:lstStyle/>
          <a:p>
            <a:pPr>
              <a:spcAft>
                <a:spcPts val="600"/>
              </a:spcAft>
            </a:pPr>
            <a:r>
              <a:rPr lang="zh-TW" altLang="en-US"/>
              <a:t>簡報標題</a:t>
            </a:r>
          </a:p>
        </p:txBody>
      </p:sp>
      <p:sp>
        <p:nvSpPr>
          <p:cNvPr id="1035" name="Slide Number Placeholder 5">
            <a:extLst>
              <a:ext uri="{FF2B5EF4-FFF2-40B4-BE49-F238E27FC236}">
                <a16:creationId xmlns:a16="http://schemas.microsoft.com/office/drawing/2014/main" id="{06019CF7-8CBD-DD1B-0FB8-5755D12289FD}"/>
              </a:ext>
            </a:extLst>
          </p:cNvPr>
          <p:cNvSpPr>
            <a:spLocks noGrp="1"/>
          </p:cNvSpPr>
          <p:nvPr>
            <p:ph type="sldNum" sz="quarter" idx="12"/>
          </p:nvPr>
        </p:nvSpPr>
        <p:spPr>
          <a:xfrm>
            <a:off x="8540496" y="6356350"/>
            <a:ext cx="2743200" cy="365125"/>
          </a:xfrm>
        </p:spPr>
        <p:txBody>
          <a:bodyPr/>
          <a:lstStyle/>
          <a:p>
            <a:pPr>
              <a:spcAft>
                <a:spcPts val="600"/>
              </a:spcAft>
            </a:pPr>
            <a:fld id="{A65A5C87-DF58-40C8-B092-1DE63DB4547E}" type="slidenum">
              <a:rPr lang="en-US" altLang="zh-TW" smtClean="0"/>
              <a:pPr>
                <a:spcAft>
                  <a:spcPts val="600"/>
                </a:spcAft>
              </a:pPr>
              <a:t>1</a:t>
            </a:fld>
            <a:endParaRPr lang="zh-TW" altLang="en-US"/>
          </a:p>
        </p:txBody>
      </p:sp>
      <p:pic>
        <p:nvPicPr>
          <p:cNvPr id="1026" name="Picture 2" descr="餘命10年》影評／如果剩不到十年可活，你最想和誰一起度過？一部電影道出生命與真愛的意義-風傳媒">
            <a:extLst>
              <a:ext uri="{FF2B5EF4-FFF2-40B4-BE49-F238E27FC236}">
                <a16:creationId xmlns:a16="http://schemas.microsoft.com/office/drawing/2014/main" id="{D392F7A5-410D-4F34-A071-DC5ACC595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2" r="32512" b="1"/>
          <a:stretch/>
        </p:blipFill>
        <p:spPr bwMode="auto">
          <a:xfrm>
            <a:off x="457200" y="603504"/>
            <a:ext cx="4050792" cy="5577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C334247-8B06-4286-BCF9-BA3AB21F0E76}"/>
              </a:ext>
            </a:extLst>
          </p:cNvPr>
          <p:cNvSpPr>
            <a:spLocks noGrp="1"/>
          </p:cNvSpPr>
          <p:nvPr>
            <p:ph type="dt" sz="half" idx="10"/>
          </p:nvPr>
        </p:nvSpPr>
        <p:spPr/>
        <p:txBody>
          <a:bodyPr/>
          <a:lstStyle/>
          <a:p>
            <a:pPr rtl="0"/>
            <a:r>
              <a:rPr lang="en-US" altLang="zh-TW" noProof="0"/>
              <a:t>20XX/9/4</a:t>
            </a:r>
            <a:endParaRPr lang="zh-TW" altLang="en-US" noProof="0"/>
          </a:p>
        </p:txBody>
      </p:sp>
      <p:sp>
        <p:nvSpPr>
          <p:cNvPr id="3" name="頁尾版面配置區 2">
            <a:extLst>
              <a:ext uri="{FF2B5EF4-FFF2-40B4-BE49-F238E27FC236}">
                <a16:creationId xmlns:a16="http://schemas.microsoft.com/office/drawing/2014/main" id="{A0D66E34-2BF4-456C-8E44-63F04973450D}"/>
              </a:ext>
            </a:extLst>
          </p:cNvPr>
          <p:cNvSpPr>
            <a:spLocks noGrp="1"/>
          </p:cNvSpPr>
          <p:nvPr>
            <p:ph type="ftr" sz="quarter" idx="11"/>
          </p:nvPr>
        </p:nvSpPr>
        <p:spPr/>
        <p:txBody>
          <a:bodyPr/>
          <a:lstStyle/>
          <a:p>
            <a:pPr rtl="0"/>
            <a:r>
              <a:rPr lang="zh-TW" altLang="en-US" noProof="0"/>
              <a:t>簡報標題</a:t>
            </a:r>
          </a:p>
        </p:txBody>
      </p:sp>
      <p:sp>
        <p:nvSpPr>
          <p:cNvPr id="4" name="投影片編號版面配置區 3">
            <a:extLst>
              <a:ext uri="{FF2B5EF4-FFF2-40B4-BE49-F238E27FC236}">
                <a16:creationId xmlns:a16="http://schemas.microsoft.com/office/drawing/2014/main" id="{9D52B597-9F8C-4C48-8396-AB9EE8805C5A}"/>
              </a:ext>
            </a:extLst>
          </p:cNvPr>
          <p:cNvSpPr>
            <a:spLocks noGrp="1"/>
          </p:cNvSpPr>
          <p:nvPr>
            <p:ph type="sldNum" sz="quarter" idx="12"/>
          </p:nvPr>
        </p:nvSpPr>
        <p:spPr/>
        <p:txBody>
          <a:bodyPr/>
          <a:lstStyle/>
          <a:p>
            <a:pPr rtl="0"/>
            <a:fld id="{A65A5C87-DF58-40C8-B092-1DE63DB4547E}" type="slidenum">
              <a:rPr lang="en-US" altLang="zh-TW" noProof="0" smtClean="0"/>
              <a:t>10</a:t>
            </a:fld>
            <a:endParaRPr lang="zh-TW" altLang="en-US" noProof="0"/>
          </a:p>
        </p:txBody>
      </p:sp>
      <p:sp>
        <p:nvSpPr>
          <p:cNvPr id="5" name="標題 5">
            <a:extLst>
              <a:ext uri="{FF2B5EF4-FFF2-40B4-BE49-F238E27FC236}">
                <a16:creationId xmlns:a16="http://schemas.microsoft.com/office/drawing/2014/main" id="{8035BD5D-A651-4961-BC8B-E8E40911157A}"/>
              </a:ext>
            </a:extLst>
          </p:cNvPr>
          <p:cNvSpPr txBox="1">
            <a:spLocks/>
          </p:cNvSpPr>
          <p:nvPr/>
        </p:nvSpPr>
        <p:spPr>
          <a:xfrm>
            <a:off x="318403" y="-795641"/>
            <a:ext cx="11873597" cy="267792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a:lstStyle>
          <a:p>
            <a:pPr>
              <a:lnSpc>
                <a:spcPct val="150000"/>
              </a:lnSpc>
              <a:spcBef>
                <a:spcPts val="800"/>
              </a:spcBef>
            </a:pPr>
            <a:br>
              <a:rPr lang="en-US" altLang="zh-TW" sz="5000" dirty="0">
                <a:latin typeface="Adobe 繁黑體 Std B" panose="020B0700000000000000" pitchFamily="34" charset="-120"/>
                <a:ea typeface="Adobe 繁黑體 Std B" panose="020B0700000000000000" pitchFamily="34" charset="-120"/>
              </a:rPr>
            </a:br>
            <a:r>
              <a:rPr lang="zh-TW" altLang="en-US" sz="3000" dirty="0">
                <a:latin typeface="Adobe 繁黑體 Std B" panose="020B0700000000000000" pitchFamily="34" charset="-120"/>
                <a:ea typeface="Adobe 繁黑體 Std B" panose="020B0700000000000000" pitchFamily="34" charset="-120"/>
              </a:rPr>
              <a:t>兩人環環相扣的命運齒輪開始轉動</a:t>
            </a:r>
            <a:br>
              <a:rPr lang="en-US" altLang="zh-TW" sz="3000" dirty="0">
                <a:latin typeface="Adobe 繁黑體 Std B" panose="020B0700000000000000" pitchFamily="34" charset="-120"/>
                <a:ea typeface="Adobe 繁黑體 Std B" panose="020B0700000000000000" pitchFamily="34" charset="-120"/>
              </a:rPr>
            </a:br>
            <a:r>
              <a:rPr lang="zh-TW" altLang="zh-TW" sz="30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「如果剩下十年的生命，下一個瞬間，你會想做什麼呢?」</a:t>
            </a:r>
            <a:br>
              <a:rPr lang="en-US" altLang="zh-TW" sz="30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br>
            <a:r>
              <a:rPr lang="zh-TW" altLang="zh-TW" sz="3000" dirty="0">
                <a:solidFill>
                  <a:srgbClr val="000000"/>
                </a:solidFill>
                <a:latin typeface="Adobe 繁黑體 Std B" panose="020B0700000000000000" pitchFamily="34" charset="-120"/>
                <a:ea typeface="Adobe 繁黑體 Std B" panose="020B0700000000000000" pitchFamily="34" charset="-120"/>
              </a:rPr>
              <a:t>「我也會努力的，請你以後不要再想著去死了。」</a:t>
            </a:r>
            <a:br>
              <a:rPr lang="en-US" altLang="zh-TW" sz="3000" dirty="0">
                <a:solidFill>
                  <a:srgbClr val="000000"/>
                </a:solidFill>
                <a:latin typeface="Adobe 繁黑體 Std B" panose="020B0700000000000000" pitchFamily="34" charset="-120"/>
                <a:ea typeface="Adobe 繁黑體 Std B" panose="020B0700000000000000" pitchFamily="34" charset="-120"/>
              </a:rPr>
            </a:br>
            <a:br>
              <a:rPr lang="en-US" altLang="zh-TW" sz="3000" dirty="0">
                <a:solidFill>
                  <a:srgbClr val="000000"/>
                </a:solidFill>
                <a:latin typeface="Adobe 繁黑體 Std B" panose="020B0700000000000000" pitchFamily="34" charset="-120"/>
                <a:ea typeface="Adobe 繁黑體 Std B" panose="020B0700000000000000" pitchFamily="34" charset="-120"/>
              </a:rPr>
            </a:br>
            <a:br>
              <a:rPr lang="en-US" altLang="zh-TW" sz="3000" dirty="0">
                <a:solidFill>
                  <a:srgbClr val="000000"/>
                </a:solidFill>
                <a:latin typeface="Adobe 繁黑體 Std B" panose="020B0700000000000000" pitchFamily="34" charset="-120"/>
                <a:ea typeface="Adobe 繁黑體 Std B" panose="020B0700000000000000" pitchFamily="34" charset="-120"/>
              </a:rPr>
            </a:br>
            <a:br>
              <a:rPr lang="en-US" altLang="zh-TW" sz="5400" dirty="0">
                <a:latin typeface="Adobe 繁黑體 Std B" panose="020B0700000000000000" pitchFamily="34" charset="-120"/>
                <a:ea typeface="Adobe 繁黑體 Std B" panose="020B0700000000000000" pitchFamily="34" charset="-120"/>
              </a:rPr>
            </a:br>
            <a:br>
              <a:rPr lang="en-US" altLang="zh-TW" sz="5000" dirty="0">
                <a:latin typeface="Adobe 繁黑體 Std B" panose="020B0700000000000000" pitchFamily="34" charset="-120"/>
                <a:ea typeface="Adobe 繁黑體 Std B" panose="020B0700000000000000" pitchFamily="34" charset="-120"/>
              </a:rPr>
            </a:br>
            <a:endParaRPr lang="zh-TW" altLang="en-US" sz="5000" dirty="0">
              <a:latin typeface="Adobe 繁黑體 Std B" panose="020B0700000000000000" pitchFamily="34" charset="-120"/>
              <a:ea typeface="Adobe 繁黑體 Std B" panose="020B0700000000000000" pitchFamily="34" charset="-120"/>
            </a:endParaRPr>
          </a:p>
        </p:txBody>
      </p:sp>
      <p:pic>
        <p:nvPicPr>
          <p:cNvPr id="6" name="Picture 2" descr="餘命10年》台灣票房創佳績導演親訪寶島舉辦謝票場">
            <a:extLst>
              <a:ext uri="{FF2B5EF4-FFF2-40B4-BE49-F238E27FC236}">
                <a16:creationId xmlns:a16="http://schemas.microsoft.com/office/drawing/2014/main" id="{E36608C7-5D06-4131-8B73-855C2D4F1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911" y="2748839"/>
            <a:ext cx="7540978" cy="39726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5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BA26F1-F730-4EFC-BFBA-94F1E91B6296}"/>
              </a:ext>
            </a:extLst>
          </p:cNvPr>
          <p:cNvSpPr>
            <a:spLocks noGrp="1"/>
          </p:cNvSpPr>
          <p:nvPr>
            <p:ph type="dt" sz="half" idx="10"/>
          </p:nvPr>
        </p:nvSpPr>
        <p:spPr/>
        <p:txBody>
          <a:bodyPr/>
          <a:lstStyle/>
          <a:p>
            <a:pPr rtl="0"/>
            <a:r>
              <a:rPr lang="en-US" altLang="zh-TW" noProof="0"/>
              <a:t>20XX/9/4</a:t>
            </a:r>
            <a:endParaRPr lang="zh-TW" altLang="en-US" noProof="0"/>
          </a:p>
        </p:txBody>
      </p:sp>
      <p:sp>
        <p:nvSpPr>
          <p:cNvPr id="3" name="頁尾版面配置區 2">
            <a:extLst>
              <a:ext uri="{FF2B5EF4-FFF2-40B4-BE49-F238E27FC236}">
                <a16:creationId xmlns:a16="http://schemas.microsoft.com/office/drawing/2014/main" id="{D327DC63-6DA3-466C-B0E8-0DAEB7B03D44}"/>
              </a:ext>
            </a:extLst>
          </p:cNvPr>
          <p:cNvSpPr>
            <a:spLocks noGrp="1"/>
          </p:cNvSpPr>
          <p:nvPr>
            <p:ph type="ftr" sz="quarter" idx="11"/>
          </p:nvPr>
        </p:nvSpPr>
        <p:spPr/>
        <p:txBody>
          <a:bodyPr/>
          <a:lstStyle/>
          <a:p>
            <a:pPr rtl="0"/>
            <a:r>
              <a:rPr lang="zh-TW" altLang="en-US" noProof="0"/>
              <a:t>簡報標題</a:t>
            </a:r>
          </a:p>
        </p:txBody>
      </p:sp>
      <p:sp>
        <p:nvSpPr>
          <p:cNvPr id="4" name="投影片編號版面配置區 3">
            <a:extLst>
              <a:ext uri="{FF2B5EF4-FFF2-40B4-BE49-F238E27FC236}">
                <a16:creationId xmlns:a16="http://schemas.microsoft.com/office/drawing/2014/main" id="{53086E27-D900-45D6-92A7-0B995E094E4D}"/>
              </a:ext>
            </a:extLst>
          </p:cNvPr>
          <p:cNvSpPr>
            <a:spLocks noGrp="1"/>
          </p:cNvSpPr>
          <p:nvPr>
            <p:ph type="sldNum" sz="quarter" idx="12"/>
          </p:nvPr>
        </p:nvSpPr>
        <p:spPr/>
        <p:txBody>
          <a:bodyPr/>
          <a:lstStyle/>
          <a:p>
            <a:pPr rtl="0"/>
            <a:fld id="{A65A5C87-DF58-40C8-B092-1DE63DB4547E}" type="slidenum">
              <a:rPr lang="en-US" altLang="zh-TW" noProof="0" smtClean="0"/>
              <a:t>11</a:t>
            </a:fld>
            <a:endParaRPr lang="zh-TW" altLang="en-US" noProof="0"/>
          </a:p>
        </p:txBody>
      </p:sp>
      <p:sp>
        <p:nvSpPr>
          <p:cNvPr id="5" name="標題 5">
            <a:extLst>
              <a:ext uri="{FF2B5EF4-FFF2-40B4-BE49-F238E27FC236}">
                <a16:creationId xmlns:a16="http://schemas.microsoft.com/office/drawing/2014/main" id="{7461F5DA-C391-4E0C-826E-B0AE0D0F852D}"/>
              </a:ext>
            </a:extLst>
          </p:cNvPr>
          <p:cNvSpPr txBox="1">
            <a:spLocks/>
          </p:cNvSpPr>
          <p:nvPr/>
        </p:nvSpPr>
        <p:spPr>
          <a:xfrm>
            <a:off x="359890" y="136525"/>
            <a:ext cx="10890504" cy="43958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a:lstStyle>
          <a:p>
            <a:pPr>
              <a:lnSpc>
                <a:spcPct val="200000"/>
              </a:lnSpc>
              <a:spcBef>
                <a:spcPts val="800"/>
              </a:spcBef>
            </a:pPr>
            <a:r>
              <a:rPr lang="zh-TW"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人生只有一次，就看你怎麼選擇，能遇見自己愛的人，本身就是奇蹟</a:t>
            </a:r>
            <a:endParaRPr lang="en-US"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endParaRPr>
          </a:p>
          <a:p>
            <a:pPr>
              <a:lnSpc>
                <a:spcPct val="200000"/>
              </a:lnSpc>
              <a:spcBef>
                <a:spcPts val="800"/>
              </a:spcBef>
            </a:pPr>
            <a:r>
              <a:rPr lang="zh-TW" altLang="zh-TW" sz="2500" dirty="0">
                <a:solidFill>
                  <a:srgbClr val="000000"/>
                </a:solidFill>
                <a:latin typeface="Adobe 繁黑體 Std B" panose="020B0700000000000000" pitchFamily="34" charset="-120"/>
                <a:ea typeface="Adobe 繁黑體 Std B" panose="020B0700000000000000" pitchFamily="34" charset="-120"/>
              </a:rPr>
              <a:t>「能不能向全世界的人借來十分鐘的壽命，然後轉移到妳身上</a:t>
            </a:r>
            <a:r>
              <a:rPr lang="zh-TW" altLang="zh-TW" sz="2500" dirty="0">
                <a:solidFill>
                  <a:srgbClr val="000000"/>
                </a:solidFill>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TW" altLang="zh-TW" sz="2500" dirty="0">
                <a:solidFill>
                  <a:srgbClr val="000000"/>
                </a:solidFill>
                <a:latin typeface="Adobe 繁黑體 Std B" panose="020B0700000000000000" pitchFamily="34" charset="-120"/>
                <a:ea typeface="Adobe 繁黑體 Std B" panose="020B0700000000000000" pitchFamily="34" charset="-120"/>
              </a:rPr>
              <a:t>又或者將我餘下的生命一分為二，把其中一半分享給妳。這樣我們就能數著『三，二，一』，一齊前往來世了。」</a:t>
            </a:r>
            <a:endParaRPr lang="en-US" altLang="zh-TW" sz="2500" dirty="0">
              <a:solidFill>
                <a:srgbClr val="000000"/>
              </a:solidFill>
              <a:latin typeface="Adobe 繁黑體 Std B" panose="020B0700000000000000" pitchFamily="34" charset="-120"/>
              <a:ea typeface="Adobe 繁黑體 Std B" panose="020B0700000000000000" pitchFamily="34" charset="-120"/>
            </a:endParaRPr>
          </a:p>
          <a:p>
            <a:pPr>
              <a:lnSpc>
                <a:spcPct val="200000"/>
              </a:lnSpc>
              <a:spcBef>
                <a:spcPts val="800"/>
              </a:spcBef>
            </a:pPr>
            <a:r>
              <a:rPr lang="zh-TW"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「茉莉，我有夢想了。我的人生</a:t>
            </a:r>
            <a:endParaRPr lang="en-US"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endParaRPr>
          </a:p>
          <a:p>
            <a:pPr>
              <a:lnSpc>
                <a:spcPct val="200000"/>
              </a:lnSpc>
              <a:spcBef>
                <a:spcPts val="800"/>
              </a:spcBef>
            </a:pPr>
            <a:r>
              <a:rPr lang="zh-TW"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，或許任誰看來都會覺得既平凡</a:t>
            </a:r>
            <a:endParaRPr lang="en-US"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endParaRPr>
          </a:p>
          <a:p>
            <a:pPr>
              <a:lnSpc>
                <a:spcPct val="200000"/>
              </a:lnSpc>
              <a:spcBef>
                <a:spcPts val="800"/>
              </a:spcBef>
            </a:pPr>
            <a:r>
              <a:rPr lang="zh-TW"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、又無趣，但我身邊有你。」</a:t>
            </a:r>
            <a:br>
              <a:rPr lang="en-US" altLang="zh-TW" sz="25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br>
            <a:br>
              <a:rPr lang="en-US" altLang="zh-TW" sz="2000" dirty="0">
                <a:solidFill>
                  <a:srgbClr val="000000"/>
                </a:solidFill>
                <a:latin typeface="Adobe 繁黑體 Std B" panose="020B0700000000000000" pitchFamily="34" charset="-120"/>
                <a:ea typeface="Adobe 繁黑體 Std B" panose="020B0700000000000000" pitchFamily="34" charset="-120"/>
              </a:rPr>
            </a:br>
            <a:endParaRPr lang="zh-TW" altLang="en-US" sz="2000" dirty="0">
              <a:latin typeface="Adobe 繁黑體 Std B" panose="020B0700000000000000" pitchFamily="34" charset="-120"/>
              <a:ea typeface="Adobe 繁黑體 Std B" panose="020B0700000000000000" pitchFamily="34" charset="-120"/>
            </a:endParaRPr>
          </a:p>
        </p:txBody>
      </p:sp>
      <p:pic>
        <p:nvPicPr>
          <p:cNvPr id="5122" name="Picture 2" descr="餘命10年》5大淚點必看：此生與你相遇，讓我對這世界多了點喜歡- 迷誠品">
            <a:extLst>
              <a:ext uri="{FF2B5EF4-FFF2-40B4-BE49-F238E27FC236}">
                <a16:creationId xmlns:a16="http://schemas.microsoft.com/office/drawing/2014/main" id="{8F0B3191-632A-461B-87AA-8BB38CA93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0" y="2588566"/>
            <a:ext cx="6199364" cy="41329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42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3251488-C400-4CEE-9679-F30810BFBAFD}"/>
              </a:ext>
            </a:extLst>
          </p:cNvPr>
          <p:cNvSpPr>
            <a:spLocks noGrp="1"/>
          </p:cNvSpPr>
          <p:nvPr>
            <p:ph type="dt" sz="half" idx="10"/>
          </p:nvPr>
        </p:nvSpPr>
        <p:spPr/>
        <p:txBody>
          <a:bodyPr/>
          <a:lstStyle/>
          <a:p>
            <a:pPr rtl="0"/>
            <a:r>
              <a:rPr lang="en-US" altLang="zh-TW" noProof="0"/>
              <a:t>20XX/9/4</a:t>
            </a:r>
            <a:endParaRPr lang="zh-TW" altLang="en-US" noProof="0"/>
          </a:p>
        </p:txBody>
      </p:sp>
      <p:sp>
        <p:nvSpPr>
          <p:cNvPr id="3" name="頁尾版面配置區 2">
            <a:extLst>
              <a:ext uri="{FF2B5EF4-FFF2-40B4-BE49-F238E27FC236}">
                <a16:creationId xmlns:a16="http://schemas.microsoft.com/office/drawing/2014/main" id="{0BFC6EED-20CA-4EBC-8F85-C92804DA857C}"/>
              </a:ext>
            </a:extLst>
          </p:cNvPr>
          <p:cNvSpPr>
            <a:spLocks noGrp="1"/>
          </p:cNvSpPr>
          <p:nvPr>
            <p:ph type="ftr" sz="quarter" idx="11"/>
          </p:nvPr>
        </p:nvSpPr>
        <p:spPr/>
        <p:txBody>
          <a:bodyPr/>
          <a:lstStyle/>
          <a:p>
            <a:pPr rtl="0"/>
            <a:r>
              <a:rPr lang="zh-TW" altLang="en-US" noProof="0"/>
              <a:t>簡報標題</a:t>
            </a:r>
          </a:p>
        </p:txBody>
      </p:sp>
      <p:sp>
        <p:nvSpPr>
          <p:cNvPr id="4" name="投影片編號版面配置區 3">
            <a:extLst>
              <a:ext uri="{FF2B5EF4-FFF2-40B4-BE49-F238E27FC236}">
                <a16:creationId xmlns:a16="http://schemas.microsoft.com/office/drawing/2014/main" id="{CDB60EAD-DC38-4045-A737-FF22FF1A52ED}"/>
              </a:ext>
            </a:extLst>
          </p:cNvPr>
          <p:cNvSpPr>
            <a:spLocks noGrp="1"/>
          </p:cNvSpPr>
          <p:nvPr>
            <p:ph type="sldNum" sz="quarter" idx="12"/>
          </p:nvPr>
        </p:nvSpPr>
        <p:spPr/>
        <p:txBody>
          <a:bodyPr/>
          <a:lstStyle/>
          <a:p>
            <a:pPr rtl="0"/>
            <a:fld id="{A65A5C87-DF58-40C8-B092-1DE63DB4547E}" type="slidenum">
              <a:rPr lang="en-US" altLang="zh-TW" noProof="0" smtClean="0"/>
              <a:t>12</a:t>
            </a:fld>
            <a:endParaRPr lang="zh-TW" altLang="en-US" noProof="0"/>
          </a:p>
        </p:txBody>
      </p:sp>
      <p:sp>
        <p:nvSpPr>
          <p:cNvPr id="7" name="標題 5">
            <a:extLst>
              <a:ext uri="{FF2B5EF4-FFF2-40B4-BE49-F238E27FC236}">
                <a16:creationId xmlns:a16="http://schemas.microsoft.com/office/drawing/2014/main" id="{8746FBA6-2A3D-4BDE-B3B7-DF3651BA9645}"/>
              </a:ext>
            </a:extLst>
          </p:cNvPr>
          <p:cNvSpPr txBox="1">
            <a:spLocks/>
          </p:cNvSpPr>
          <p:nvPr/>
        </p:nvSpPr>
        <p:spPr>
          <a:xfrm>
            <a:off x="557784" y="385894"/>
            <a:ext cx="10890504" cy="43958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a:lstStyle>
          <a:p>
            <a:pPr>
              <a:lnSpc>
                <a:spcPct val="200000"/>
              </a:lnSpc>
              <a:spcBef>
                <a:spcPts val="800"/>
              </a:spcBef>
              <a:spcAft>
                <a:spcPts val="1200"/>
              </a:spcAft>
            </a:pPr>
            <a:r>
              <a:rPr lang="zh-TW" altLang="zh-TW" sz="2500" dirty="0">
                <a:solidFill>
                  <a:srgbClr val="000000"/>
                </a:solidFill>
                <a:latin typeface="Adobe 繁黑體 Std B" panose="020B0700000000000000" pitchFamily="34" charset="-120"/>
                <a:ea typeface="Adobe 繁黑體 Std B" panose="020B0700000000000000" pitchFamily="34" charset="-120"/>
              </a:rPr>
              <a:t>「雖然壽命比別人短了一點，但能和你相遇、能夠得到你的愛，讓我感覺到我確實活著。」</a:t>
            </a:r>
            <a:br>
              <a:rPr lang="en-US" altLang="zh-TW" sz="2500" dirty="0">
                <a:solidFill>
                  <a:srgbClr val="000000"/>
                </a:solidFill>
                <a:latin typeface="Adobe 繁黑體 Std B" panose="020B0700000000000000" pitchFamily="34" charset="-120"/>
                <a:ea typeface="Adobe 繁黑體 Std B" panose="020B0700000000000000" pitchFamily="34" charset="-120"/>
              </a:rPr>
            </a:br>
            <a:r>
              <a:rPr lang="zh-TW" altLang="zh-TW" sz="2500" dirty="0">
                <a:solidFill>
                  <a:srgbClr val="000000"/>
                </a:solidFill>
                <a:latin typeface="Adobe 繁黑體 Std B" panose="020B0700000000000000" pitchFamily="34" charset="-120"/>
                <a:ea typeface="Adobe 繁黑體 Std B" panose="020B0700000000000000" pitchFamily="34" charset="-120"/>
              </a:rPr>
              <a:t>「雖說早就下定決心不談戀愛了，可是哪怕只有一次也好，我也好想要幸福看看</a:t>
            </a:r>
            <a:r>
              <a:rPr lang="en-US" altLang="zh-TW" sz="2500" dirty="0">
                <a:solidFill>
                  <a:srgbClr val="000000"/>
                </a:solidFill>
                <a:latin typeface="Adobe 繁黑體 Std B" panose="020B0700000000000000" pitchFamily="34" charset="-120"/>
                <a:ea typeface="Adobe 繁黑體 Std B" panose="020B0700000000000000" pitchFamily="34" charset="-120"/>
                <a:cs typeface="Times New Roman" panose="02020603050405020304" pitchFamily="18" charset="0"/>
              </a:rPr>
              <a:t>...</a:t>
            </a:r>
            <a:r>
              <a:rPr lang="en-US" altLang="zh-TW" sz="2500" dirty="0">
                <a:solidFill>
                  <a:srgbClr val="000000"/>
                </a:solidFill>
                <a:latin typeface="Adobe 繁黑體 Std B" panose="020B0700000000000000" pitchFamily="34" charset="-120"/>
                <a:ea typeface="Adobe 繁黑體 Std B" panose="020B0700000000000000" pitchFamily="34" charset="-120"/>
              </a:rPr>
              <a:t>」</a:t>
            </a:r>
            <a:endParaRPr lang="zh-TW" altLang="en-US" sz="2500" dirty="0">
              <a:latin typeface="Adobe 繁黑體 Std B" panose="020B0700000000000000" pitchFamily="34" charset="-120"/>
              <a:ea typeface="Adobe 繁黑體 Std B" panose="020B0700000000000000" pitchFamily="34" charset="-120"/>
            </a:endParaRPr>
          </a:p>
        </p:txBody>
      </p:sp>
      <p:pic>
        <p:nvPicPr>
          <p:cNvPr id="7170" name="Picture 2">
            <a:extLst>
              <a:ext uri="{FF2B5EF4-FFF2-40B4-BE49-F238E27FC236}">
                <a16:creationId xmlns:a16="http://schemas.microsoft.com/office/drawing/2014/main" id="{075A277F-65D2-4036-95D5-310B497EA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644" y="3111951"/>
            <a:ext cx="5633156" cy="3746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2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BA9B0A1-BD73-B331-5F45-5A0E13C817F3}"/>
              </a:ext>
            </a:extLst>
          </p:cNvPr>
          <p:cNvSpPr>
            <a:spLocks noGrp="1"/>
          </p:cNvSpPr>
          <p:nvPr>
            <p:ph type="title"/>
          </p:nvPr>
        </p:nvSpPr>
        <p:spPr/>
        <p:txBody>
          <a:bodyPr>
            <a:normAutofit/>
          </a:bodyPr>
          <a:lstStyle/>
          <a:p>
            <a:r>
              <a:rPr lang="zh-TW" altLang="zh-TW" sz="2800" dirty="0">
                <a:solidFill>
                  <a:srgbClr val="000000"/>
                </a:solidFill>
                <a:effectLst/>
                <a:latin typeface="Adobe 繁黑體 Std B" panose="020B0700000000000000" pitchFamily="34" charset="-120"/>
                <a:ea typeface="Adobe 繁黑體 Std B" panose="020B0700000000000000" pitchFamily="34" charset="-120"/>
              </a:rPr>
              <a:t>這個故事如何幫助我們了解愛情</a:t>
            </a:r>
            <a:r>
              <a:rPr lang="zh-TW" altLang="zh-TW" sz="28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endParaRPr lang="zh-TW" altLang="en-US" sz="2800" dirty="0">
              <a:latin typeface="Adobe 繁黑體 Std B" panose="020B0700000000000000" pitchFamily="34" charset="-120"/>
              <a:ea typeface="Adobe 繁黑體 Std B" panose="020B0700000000000000" pitchFamily="34" charset="-120"/>
            </a:endParaRPr>
          </a:p>
        </p:txBody>
      </p:sp>
      <p:sp>
        <p:nvSpPr>
          <p:cNvPr id="8" name="內容版面配置區 7">
            <a:extLst>
              <a:ext uri="{FF2B5EF4-FFF2-40B4-BE49-F238E27FC236}">
                <a16:creationId xmlns:a16="http://schemas.microsoft.com/office/drawing/2014/main" id="{8CFBD32E-1114-F60C-E598-9F1545FC02ED}"/>
              </a:ext>
            </a:extLst>
          </p:cNvPr>
          <p:cNvSpPr>
            <a:spLocks noGrp="1"/>
          </p:cNvSpPr>
          <p:nvPr>
            <p:ph idx="1"/>
          </p:nvPr>
        </p:nvSpPr>
        <p:spPr>
          <a:xfrm>
            <a:off x="1115568" y="2285078"/>
            <a:ext cx="10168128" cy="3694176"/>
          </a:xfrm>
        </p:spPr>
        <p:txBody>
          <a:bodyPr>
            <a:normAutofit lnSpcReduction="10000"/>
          </a:bodyPr>
          <a:lstStyle/>
          <a:p>
            <a:pPr marL="0" indent="0">
              <a:lnSpc>
                <a:spcPct val="120000"/>
              </a:lnSpc>
              <a:spcBef>
                <a:spcPts val="800"/>
              </a:spcBef>
              <a:spcAft>
                <a:spcPts val="1200"/>
              </a:spcAft>
              <a:buNone/>
            </a:pPr>
            <a:r>
              <a:rPr lang="zh-TW" altLang="zh-TW" sz="24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茉莉的依戀關係</a:t>
            </a:r>
            <a:r>
              <a:rPr lang="en-US" altLang="zh-TW" sz="24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en-US" altLang="zh-TW" sz="24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zh-TW" altLang="zh-TW" sz="2400" b="1" dirty="0">
                <a:solidFill>
                  <a:srgbClr val="000000"/>
                </a:solidFill>
                <a:effectLst/>
                <a:latin typeface="Adobe 繁黑體 Std B" panose="020B0700000000000000" pitchFamily="34" charset="-120"/>
                <a:ea typeface="Adobe 繁黑體 Std B" panose="020B0700000000000000" pitchFamily="34" charset="-120"/>
              </a:rPr>
              <a:t>總體而言混亂型依附</a:t>
            </a:r>
            <a:endParaRPr lang="en-US" altLang="zh-TW" sz="2400" b="1" dirty="0">
              <a:solidFill>
                <a:srgbClr val="000000"/>
              </a:solidFill>
              <a:latin typeface="Adobe 繁黑體 Std B" panose="020B0700000000000000" pitchFamily="34" charset="-120"/>
              <a:ea typeface="Adobe 繁黑體 Std B" panose="020B0700000000000000" pitchFamily="34" charset="-120"/>
            </a:endParaRPr>
          </a:p>
          <a:p>
            <a:pPr marL="0" indent="0">
              <a:lnSpc>
                <a:spcPct val="120000"/>
              </a:lnSpc>
              <a:spcBef>
                <a:spcPts val="800"/>
              </a:spcBef>
              <a:spcAft>
                <a:spcPts val="1200"/>
              </a:spcAft>
              <a:buNone/>
            </a:pPr>
            <a:endParaRPr lang="en-US" altLang="zh-TW" sz="2400" dirty="0">
              <a:solidFill>
                <a:srgbClr val="000000"/>
              </a:solidFill>
              <a:effectLst/>
              <a:latin typeface="Adobe 繁黑體 Std B" panose="020B0700000000000000" pitchFamily="34" charset="-120"/>
              <a:ea typeface="Adobe 繁黑體 Std B" panose="020B0700000000000000" pitchFamily="34" charset="-120"/>
            </a:endParaRPr>
          </a:p>
          <a:p>
            <a:pPr>
              <a:buFont typeface="Wingdings" panose="05000000000000000000" pitchFamily="2" charset="2"/>
              <a:buChar char="l"/>
            </a:pPr>
            <a:r>
              <a:rPr lang="zh-TW" altLang="zh-TW" sz="2400" dirty="0">
                <a:solidFill>
                  <a:srgbClr val="000000"/>
                </a:solidFill>
                <a:effectLst/>
                <a:latin typeface="Adobe 繁黑體 Std B" panose="020B0700000000000000" pitchFamily="34" charset="-120"/>
                <a:ea typeface="Adobe 繁黑體 Std B" panose="020B0700000000000000" pitchFamily="34" charset="-120"/>
              </a:rPr>
              <a:t>和人發現茉莉症狀前</a:t>
            </a:r>
            <a:r>
              <a:rPr lang="en-US" altLang="zh-TW" sz="24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dirty="0">
                <a:solidFill>
                  <a:srgbClr val="000000"/>
                </a:solidFill>
                <a:effectLst/>
                <a:latin typeface="Adobe 繁黑體 Std B" panose="020B0700000000000000" pitchFamily="34" charset="-120"/>
                <a:ea typeface="Adobe 繁黑體 Std B" panose="020B0700000000000000" pitchFamily="34" charset="-120"/>
              </a:rPr>
              <a:t>焦慮型依附關係</a:t>
            </a:r>
            <a:br>
              <a:rPr lang="en-US" altLang="zh-TW" sz="2400" dirty="0">
                <a:solidFill>
                  <a:srgbClr val="000000"/>
                </a:solidFill>
                <a:effectLst/>
                <a:latin typeface="Adobe 繁黑體 Std B" panose="020B0700000000000000" pitchFamily="34" charset="-120"/>
                <a:ea typeface="Adobe 繁黑體 Std B" panose="020B0700000000000000" pitchFamily="34" charset="-120"/>
              </a:rPr>
            </a:br>
            <a:endParaRPr lang="en-US" altLang="zh-TW" sz="2400" dirty="0">
              <a:solidFill>
                <a:srgbClr val="000000"/>
              </a:solidFill>
              <a:effectLst/>
              <a:latin typeface="Adobe 繁黑體 Std B" panose="020B0700000000000000" pitchFamily="34" charset="-120"/>
              <a:ea typeface="Adobe 繁黑體 Std B" panose="020B0700000000000000" pitchFamily="34" charset="-120"/>
            </a:endParaRPr>
          </a:p>
          <a:p>
            <a:pPr>
              <a:buFont typeface="Wingdings" panose="05000000000000000000" pitchFamily="2" charset="2"/>
              <a:buChar char="l"/>
            </a:pPr>
            <a:r>
              <a:rPr lang="zh-TW" altLang="zh-TW" sz="2400" dirty="0">
                <a:solidFill>
                  <a:srgbClr val="000000"/>
                </a:solidFill>
                <a:effectLst/>
                <a:latin typeface="Adobe 繁黑體 Std B" panose="020B0700000000000000" pitchFamily="34" charset="-120"/>
                <a:ea typeface="Adobe 繁黑體 Std B" panose="020B0700000000000000" pitchFamily="34" charset="-120"/>
              </a:rPr>
              <a:t>發現症狀後</a:t>
            </a:r>
            <a:r>
              <a:rPr lang="en-US" altLang="zh-TW" sz="24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dirty="0">
                <a:solidFill>
                  <a:srgbClr val="000000"/>
                </a:solidFill>
                <a:effectLst/>
                <a:latin typeface="Adobe 繁黑體 Std B" panose="020B0700000000000000" pitchFamily="34" charset="-120"/>
                <a:ea typeface="Adobe 繁黑體 Std B" panose="020B0700000000000000" pitchFamily="34" charset="-120"/>
              </a:rPr>
              <a:t>安全型依附關係</a:t>
            </a:r>
            <a:br>
              <a:rPr lang="en-US" altLang="zh-TW" sz="2400" dirty="0">
                <a:solidFill>
                  <a:srgbClr val="000000"/>
                </a:solidFill>
                <a:effectLst/>
                <a:latin typeface="Adobe 繁黑體 Std B" panose="020B0700000000000000" pitchFamily="34" charset="-120"/>
                <a:ea typeface="Adobe 繁黑體 Std B" panose="020B0700000000000000" pitchFamily="34" charset="-120"/>
              </a:rPr>
            </a:br>
            <a:endParaRPr lang="en-US" altLang="zh-TW" sz="2400" dirty="0">
              <a:solidFill>
                <a:srgbClr val="000000"/>
              </a:solidFill>
              <a:effectLst/>
              <a:latin typeface="Adobe 繁黑體 Std B" panose="020B0700000000000000" pitchFamily="34" charset="-120"/>
              <a:ea typeface="Adobe 繁黑體 Std B" panose="020B0700000000000000" pitchFamily="34" charset="-120"/>
            </a:endParaRPr>
          </a:p>
          <a:p>
            <a:pPr>
              <a:buFont typeface="Wingdings" panose="05000000000000000000" pitchFamily="2" charset="2"/>
              <a:buChar char="l"/>
            </a:pPr>
            <a:r>
              <a:rPr lang="zh-TW" altLang="zh-TW" sz="2400" dirty="0">
                <a:solidFill>
                  <a:srgbClr val="000000"/>
                </a:solidFill>
                <a:effectLst/>
                <a:latin typeface="Adobe 繁黑體 Std B" panose="020B0700000000000000" pitchFamily="34" charset="-120"/>
                <a:ea typeface="Adobe 繁黑體 Std B" panose="020B0700000000000000" pitchFamily="34" charset="-120"/>
              </a:rPr>
              <a:t>和人求婚後</a:t>
            </a:r>
            <a:r>
              <a:rPr lang="en-US" altLang="zh-TW" sz="24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dirty="0">
                <a:solidFill>
                  <a:srgbClr val="000000"/>
                </a:solidFill>
                <a:effectLst/>
                <a:latin typeface="Adobe 繁黑體 Std B" panose="020B0700000000000000" pitchFamily="34" charset="-120"/>
                <a:ea typeface="Adobe 繁黑體 Std B" panose="020B0700000000000000" pitchFamily="34" charset="-120"/>
              </a:rPr>
              <a:t>焦慮型依附</a:t>
            </a:r>
            <a:endParaRPr lang="zh-TW" altLang="en-US" sz="2400" dirty="0">
              <a:latin typeface="Adobe 繁黑體 Std B" panose="020B0700000000000000" pitchFamily="34" charset="-120"/>
              <a:ea typeface="Adobe 繁黑體 Std B" panose="020B0700000000000000" pitchFamily="34" charset="-120"/>
            </a:endParaRPr>
          </a:p>
        </p:txBody>
      </p:sp>
      <p:sp>
        <p:nvSpPr>
          <p:cNvPr id="4" name="日期版面配置區 3">
            <a:extLst>
              <a:ext uri="{FF2B5EF4-FFF2-40B4-BE49-F238E27FC236}">
                <a16:creationId xmlns:a16="http://schemas.microsoft.com/office/drawing/2014/main" id="{5F16E917-A5B3-E383-740A-2697C98E2118}"/>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79CD83E4-E91F-629C-191A-ECFF310D6914}"/>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355BCE4C-C80A-7A6A-68C8-5798F06A1CCC}"/>
              </a:ext>
            </a:extLst>
          </p:cNvPr>
          <p:cNvSpPr>
            <a:spLocks noGrp="1"/>
          </p:cNvSpPr>
          <p:nvPr>
            <p:ph type="sldNum" sz="quarter" idx="12"/>
          </p:nvPr>
        </p:nvSpPr>
        <p:spPr/>
        <p:txBody>
          <a:bodyPr/>
          <a:lstStyle/>
          <a:p>
            <a:fld id="{A65A5C87-DF58-40C8-B092-1DE63DB4547E}" type="slidenum">
              <a:rPr lang="en-US" altLang="zh-TW" smtClean="0"/>
              <a:pPr/>
              <a:t>13</a:t>
            </a:fld>
            <a:endParaRPr lang="zh-TW" altLang="en-US"/>
          </a:p>
        </p:txBody>
      </p:sp>
    </p:spTree>
    <p:extLst>
      <p:ext uri="{BB962C8B-B14F-4D97-AF65-F5344CB8AC3E}">
        <p14:creationId xmlns:p14="http://schemas.microsoft.com/office/powerpoint/2010/main" val="27680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BA9B0A1-BD73-B331-5F45-5A0E13C817F3}"/>
              </a:ext>
            </a:extLst>
          </p:cNvPr>
          <p:cNvSpPr>
            <a:spLocks noGrp="1"/>
          </p:cNvSpPr>
          <p:nvPr>
            <p:ph type="title"/>
          </p:nvPr>
        </p:nvSpPr>
        <p:spPr/>
        <p:txBody>
          <a:bodyPr>
            <a:normAutofit/>
          </a:bodyPr>
          <a:lstStyle/>
          <a:p>
            <a:r>
              <a:rPr lang="zh-TW" altLang="zh-TW" sz="2800" dirty="0">
                <a:solidFill>
                  <a:srgbClr val="000000"/>
                </a:solidFill>
                <a:effectLst/>
                <a:latin typeface="Adobe 繁黑體 Std B" panose="020B0700000000000000" pitchFamily="34" charset="-120"/>
                <a:ea typeface="Adobe 繁黑體 Std B" panose="020B0700000000000000" pitchFamily="34" charset="-120"/>
              </a:rPr>
              <a:t>心境變化</a:t>
            </a:r>
            <a:endParaRPr lang="zh-TW" altLang="en-US" sz="2800" dirty="0">
              <a:latin typeface="Adobe 繁黑體 Std B" panose="020B0700000000000000" pitchFamily="34" charset="-120"/>
              <a:ea typeface="Adobe 繁黑體 Std B" panose="020B0700000000000000" pitchFamily="34" charset="-120"/>
            </a:endParaRPr>
          </a:p>
        </p:txBody>
      </p:sp>
      <p:sp>
        <p:nvSpPr>
          <p:cNvPr id="8" name="內容版面配置區 7">
            <a:extLst>
              <a:ext uri="{FF2B5EF4-FFF2-40B4-BE49-F238E27FC236}">
                <a16:creationId xmlns:a16="http://schemas.microsoft.com/office/drawing/2014/main" id="{8CFBD32E-1114-F60C-E598-9F1545FC02ED}"/>
              </a:ext>
            </a:extLst>
          </p:cNvPr>
          <p:cNvSpPr>
            <a:spLocks noGrp="1"/>
          </p:cNvSpPr>
          <p:nvPr>
            <p:ph idx="1"/>
          </p:nvPr>
        </p:nvSpPr>
        <p:spPr>
          <a:xfrm>
            <a:off x="1101852" y="2075353"/>
            <a:ext cx="10168128" cy="3694176"/>
          </a:xfrm>
        </p:spPr>
        <p:txBody>
          <a:bodyPr>
            <a:normAutofit lnSpcReduction="10000"/>
          </a:bodyPr>
          <a:lstStyle/>
          <a:p>
            <a:pPr marL="0" indent="0">
              <a:lnSpc>
                <a:spcPct val="200000"/>
              </a:lnSpc>
              <a:spcBef>
                <a:spcPts val="800"/>
              </a:spcBef>
              <a:buNone/>
            </a:pP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哀慟」是處理任何失去必經的通道，剛開始或許很折磨，可能有許多的無奈、憤怒或無力感，甚至會有不少罪惡感或自責，但請不要害怕，誠實面對失去的事實，允許自己去感受失落帶來的沮喪與恐懼，不再企圖逃避、壓抑或縮短悲傷，才能從「為什麼</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」走到「如何</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」，投入新的改變和新的生活。</a:t>
            </a:r>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pPr marL="0" indent="0">
              <a:lnSpc>
                <a:spcPct val="200000"/>
              </a:lnSpc>
              <a:spcBef>
                <a:spcPts val="800"/>
              </a:spcBef>
              <a:buNone/>
            </a:pP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「時間是最好的療藥」這句話好像並不完全正確，因為時間本身並沒有療癒的功能，能幫助失親者漸漸復原的，是「在這段時間裡所做的事」。</a:t>
            </a:r>
          </a:p>
        </p:txBody>
      </p:sp>
      <p:sp>
        <p:nvSpPr>
          <p:cNvPr id="4" name="日期版面配置區 3">
            <a:extLst>
              <a:ext uri="{FF2B5EF4-FFF2-40B4-BE49-F238E27FC236}">
                <a16:creationId xmlns:a16="http://schemas.microsoft.com/office/drawing/2014/main" id="{5F16E917-A5B3-E383-740A-2697C98E2118}"/>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79CD83E4-E91F-629C-191A-ECFF310D6914}"/>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355BCE4C-C80A-7A6A-68C8-5798F06A1CCC}"/>
              </a:ext>
            </a:extLst>
          </p:cNvPr>
          <p:cNvSpPr>
            <a:spLocks noGrp="1"/>
          </p:cNvSpPr>
          <p:nvPr>
            <p:ph type="sldNum" sz="quarter" idx="12"/>
          </p:nvPr>
        </p:nvSpPr>
        <p:spPr/>
        <p:txBody>
          <a:bodyPr/>
          <a:lstStyle/>
          <a:p>
            <a:fld id="{A65A5C87-DF58-40C8-B092-1DE63DB4547E}" type="slidenum">
              <a:rPr lang="en-US" altLang="zh-TW" smtClean="0"/>
              <a:pPr/>
              <a:t>14</a:t>
            </a:fld>
            <a:endParaRPr lang="zh-TW" altLang="en-US"/>
          </a:p>
        </p:txBody>
      </p:sp>
    </p:spTree>
    <p:extLst>
      <p:ext uri="{BB962C8B-B14F-4D97-AF65-F5344CB8AC3E}">
        <p14:creationId xmlns:p14="http://schemas.microsoft.com/office/powerpoint/2010/main" val="352453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BA9B0A1-BD73-B331-5F45-5A0E13C817F3}"/>
              </a:ext>
            </a:extLst>
          </p:cNvPr>
          <p:cNvSpPr>
            <a:spLocks noGrp="1"/>
          </p:cNvSpPr>
          <p:nvPr>
            <p:ph type="title"/>
          </p:nvPr>
        </p:nvSpPr>
        <p:spPr/>
        <p:txBody>
          <a:bodyPr>
            <a:normAutofit/>
          </a:bodyPr>
          <a:lstStyle/>
          <a:p>
            <a:r>
              <a:rPr lang="zh-TW" altLang="en-US" sz="2800" dirty="0">
                <a:solidFill>
                  <a:srgbClr val="000000"/>
                </a:solidFill>
                <a:latin typeface="Adobe 繁黑體 Std B" panose="020B0700000000000000" pitchFamily="34" charset="-120"/>
                <a:ea typeface="Adobe 繁黑體 Std B" panose="020B0700000000000000" pitchFamily="34" charset="-120"/>
              </a:rPr>
              <a:t>影響</a:t>
            </a:r>
            <a:endParaRPr lang="zh-TW" altLang="en-US" sz="2800" dirty="0">
              <a:latin typeface="Adobe 繁黑體 Std B" panose="020B0700000000000000" pitchFamily="34" charset="-120"/>
              <a:ea typeface="Adobe 繁黑體 Std B" panose="020B0700000000000000" pitchFamily="34" charset="-120"/>
            </a:endParaRPr>
          </a:p>
        </p:txBody>
      </p:sp>
      <p:sp>
        <p:nvSpPr>
          <p:cNvPr id="8" name="內容版面配置區 7">
            <a:extLst>
              <a:ext uri="{FF2B5EF4-FFF2-40B4-BE49-F238E27FC236}">
                <a16:creationId xmlns:a16="http://schemas.microsoft.com/office/drawing/2014/main" id="{8CFBD32E-1114-F60C-E598-9F1545FC02ED}"/>
              </a:ext>
            </a:extLst>
          </p:cNvPr>
          <p:cNvSpPr>
            <a:spLocks noGrp="1"/>
          </p:cNvSpPr>
          <p:nvPr>
            <p:ph idx="1"/>
          </p:nvPr>
        </p:nvSpPr>
        <p:spPr>
          <a:xfrm>
            <a:off x="1101852" y="2075353"/>
            <a:ext cx="10168128" cy="3694176"/>
          </a:xfrm>
        </p:spPr>
        <p:txBody>
          <a:bodyPr>
            <a:normAutofit lnSpcReduction="10000"/>
          </a:bodyPr>
          <a:lstStyle/>
          <a:p>
            <a:pPr>
              <a:lnSpc>
                <a:spcPct val="150000"/>
              </a:lnSpc>
              <a:spcBef>
                <a:spcPts val="800"/>
              </a:spcBef>
              <a:spcAft>
                <a:spcPts val="1200"/>
              </a:spcAft>
            </a:pP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正向的影響</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b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1. </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女主角</a:t>
            </a:r>
            <a:r>
              <a:rPr lang="ja-JP"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茉莉</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解除封閉的自己，因為愛情而積極尋求解藥，紀錄並珍惜生活的每一刻，了解活著的意義</a:t>
            </a:r>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pPr marL="0" indent="0">
              <a:lnSpc>
                <a:spcPct val="150000"/>
              </a:lnSpc>
              <a:spcBef>
                <a:spcPts val="800"/>
              </a:spcBef>
              <a:spcAft>
                <a:spcPts val="1200"/>
              </a:spcAft>
              <a:buNone/>
            </a:pPr>
            <a:r>
              <a:rPr lang="en-US" altLang="zh-TW" sz="2000" dirty="0">
                <a:solidFill>
                  <a:srgbClr val="000000"/>
                </a:solidFill>
                <a:latin typeface="Adobe 繁黑體 Std B" panose="020B0700000000000000" pitchFamily="34" charset="-120"/>
                <a:ea typeface="Adobe 繁黑體 Std B" panose="020B0700000000000000" pitchFamily="34" charset="-120"/>
                <a:cs typeface="Arial Unicode MS" panose="020B0604020202020204" pitchFamily="34" charset="-120"/>
              </a:rPr>
              <a:t>    2. </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男主角</a:t>
            </a:r>
            <a:r>
              <a:rPr lang="zh-CN"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和人</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ja-JP"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開始</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像普通人一樣有社交生活，生活品質上升，找到工作，因為愛情而</a:t>
            </a: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願意去體驗不同的事情</a:t>
            </a:r>
          </a:p>
          <a:p>
            <a:pPr>
              <a:lnSpc>
                <a:spcPct val="150000"/>
              </a:lnSpc>
            </a:pPr>
            <a:r>
              <a:rPr lang="zh-TW" altLang="zh-TW" sz="2000" dirty="0">
                <a:solidFill>
                  <a:srgbClr val="000000"/>
                </a:solidFill>
                <a:effectLst/>
                <a:latin typeface="Adobe 繁黑體 Std B" panose="020B0700000000000000" pitchFamily="34" charset="-120"/>
                <a:ea typeface="Adobe 繁黑體 Std B" panose="020B0700000000000000" pitchFamily="34" charset="-120"/>
              </a:rPr>
              <a:t>負面的影響</a:t>
            </a:r>
            <a:r>
              <a:rPr lang="en-US" altLang="zh-TW" sz="20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br>
              <a:rPr lang="en-US" altLang="zh-TW" sz="2000" dirty="0">
                <a:solidFill>
                  <a:srgbClr val="000000"/>
                </a:solidFill>
                <a:effectLst/>
                <a:latin typeface="Adobe 繁黑體 Std B" panose="020B0700000000000000" pitchFamily="34" charset="-120"/>
                <a:ea typeface="Adobe 繁黑體 Std B" panose="020B0700000000000000" pitchFamily="34" charset="-120"/>
              </a:rPr>
            </a:br>
            <a:r>
              <a:rPr lang="zh-TW" altLang="zh-TW" sz="2000" dirty="0">
                <a:solidFill>
                  <a:srgbClr val="000000"/>
                </a:solidFill>
                <a:effectLst/>
                <a:latin typeface="Adobe 繁黑體 Std B" panose="020B0700000000000000" pitchFamily="34" charset="-120"/>
                <a:ea typeface="Adobe 繁黑體 Std B" panose="020B0700000000000000" pitchFamily="34" charset="-120"/>
              </a:rPr>
              <a:t>面對愛情斷捨離的壓力</a:t>
            </a:r>
            <a:endPar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p:txBody>
      </p:sp>
      <p:sp>
        <p:nvSpPr>
          <p:cNvPr id="4" name="日期版面配置區 3">
            <a:extLst>
              <a:ext uri="{FF2B5EF4-FFF2-40B4-BE49-F238E27FC236}">
                <a16:creationId xmlns:a16="http://schemas.microsoft.com/office/drawing/2014/main" id="{5F16E917-A5B3-E383-740A-2697C98E2118}"/>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79CD83E4-E91F-629C-191A-ECFF310D6914}"/>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355BCE4C-C80A-7A6A-68C8-5798F06A1CCC}"/>
              </a:ext>
            </a:extLst>
          </p:cNvPr>
          <p:cNvSpPr>
            <a:spLocks noGrp="1"/>
          </p:cNvSpPr>
          <p:nvPr>
            <p:ph type="sldNum" sz="quarter" idx="12"/>
          </p:nvPr>
        </p:nvSpPr>
        <p:spPr/>
        <p:txBody>
          <a:bodyPr/>
          <a:lstStyle/>
          <a:p>
            <a:fld id="{A65A5C87-DF58-40C8-B092-1DE63DB4547E}" type="slidenum">
              <a:rPr lang="en-US" altLang="zh-TW" smtClean="0"/>
              <a:pPr/>
              <a:t>15</a:t>
            </a:fld>
            <a:endParaRPr lang="zh-TW" altLang="en-US"/>
          </a:p>
        </p:txBody>
      </p:sp>
    </p:spTree>
    <p:extLst>
      <p:ext uri="{BB962C8B-B14F-4D97-AF65-F5344CB8AC3E}">
        <p14:creationId xmlns:p14="http://schemas.microsoft.com/office/powerpoint/2010/main" val="230986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BA9B0A1-BD73-B331-5F45-5A0E13C817F3}"/>
              </a:ext>
            </a:extLst>
          </p:cNvPr>
          <p:cNvSpPr>
            <a:spLocks noGrp="1"/>
          </p:cNvSpPr>
          <p:nvPr>
            <p:ph type="title"/>
          </p:nvPr>
        </p:nvSpPr>
        <p:spPr/>
        <p:txBody>
          <a:bodyPr>
            <a:normAutofit/>
          </a:bodyPr>
          <a:lstStyle/>
          <a:p>
            <a:r>
              <a:rPr lang="zh-TW" altLang="en-US" sz="2800" dirty="0">
                <a:solidFill>
                  <a:srgbClr val="000000"/>
                </a:solidFill>
                <a:latin typeface="Adobe 繁黑體 Std B" panose="020B0700000000000000" pitchFamily="34" charset="-120"/>
                <a:ea typeface="Adobe 繁黑體 Std B" panose="020B0700000000000000" pitchFamily="34" charset="-120"/>
              </a:rPr>
              <a:t>結語</a:t>
            </a:r>
            <a:endParaRPr lang="zh-TW" altLang="en-US" sz="2800" dirty="0">
              <a:latin typeface="Adobe 繁黑體 Std B" panose="020B0700000000000000" pitchFamily="34" charset="-120"/>
              <a:ea typeface="Adobe 繁黑體 Std B" panose="020B0700000000000000" pitchFamily="34" charset="-120"/>
            </a:endParaRPr>
          </a:p>
        </p:txBody>
      </p:sp>
      <p:sp>
        <p:nvSpPr>
          <p:cNvPr id="8" name="內容版面配置區 7">
            <a:extLst>
              <a:ext uri="{FF2B5EF4-FFF2-40B4-BE49-F238E27FC236}">
                <a16:creationId xmlns:a16="http://schemas.microsoft.com/office/drawing/2014/main" id="{8CFBD32E-1114-F60C-E598-9F1545FC02ED}"/>
              </a:ext>
            </a:extLst>
          </p:cNvPr>
          <p:cNvSpPr>
            <a:spLocks noGrp="1"/>
          </p:cNvSpPr>
          <p:nvPr>
            <p:ph idx="1"/>
          </p:nvPr>
        </p:nvSpPr>
        <p:spPr>
          <a:xfrm>
            <a:off x="717427" y="2333673"/>
            <a:ext cx="10964410" cy="4286689"/>
          </a:xfrm>
        </p:spPr>
        <p:txBody>
          <a:bodyPr>
            <a:noAutofit/>
          </a:bodyPr>
          <a:lstStyle/>
          <a:p>
            <a:pPr marL="0" indent="0">
              <a:lnSpc>
                <a:spcPct val="120000"/>
              </a:lnSpc>
              <a:spcBef>
                <a:spcPts val="800"/>
              </a:spcBef>
              <a:spcAft>
                <a:spcPts val="1200"/>
              </a:spcAft>
              <a:buNone/>
            </a:pPr>
            <a:r>
              <a:rPr lang="zh-TW" altLang="zh-TW" sz="2500" dirty="0">
                <a:ln>
                  <a:noFill/>
                </a:ln>
                <a:solidFill>
                  <a:srgbClr val="000000"/>
                </a:solidFill>
                <a:effectLst/>
                <a:latin typeface="PingFang TC Regular"/>
                <a:ea typeface="Arial Unicode MS" panose="020B0604020202020204" pitchFamily="34" charset="-120"/>
                <a:cs typeface="Arial Unicode MS" panose="020B0604020202020204" pitchFamily="34" charset="-120"/>
              </a:rPr>
              <a:t>整部電影以時間和生命為題，透過虐心的結局告誡觀眾「無論會不會後悔，人生都只有一次。」所以不論我們現在過得好或不好、幸福或絕望，都應該要珍惜且把握現在擁有的時間，並且試圖活出一個不愧對自己的人生。</a:t>
            </a:r>
            <a:r>
              <a:rPr lang="zh-TW" altLang="zh-TW" sz="2500" dirty="0">
                <a:ln>
                  <a:noFill/>
                </a:ln>
                <a:solidFill>
                  <a:srgbClr val="000000"/>
                </a:solidFill>
                <a:effectLst/>
                <a:latin typeface="PingFang TC Regular"/>
                <a:ea typeface="Arial" panose="020B0604020202020204" pitchFamily="34" charset="0"/>
                <a:cs typeface="Arial Unicode MS" panose="020B0604020202020204" pitchFamily="34" charset="-120"/>
              </a:rPr>
              <a:t> </a:t>
            </a:r>
            <a:endParaRPr lang="zh-TW" altLang="zh-TW" sz="25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marL="0" indent="0">
              <a:buNone/>
            </a:pPr>
            <a:r>
              <a:rPr lang="zh-TW" altLang="zh-TW" sz="2500" dirty="0">
                <a:solidFill>
                  <a:srgbClr val="000000"/>
                </a:solidFill>
                <a:effectLst/>
                <a:ea typeface="Arial Unicode MS" panose="020B0604020202020204" pitchFamily="34" charset="-120"/>
              </a:rPr>
              <a:t>對於生命的意義</a:t>
            </a:r>
            <a:r>
              <a:rPr lang="zh-TW" altLang="zh-TW" sz="2500" dirty="0">
                <a:solidFill>
                  <a:srgbClr val="000000"/>
                </a:solidFill>
                <a:effectLst/>
                <a:ea typeface="Arial" panose="020B0604020202020204" pitchFamily="34" charset="0"/>
                <a:cs typeface="Times New Roman" panose="02020603050405020304" pitchFamily="18" charset="0"/>
              </a:rPr>
              <a:t> </a:t>
            </a:r>
            <a:r>
              <a:rPr lang="zh-TW" altLang="zh-TW" sz="2500" dirty="0">
                <a:solidFill>
                  <a:srgbClr val="000000"/>
                </a:solidFill>
                <a:effectLst/>
                <a:ea typeface="Arial Unicode MS" panose="020B0604020202020204" pitchFamily="34" charset="-120"/>
              </a:rPr>
              <a:t>，不用找到多麼富麗堂皇的使命或證明，只要過得精采、不留遺憾，我想就足夠了。</a:t>
            </a:r>
            <a:endParaRPr lang="zh-TW" altLang="zh-TW" sz="25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p:txBody>
      </p:sp>
      <p:sp>
        <p:nvSpPr>
          <p:cNvPr id="4" name="日期版面配置區 3">
            <a:extLst>
              <a:ext uri="{FF2B5EF4-FFF2-40B4-BE49-F238E27FC236}">
                <a16:creationId xmlns:a16="http://schemas.microsoft.com/office/drawing/2014/main" id="{5F16E917-A5B3-E383-740A-2697C98E2118}"/>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79CD83E4-E91F-629C-191A-ECFF310D6914}"/>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355BCE4C-C80A-7A6A-68C8-5798F06A1CCC}"/>
              </a:ext>
            </a:extLst>
          </p:cNvPr>
          <p:cNvSpPr>
            <a:spLocks noGrp="1"/>
          </p:cNvSpPr>
          <p:nvPr>
            <p:ph type="sldNum" sz="quarter" idx="12"/>
          </p:nvPr>
        </p:nvSpPr>
        <p:spPr/>
        <p:txBody>
          <a:bodyPr/>
          <a:lstStyle/>
          <a:p>
            <a:fld id="{A65A5C87-DF58-40C8-B092-1DE63DB4547E}" type="slidenum">
              <a:rPr lang="en-US" altLang="zh-TW" smtClean="0"/>
              <a:pPr/>
              <a:t>16</a:t>
            </a:fld>
            <a:endParaRPr lang="zh-TW" altLang="en-US"/>
          </a:p>
        </p:txBody>
      </p:sp>
    </p:spTree>
    <p:extLst>
      <p:ext uri="{BB962C8B-B14F-4D97-AF65-F5344CB8AC3E}">
        <p14:creationId xmlns:p14="http://schemas.microsoft.com/office/powerpoint/2010/main" val="69929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12DF4C26-6642-4D6B-FEA8-A995A99E93C8}"/>
              </a:ext>
            </a:extLst>
          </p:cNvPr>
          <p:cNvSpPr>
            <a:spLocks noGrp="1"/>
          </p:cNvSpPr>
          <p:nvPr>
            <p:ph type="title"/>
          </p:nvPr>
        </p:nvSpPr>
        <p:spPr/>
        <p:txBody>
          <a:bodyPr>
            <a:normAutofit/>
          </a:bodyPr>
          <a:lstStyle/>
          <a:p>
            <a:pPr algn="l">
              <a:lnSpc>
                <a:spcPct val="120000"/>
              </a:lnSpc>
              <a:spcBef>
                <a:spcPts val="800"/>
              </a:spcBef>
              <a:spcAft>
                <a:spcPts val="1200"/>
              </a:spcAft>
            </a:pPr>
            <a:br>
              <a:rPr lang="zh-TW"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br>
              <a:rPr lang="en-US"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endParaRPr lang="zh-TW" altLang="en-US" sz="1800" dirty="0">
              <a:latin typeface="Adobe 繁黑體 Std B" panose="020B0700000000000000" pitchFamily="34" charset="-120"/>
              <a:ea typeface="Adobe 繁黑體 Std B" panose="020B0700000000000000" pitchFamily="34" charset="-120"/>
            </a:endParaRPr>
          </a:p>
        </p:txBody>
      </p:sp>
      <p:sp>
        <p:nvSpPr>
          <p:cNvPr id="8" name="文字版面配置區 7">
            <a:extLst>
              <a:ext uri="{FF2B5EF4-FFF2-40B4-BE49-F238E27FC236}">
                <a16:creationId xmlns:a16="http://schemas.microsoft.com/office/drawing/2014/main" id="{C4697BA1-AE16-CCC3-26DE-5034BACECD06}"/>
              </a:ext>
            </a:extLst>
          </p:cNvPr>
          <p:cNvSpPr>
            <a:spLocks noGrp="1"/>
          </p:cNvSpPr>
          <p:nvPr>
            <p:ph type="body" idx="1"/>
          </p:nvPr>
        </p:nvSpPr>
        <p:spPr/>
        <p:txBody>
          <a:bodyPr/>
          <a:lstStyle/>
          <a:p>
            <a:r>
              <a:rPr lang="zh-TW" altLang="en-US" dirty="0">
                <a:latin typeface="Adobe 繁黑體 Std B" panose="020B0700000000000000" pitchFamily="34" charset="-120"/>
                <a:ea typeface="Adobe 繁黑體 Std B" panose="020B0700000000000000" pitchFamily="34" charset="-120"/>
              </a:rPr>
              <a:t>補充</a:t>
            </a:r>
          </a:p>
        </p:txBody>
      </p:sp>
      <p:sp>
        <p:nvSpPr>
          <p:cNvPr id="4" name="日期版面配置區 3">
            <a:extLst>
              <a:ext uri="{FF2B5EF4-FFF2-40B4-BE49-F238E27FC236}">
                <a16:creationId xmlns:a16="http://schemas.microsoft.com/office/drawing/2014/main" id="{E7945A18-1A1F-752B-ACD6-2ADDA9CFF9A2}"/>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A481508F-CBA3-CB15-D7CD-D2C03BA7CE19}"/>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A222E012-990B-DED1-86CC-EF753ACC473F}"/>
              </a:ext>
            </a:extLst>
          </p:cNvPr>
          <p:cNvSpPr>
            <a:spLocks noGrp="1"/>
          </p:cNvSpPr>
          <p:nvPr>
            <p:ph type="sldNum" sz="quarter" idx="12"/>
          </p:nvPr>
        </p:nvSpPr>
        <p:spPr/>
        <p:txBody>
          <a:bodyPr/>
          <a:lstStyle/>
          <a:p>
            <a:fld id="{A65A5C87-DF58-40C8-B092-1DE63DB4547E}" type="slidenum">
              <a:rPr lang="en-US" altLang="zh-TW" smtClean="0"/>
              <a:pPr/>
              <a:t>17</a:t>
            </a:fld>
            <a:endParaRPr lang="zh-TW" altLang="en-US"/>
          </a:p>
        </p:txBody>
      </p:sp>
      <p:sp>
        <p:nvSpPr>
          <p:cNvPr id="9" name="文字方塊 8">
            <a:extLst>
              <a:ext uri="{FF2B5EF4-FFF2-40B4-BE49-F238E27FC236}">
                <a16:creationId xmlns:a16="http://schemas.microsoft.com/office/drawing/2014/main" id="{BAB4366D-9F4D-4DF2-BE1A-E96D224723B0}"/>
              </a:ext>
            </a:extLst>
          </p:cNvPr>
          <p:cNvSpPr txBox="1"/>
          <p:nvPr/>
        </p:nvSpPr>
        <p:spPr>
          <a:xfrm>
            <a:off x="6003036" y="2035177"/>
            <a:ext cx="5631180" cy="2185214"/>
          </a:xfrm>
          <a:prstGeom prst="rect">
            <a:avLst/>
          </a:prstGeom>
          <a:noFill/>
        </p:spPr>
        <p:txBody>
          <a:bodyPr wrap="square">
            <a:spAutoFit/>
          </a:bodyPr>
          <a:lstStyle/>
          <a:p>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4.</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找尋失落的意義</a:t>
            </a:r>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5.</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將情感從逝者身上移轉</a:t>
            </a:r>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6.</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給予充分的時間與空間盡情悲傷</a:t>
            </a:r>
            <a:endPar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endParaRPr lang="en-US"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a:p>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7.</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適當的求助專業人員</a:t>
            </a:r>
            <a:endParaRPr lang="zh-TW" altLang="en-US" sz="2000" dirty="0"/>
          </a:p>
        </p:txBody>
      </p:sp>
      <p:sp>
        <p:nvSpPr>
          <p:cNvPr id="10" name="文字方塊 9">
            <a:extLst>
              <a:ext uri="{FF2B5EF4-FFF2-40B4-BE49-F238E27FC236}">
                <a16:creationId xmlns:a16="http://schemas.microsoft.com/office/drawing/2014/main" id="{58E232C0-24B0-4A7C-A901-99FDF1AD8F7C}"/>
              </a:ext>
            </a:extLst>
          </p:cNvPr>
          <p:cNvSpPr txBox="1"/>
          <p:nvPr/>
        </p:nvSpPr>
        <p:spPr>
          <a:xfrm>
            <a:off x="841248" y="552799"/>
            <a:ext cx="6096000" cy="523220"/>
          </a:xfrm>
          <a:prstGeom prst="rect">
            <a:avLst/>
          </a:prstGeom>
          <a:noFill/>
        </p:spPr>
        <p:txBody>
          <a:bodyPr wrap="square">
            <a:spAutoFit/>
          </a:bodyPr>
          <a:lstStyle/>
          <a:p>
            <a:r>
              <a:rPr lang="zh-TW" altLang="zh-TW" sz="2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當愛情遇上不確定的死亡</a:t>
            </a:r>
            <a:r>
              <a:rPr lang="en-US" altLang="zh-TW" sz="2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endParaRPr lang="zh-TW" altLang="en-US" sz="2800" dirty="0"/>
          </a:p>
        </p:txBody>
      </p:sp>
      <p:sp>
        <p:nvSpPr>
          <p:cNvPr id="12" name="文字方塊 11">
            <a:extLst>
              <a:ext uri="{FF2B5EF4-FFF2-40B4-BE49-F238E27FC236}">
                <a16:creationId xmlns:a16="http://schemas.microsoft.com/office/drawing/2014/main" id="{CB6CEF72-8695-4F54-936A-D964E46C10A4}"/>
              </a:ext>
            </a:extLst>
          </p:cNvPr>
          <p:cNvSpPr txBox="1"/>
          <p:nvPr/>
        </p:nvSpPr>
        <p:spPr>
          <a:xfrm>
            <a:off x="905256" y="2035177"/>
            <a:ext cx="5097780" cy="1569660"/>
          </a:xfrm>
          <a:prstGeom prst="rect">
            <a:avLst/>
          </a:prstGeom>
          <a:noFill/>
        </p:spPr>
        <p:txBody>
          <a:bodyPr wrap="square">
            <a:spAutoFit/>
          </a:bodyPr>
          <a:lstStyle/>
          <a:p>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1.</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體認失落</a:t>
            </a:r>
            <a:br>
              <a:rPr lang="en-US"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br>
              <a:rPr lang="zh-TW"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2.</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體驗情感</a:t>
            </a:r>
            <a:br>
              <a:rPr lang="en-US"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br>
              <a:rPr lang="zh-TW" altLang="zh-TW" sz="18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br>
            <a:r>
              <a:rPr lang="en-US"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3.</a:t>
            </a:r>
            <a:r>
              <a:rPr lang="zh-TW" altLang="zh-TW" sz="2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幫助生者繼續活下去</a:t>
            </a:r>
            <a:endParaRPr lang="zh-TW" altLang="en-US" sz="2000" dirty="0"/>
          </a:p>
        </p:txBody>
      </p:sp>
    </p:spTree>
    <p:extLst>
      <p:ext uri="{BB962C8B-B14F-4D97-AF65-F5344CB8AC3E}">
        <p14:creationId xmlns:p14="http://schemas.microsoft.com/office/powerpoint/2010/main" val="304412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a:extLst>
              <a:ext uri="{FF2B5EF4-FFF2-40B4-BE49-F238E27FC236}">
                <a16:creationId xmlns:a16="http://schemas.microsoft.com/office/drawing/2014/main" id="{3B0FAD77-BC9B-4F5F-94D5-AA246F14F9D9}"/>
              </a:ext>
            </a:extLst>
          </p:cNvPr>
          <p:cNvSpPr>
            <a:spLocks noGrp="1"/>
          </p:cNvSpPr>
          <p:nvPr>
            <p:ph type="title"/>
          </p:nvPr>
        </p:nvSpPr>
        <p:spPr/>
        <p:txBody>
          <a:bodyPr rtlCol="0"/>
          <a:lstStyle/>
          <a:p>
            <a:pPr rtl="0"/>
            <a:r>
              <a:rPr lang="zh-TW" altLang="en-US" dirty="0">
                <a:latin typeface="Adobe 繁黑體 Std B" panose="020B0700000000000000" pitchFamily="34" charset="-120"/>
                <a:ea typeface="Adobe 繁黑體 Std B" panose="020B0700000000000000" pitchFamily="34" charset="-120"/>
              </a:rPr>
              <a:t>小組分工</a:t>
            </a:r>
          </a:p>
        </p:txBody>
      </p:sp>
      <p:sp>
        <p:nvSpPr>
          <p:cNvPr id="30" name="文字版面配置區 29">
            <a:extLst>
              <a:ext uri="{FF2B5EF4-FFF2-40B4-BE49-F238E27FC236}">
                <a16:creationId xmlns:a16="http://schemas.microsoft.com/office/drawing/2014/main" id="{ECFE66B6-B6A8-4238-9AF9-89E257E29B39}"/>
              </a:ext>
            </a:extLst>
          </p:cNvPr>
          <p:cNvSpPr>
            <a:spLocks noGrp="1"/>
          </p:cNvSpPr>
          <p:nvPr>
            <p:ph type="body" sz="quarter" idx="39"/>
          </p:nvPr>
        </p:nvSpPr>
        <p:spPr>
          <a:xfrm>
            <a:off x="593091" y="2956858"/>
            <a:ext cx="1837943" cy="2193417"/>
          </a:xfrm>
        </p:spPr>
        <p:txBody>
          <a:bodyPr rtlCol="0">
            <a:normAutofit/>
          </a:bodyPr>
          <a:lstStyle/>
          <a:p>
            <a:pPr rtl="0"/>
            <a:r>
              <a:rPr lang="zh-TW" altLang="en-US" sz="2400" dirty="0">
                <a:latin typeface="Adobe 繁黑體 Std B" panose="020B0700000000000000" pitchFamily="34" charset="-120"/>
                <a:ea typeface="Adobe 繁黑體 Std B" panose="020B0700000000000000" pitchFamily="34" charset="-120"/>
              </a:rPr>
              <a:t>蒐集資料</a:t>
            </a:r>
            <a:endParaRPr lang="en-US" altLang="zh-TW" sz="2400" dirty="0">
              <a:latin typeface="Adobe 繁黑體 Std B" panose="020B0700000000000000" pitchFamily="34" charset="-120"/>
              <a:ea typeface="Adobe 繁黑體 Std B" panose="020B0700000000000000" pitchFamily="34" charset="-120"/>
            </a:endParaRPr>
          </a:p>
          <a:p>
            <a:pPr rtl="0"/>
            <a:endParaRPr lang="zh-TW" altLang="en-US" sz="2400" dirty="0">
              <a:latin typeface="Adobe 繁黑體 Std B" panose="020B0700000000000000" pitchFamily="34" charset="-120"/>
              <a:ea typeface="Adobe 繁黑體 Std B" panose="020B0700000000000000" pitchFamily="34" charset="-120"/>
            </a:endParaRPr>
          </a:p>
          <a:p>
            <a:pPr rtl="0"/>
            <a:r>
              <a:rPr lang="zh-TW" altLang="en-US" dirty="0">
                <a:latin typeface="Adobe 繁黑體 Std B" panose="020B0700000000000000" pitchFamily="34" charset="-120"/>
                <a:ea typeface="Adobe 繁黑體 Std B" panose="020B0700000000000000" pitchFamily="34" charset="-120"/>
              </a:rPr>
              <a:t>鄭名佑</a:t>
            </a:r>
            <a:endParaRPr lang="en-US" altLang="zh-TW" dirty="0">
              <a:latin typeface="Adobe 繁黑體 Std B" panose="020B0700000000000000" pitchFamily="34" charset="-120"/>
              <a:ea typeface="Adobe 繁黑體 Std B" panose="020B0700000000000000" pitchFamily="34" charset="-120"/>
            </a:endParaRPr>
          </a:p>
          <a:p>
            <a:pPr rtl="0"/>
            <a:endParaRPr lang="en-US" altLang="zh-TW" dirty="0">
              <a:latin typeface="Adobe 繁黑體 Std B" panose="020B0700000000000000" pitchFamily="34" charset="-120"/>
              <a:ea typeface="Adobe 繁黑體 Std B" panose="020B0700000000000000" pitchFamily="34" charset="-120"/>
            </a:endParaRPr>
          </a:p>
          <a:p>
            <a:pPr rtl="0"/>
            <a:r>
              <a:rPr lang="zh-TW" altLang="en-US" dirty="0">
                <a:latin typeface="Adobe 繁黑體 Std B" panose="020B0700000000000000" pitchFamily="34" charset="-120"/>
                <a:ea typeface="Adobe 繁黑體 Std B" panose="020B0700000000000000" pitchFamily="34" charset="-120"/>
              </a:rPr>
              <a:t>賴冠廷</a:t>
            </a:r>
          </a:p>
        </p:txBody>
      </p:sp>
      <p:sp>
        <p:nvSpPr>
          <p:cNvPr id="13" name="日期版面配置區 12">
            <a:extLst>
              <a:ext uri="{FF2B5EF4-FFF2-40B4-BE49-F238E27FC236}">
                <a16:creationId xmlns:a16="http://schemas.microsoft.com/office/drawing/2014/main" id="{4247F24F-FEDE-4BA9-AF7F-3B64E28D080E}"/>
              </a:ext>
            </a:extLst>
          </p:cNvPr>
          <p:cNvSpPr>
            <a:spLocks noGrp="1"/>
          </p:cNvSpPr>
          <p:nvPr>
            <p:ph type="dt" sz="half" idx="32"/>
          </p:nvPr>
        </p:nvSpPr>
        <p:spPr/>
        <p:txBody>
          <a:bodyPr rtlCol="0"/>
          <a:lstStyle/>
          <a:p>
            <a:pPr rtl="0"/>
            <a:r>
              <a:rPr lang="en-US" altLang="zh-TW" dirty="0"/>
              <a:t>2022/11/29</a:t>
            </a:r>
          </a:p>
        </p:txBody>
      </p:sp>
      <p:sp>
        <p:nvSpPr>
          <p:cNvPr id="14" name="頁尾版面配置區 13">
            <a:extLst>
              <a:ext uri="{FF2B5EF4-FFF2-40B4-BE49-F238E27FC236}">
                <a16:creationId xmlns:a16="http://schemas.microsoft.com/office/drawing/2014/main" id="{08C90A15-9E96-4CA9-83EA-49AB7F1981AE}"/>
              </a:ext>
            </a:extLst>
          </p:cNvPr>
          <p:cNvSpPr>
            <a:spLocks noGrp="1"/>
          </p:cNvSpPr>
          <p:nvPr>
            <p:ph type="ftr" sz="quarter" idx="33"/>
          </p:nvPr>
        </p:nvSpPr>
        <p:spPr/>
        <p:txBody>
          <a:bodyPr rtlCol="0"/>
          <a:lstStyle/>
          <a:p>
            <a:pPr rtl="0"/>
            <a:r>
              <a:rPr lang="zh-TW" altLang="en-US" dirty="0"/>
              <a:t>餘命十年</a:t>
            </a:r>
          </a:p>
        </p:txBody>
      </p:sp>
      <p:sp>
        <p:nvSpPr>
          <p:cNvPr id="15" name="投影片編號版面配置區 14">
            <a:extLst>
              <a:ext uri="{FF2B5EF4-FFF2-40B4-BE49-F238E27FC236}">
                <a16:creationId xmlns:a16="http://schemas.microsoft.com/office/drawing/2014/main" id="{BFF618EE-5A1C-450F-9B69-114AD2057982}"/>
              </a:ext>
            </a:extLst>
          </p:cNvPr>
          <p:cNvSpPr>
            <a:spLocks noGrp="1"/>
          </p:cNvSpPr>
          <p:nvPr>
            <p:ph type="sldNum" sz="quarter" idx="34"/>
          </p:nvPr>
        </p:nvSpPr>
        <p:spPr/>
        <p:txBody>
          <a:bodyPr rtlCol="0"/>
          <a:lstStyle/>
          <a:p>
            <a:pPr rtl="0"/>
            <a:fld id="{A65A5C87-DF58-40C8-B092-1DE63DB4547E}" type="slidenum">
              <a:rPr lang="en-US" altLang="zh-TW" smtClean="0"/>
              <a:pPr rtl="0"/>
              <a:t>18</a:t>
            </a:fld>
            <a:endParaRPr lang="zh-TW" altLang="en-US"/>
          </a:p>
        </p:txBody>
      </p:sp>
      <p:sp>
        <p:nvSpPr>
          <p:cNvPr id="24" name="文字版面配置區 29">
            <a:extLst>
              <a:ext uri="{FF2B5EF4-FFF2-40B4-BE49-F238E27FC236}">
                <a16:creationId xmlns:a16="http://schemas.microsoft.com/office/drawing/2014/main" id="{BCAE2A16-E876-83F2-D531-40CD8367921C}"/>
              </a:ext>
            </a:extLst>
          </p:cNvPr>
          <p:cNvSpPr txBox="1">
            <a:spLocks/>
          </p:cNvSpPr>
          <p:nvPr/>
        </p:nvSpPr>
        <p:spPr>
          <a:xfrm>
            <a:off x="3433894" y="2936368"/>
            <a:ext cx="1837943" cy="219341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kern="1200">
                <a:solidFill>
                  <a:schemeClr val="tx1"/>
                </a:solidFill>
                <a:latin typeface="Microsoft JhengHei UI" panose="020B0604030504040204" pitchFamily="34" charset="-120"/>
                <a:ea typeface="Microsoft JhengHei UI" panose="020B0604030504040204" pitchFamily="34" charset="-120"/>
                <a:cs typeface="+mn-cs"/>
              </a:defRPr>
            </a:lvl1pPr>
            <a:lvl2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dobe 繁黑體 Std B" panose="020B0700000000000000" pitchFamily="34" charset="-120"/>
                <a:ea typeface="Adobe 繁黑體 Std B" panose="020B0700000000000000" pitchFamily="34" charset="-120"/>
              </a:rPr>
              <a:t>統整資料</a:t>
            </a:r>
            <a:endParaRPr lang="en-US" altLang="zh-TW" sz="2400" dirty="0">
              <a:latin typeface="Adobe 繁黑體 Std B" panose="020B0700000000000000" pitchFamily="34" charset="-120"/>
              <a:ea typeface="Adobe 繁黑體 Std B" panose="020B0700000000000000" pitchFamily="34" charset="-120"/>
            </a:endParaRPr>
          </a:p>
          <a:p>
            <a:endParaRPr lang="zh-TW" altLang="en-US" sz="2400"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陳奕穎</a:t>
            </a:r>
            <a:endParaRPr lang="en-US" altLang="zh-TW" dirty="0">
              <a:latin typeface="Adobe 繁黑體 Std B" panose="020B0700000000000000" pitchFamily="34" charset="-120"/>
              <a:ea typeface="Adobe 繁黑體 Std B" panose="020B0700000000000000" pitchFamily="34" charset="-120"/>
            </a:endParaRPr>
          </a:p>
          <a:p>
            <a:endParaRPr lang="en-US" altLang="zh-TW"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陳怡瑄</a:t>
            </a:r>
          </a:p>
        </p:txBody>
      </p:sp>
      <p:sp>
        <p:nvSpPr>
          <p:cNvPr id="25" name="文字版面配置區 29">
            <a:extLst>
              <a:ext uri="{FF2B5EF4-FFF2-40B4-BE49-F238E27FC236}">
                <a16:creationId xmlns:a16="http://schemas.microsoft.com/office/drawing/2014/main" id="{7A05ED3E-1072-0DE3-BAA4-E5A6E0C2B5FF}"/>
              </a:ext>
            </a:extLst>
          </p:cNvPr>
          <p:cNvSpPr txBox="1">
            <a:spLocks/>
          </p:cNvSpPr>
          <p:nvPr/>
        </p:nvSpPr>
        <p:spPr>
          <a:xfrm>
            <a:off x="6597430" y="2955002"/>
            <a:ext cx="1837943" cy="219341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kern="1200">
                <a:solidFill>
                  <a:schemeClr val="tx1"/>
                </a:solidFill>
                <a:latin typeface="Microsoft JhengHei UI" panose="020B0604030504040204" pitchFamily="34" charset="-120"/>
                <a:ea typeface="Microsoft JhengHei UI" panose="020B0604030504040204" pitchFamily="34" charset="-120"/>
                <a:cs typeface="+mn-cs"/>
              </a:defRPr>
            </a:lvl1pPr>
            <a:lvl2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dobe 繁黑體 Std B" panose="020B0700000000000000" pitchFamily="34" charset="-120"/>
                <a:ea typeface="Adobe 繁黑體 Std B" panose="020B0700000000000000" pitchFamily="34" charset="-120"/>
              </a:rPr>
              <a:t>製作簡報</a:t>
            </a:r>
            <a:endParaRPr lang="en-US" altLang="zh-TW" sz="2400" dirty="0">
              <a:latin typeface="Adobe 繁黑體 Std B" panose="020B0700000000000000" pitchFamily="34" charset="-120"/>
              <a:ea typeface="Adobe 繁黑體 Std B" panose="020B0700000000000000" pitchFamily="34" charset="-120"/>
            </a:endParaRPr>
          </a:p>
          <a:p>
            <a:endParaRPr lang="zh-TW" altLang="en-US" sz="2400"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謝智晴</a:t>
            </a:r>
            <a:endParaRPr lang="en-US" altLang="zh-TW" dirty="0">
              <a:latin typeface="Adobe 繁黑體 Std B" panose="020B0700000000000000" pitchFamily="34" charset="-120"/>
              <a:ea typeface="Adobe 繁黑體 Std B" panose="020B0700000000000000" pitchFamily="34" charset="-120"/>
            </a:endParaRPr>
          </a:p>
          <a:p>
            <a:endParaRPr lang="en-US" altLang="zh-TW"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徐曼殊</a:t>
            </a:r>
          </a:p>
        </p:txBody>
      </p:sp>
      <p:sp>
        <p:nvSpPr>
          <p:cNvPr id="31" name="文字版面配置區 29">
            <a:extLst>
              <a:ext uri="{FF2B5EF4-FFF2-40B4-BE49-F238E27FC236}">
                <a16:creationId xmlns:a16="http://schemas.microsoft.com/office/drawing/2014/main" id="{A9C8EEB5-F0C9-E4C2-D8C4-3C0BE9F2AD65}"/>
              </a:ext>
            </a:extLst>
          </p:cNvPr>
          <p:cNvSpPr txBox="1">
            <a:spLocks/>
          </p:cNvSpPr>
          <p:nvPr/>
        </p:nvSpPr>
        <p:spPr>
          <a:xfrm>
            <a:off x="9760966" y="2945574"/>
            <a:ext cx="1837943" cy="219341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kern="1200">
                <a:solidFill>
                  <a:schemeClr val="tx1"/>
                </a:solidFill>
                <a:latin typeface="Microsoft JhengHei UI" panose="020B0604030504040204" pitchFamily="34" charset="-120"/>
                <a:ea typeface="Microsoft JhengHei UI" panose="020B0604030504040204" pitchFamily="34" charset="-120"/>
                <a:cs typeface="+mn-cs"/>
              </a:defRPr>
            </a:lvl1pPr>
            <a:lvl2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dobe 繁黑體 Std B" panose="020B0700000000000000" pitchFamily="34" charset="-120"/>
                <a:ea typeface="Adobe 繁黑體 Std B" panose="020B0700000000000000" pitchFamily="34" charset="-120"/>
              </a:rPr>
              <a:t>上台報告</a:t>
            </a:r>
            <a:endParaRPr lang="en-US" altLang="zh-TW" sz="2400" dirty="0">
              <a:latin typeface="Adobe 繁黑體 Std B" panose="020B0700000000000000" pitchFamily="34" charset="-120"/>
              <a:ea typeface="Adobe 繁黑體 Std B" panose="020B0700000000000000" pitchFamily="34" charset="-120"/>
            </a:endParaRPr>
          </a:p>
          <a:p>
            <a:endParaRPr lang="zh-TW" altLang="en-US" sz="2400"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沈威廷</a:t>
            </a:r>
            <a:endParaRPr lang="en-US" altLang="zh-TW" dirty="0">
              <a:latin typeface="Adobe 繁黑體 Std B" panose="020B0700000000000000" pitchFamily="34" charset="-120"/>
              <a:ea typeface="Adobe 繁黑體 Std B" panose="020B0700000000000000" pitchFamily="34" charset="-120"/>
            </a:endParaRPr>
          </a:p>
          <a:p>
            <a:endParaRPr lang="en-US" altLang="zh-TW" dirty="0">
              <a:latin typeface="Adobe 繁黑體 Std B" panose="020B0700000000000000" pitchFamily="34" charset="-120"/>
              <a:ea typeface="Adobe 繁黑體 Std B" panose="020B0700000000000000" pitchFamily="34" charset="-120"/>
            </a:endParaRPr>
          </a:p>
          <a:p>
            <a:r>
              <a:rPr lang="zh-TW" altLang="en-US" dirty="0">
                <a:latin typeface="Adobe 繁黑體 Std B" panose="020B0700000000000000" pitchFamily="34" charset="-120"/>
                <a:ea typeface="Adobe 繁黑體 Std B" panose="020B0700000000000000" pitchFamily="34" charset="-120"/>
              </a:rPr>
              <a:t>廖習善</a:t>
            </a:r>
          </a:p>
        </p:txBody>
      </p:sp>
    </p:spTree>
    <p:extLst>
      <p:ext uri="{BB962C8B-B14F-4D97-AF65-F5344CB8AC3E}">
        <p14:creationId xmlns:p14="http://schemas.microsoft.com/office/powerpoint/2010/main" val="335213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5">
            <a:extLst>
              <a:ext uri="{FF2B5EF4-FFF2-40B4-BE49-F238E27FC236}">
                <a16:creationId xmlns:a16="http://schemas.microsoft.com/office/drawing/2014/main" id="{D66EB580-6C32-717D-E48E-FFB08F31565A}"/>
              </a:ext>
            </a:extLst>
          </p:cNvPr>
          <p:cNvSpPr>
            <a:spLocks noGrp="1"/>
          </p:cNvSpPr>
          <p:nvPr>
            <p:ph type="title"/>
          </p:nvPr>
        </p:nvSpPr>
        <p:spPr/>
        <p:txBody>
          <a:bodyPr/>
          <a:lstStyle/>
          <a:p>
            <a:r>
              <a:rPr lang="zh-TW" altLang="en-US" dirty="0">
                <a:latin typeface="Adobe 繁黑體 Std B" panose="020B0700000000000000" pitchFamily="34" charset="-120"/>
                <a:ea typeface="Adobe 繁黑體 Std B" panose="020B0700000000000000" pitchFamily="34" charset="-120"/>
              </a:rPr>
              <a:t>參考資料</a:t>
            </a:r>
          </a:p>
        </p:txBody>
      </p:sp>
      <p:sp>
        <p:nvSpPr>
          <p:cNvPr id="17" name="內容版面配置區 16">
            <a:extLst>
              <a:ext uri="{FF2B5EF4-FFF2-40B4-BE49-F238E27FC236}">
                <a16:creationId xmlns:a16="http://schemas.microsoft.com/office/drawing/2014/main" id="{652B7B89-DE56-6C47-05B5-A6A4D93275EE}"/>
              </a:ext>
            </a:extLst>
          </p:cNvPr>
          <p:cNvSpPr>
            <a:spLocks noGrp="1"/>
          </p:cNvSpPr>
          <p:nvPr>
            <p:ph idx="1"/>
          </p:nvPr>
        </p:nvSpPr>
        <p:spPr>
          <a:xfrm>
            <a:off x="1115568" y="2545136"/>
            <a:ext cx="10168128" cy="3218101"/>
          </a:xfrm>
        </p:spPr>
        <p:txBody>
          <a:bodyPr>
            <a:normAutofit/>
          </a:bodyPr>
          <a:lstStyle/>
          <a:p>
            <a:pPr>
              <a:lnSpc>
                <a:spcPct val="120000"/>
              </a:lnSpc>
              <a:spcBef>
                <a:spcPts val="800"/>
              </a:spcBef>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2"/>
              </a:rPr>
              <a:t>https://youtu.be/_HM580GSmyI</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a:lnSpc>
                <a:spcPct val="120000"/>
              </a:lnSpc>
              <a:spcBef>
                <a:spcPts val="800"/>
              </a:spcBef>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3"/>
              </a:rPr>
              <a:t>https://mindduo.benq.com/parental-attachment/</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a:lnSpc>
                <a:spcPct val="120000"/>
              </a:lnSpc>
              <a:spcBef>
                <a:spcPts val="800"/>
              </a:spcBef>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4"/>
              </a:rPr>
              <a:t>https://www.thenewslens.com/article/151252</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a:lnSpc>
                <a:spcPct val="120000"/>
              </a:lnSpc>
              <a:spcBef>
                <a:spcPts val="800"/>
              </a:spcBef>
              <a:spcAft>
                <a:spcPts val="1200"/>
              </a:spcAft>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5"/>
              </a:rPr>
              <a:t>https://www.storm.mg/lifestyle/4419474</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a:lnSpc>
                <a:spcPct val="120000"/>
              </a:lnSpc>
              <a:spcBef>
                <a:spcPts val="800"/>
              </a:spcBef>
              <a:spcAft>
                <a:spcPts val="1200"/>
              </a:spcAft>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6"/>
              </a:rPr>
              <a:t>https://loory.tw/the-last-ten-years/</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a:p>
            <a:pPr>
              <a:lnSpc>
                <a:spcPct val="120000"/>
              </a:lnSpc>
              <a:spcBef>
                <a:spcPts val="800"/>
              </a:spcBef>
              <a:spcAft>
                <a:spcPts val="1200"/>
              </a:spcAft>
            </a:pPr>
            <a:r>
              <a:rPr lang="en-US" altLang="zh-TW" sz="2000"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7"/>
              </a:rPr>
              <a:t>https://womany.net/read/article/7112</a:t>
            </a:r>
            <a:endParaRPr lang="zh-TW" altLang="zh-TW" sz="20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p:txBody>
      </p:sp>
      <p:sp>
        <p:nvSpPr>
          <p:cNvPr id="8" name="日期版面配置區 7">
            <a:extLst>
              <a:ext uri="{FF2B5EF4-FFF2-40B4-BE49-F238E27FC236}">
                <a16:creationId xmlns:a16="http://schemas.microsoft.com/office/drawing/2014/main" id="{7F0BA41A-1E23-B20B-734C-BFECB8EE97B2}"/>
              </a:ext>
            </a:extLst>
          </p:cNvPr>
          <p:cNvSpPr>
            <a:spLocks noGrp="1"/>
          </p:cNvSpPr>
          <p:nvPr>
            <p:ph type="dt" sz="half" idx="10"/>
          </p:nvPr>
        </p:nvSpPr>
        <p:spPr/>
        <p:txBody>
          <a:bodyPr/>
          <a:lstStyle/>
          <a:p>
            <a:r>
              <a:rPr lang="en-US" altLang="zh-TW" dirty="0"/>
              <a:t>2022/11/29</a:t>
            </a:r>
            <a:endParaRPr lang="zh-TW" altLang="en-US" dirty="0"/>
          </a:p>
        </p:txBody>
      </p:sp>
      <p:sp>
        <p:nvSpPr>
          <p:cNvPr id="9" name="頁尾版面配置區 8">
            <a:extLst>
              <a:ext uri="{FF2B5EF4-FFF2-40B4-BE49-F238E27FC236}">
                <a16:creationId xmlns:a16="http://schemas.microsoft.com/office/drawing/2014/main" id="{DC7957D0-E2A0-3177-2EFD-7AB382EB4B06}"/>
              </a:ext>
            </a:extLst>
          </p:cNvPr>
          <p:cNvSpPr>
            <a:spLocks noGrp="1"/>
          </p:cNvSpPr>
          <p:nvPr>
            <p:ph type="ftr" sz="quarter" idx="11"/>
          </p:nvPr>
        </p:nvSpPr>
        <p:spPr/>
        <p:txBody>
          <a:bodyPr/>
          <a:lstStyle/>
          <a:p>
            <a:r>
              <a:rPr lang="zh-TW" altLang="en-US" dirty="0"/>
              <a:t>餘命十年</a:t>
            </a:r>
          </a:p>
        </p:txBody>
      </p:sp>
      <p:sp>
        <p:nvSpPr>
          <p:cNvPr id="10" name="投影片編號版面配置區 9">
            <a:extLst>
              <a:ext uri="{FF2B5EF4-FFF2-40B4-BE49-F238E27FC236}">
                <a16:creationId xmlns:a16="http://schemas.microsoft.com/office/drawing/2014/main" id="{F8AE46F3-F8AF-7A23-F748-864EA689620C}"/>
              </a:ext>
            </a:extLst>
          </p:cNvPr>
          <p:cNvSpPr>
            <a:spLocks noGrp="1"/>
          </p:cNvSpPr>
          <p:nvPr>
            <p:ph type="sldNum" sz="quarter" idx="12"/>
          </p:nvPr>
        </p:nvSpPr>
        <p:spPr/>
        <p:txBody>
          <a:bodyPr/>
          <a:lstStyle/>
          <a:p>
            <a:fld id="{A65A5C87-DF58-40C8-B092-1DE63DB4547E}" type="slidenum">
              <a:rPr lang="en-US" altLang="zh-TW" smtClean="0"/>
              <a:pPr/>
              <a:t>19</a:t>
            </a:fld>
            <a:endParaRPr lang="zh-TW" altLang="en-US"/>
          </a:p>
        </p:txBody>
      </p:sp>
    </p:spTree>
    <p:extLst>
      <p:ext uri="{BB962C8B-B14F-4D97-AF65-F5344CB8AC3E}">
        <p14:creationId xmlns:p14="http://schemas.microsoft.com/office/powerpoint/2010/main" val="8270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F4A85B-2AC6-4E29-B074-AB92F8FA9BB1}"/>
              </a:ext>
            </a:extLst>
          </p:cNvPr>
          <p:cNvSpPr>
            <a:spLocks noGrp="1"/>
          </p:cNvSpPr>
          <p:nvPr>
            <p:ph type="title"/>
          </p:nvPr>
        </p:nvSpPr>
        <p:spPr/>
        <p:txBody>
          <a:bodyPr rtlCol="0"/>
          <a:lstStyle/>
          <a:p>
            <a:pPr rtl="0"/>
            <a:r>
              <a:rPr lang="zh-TW" altLang="en-US" sz="5200" dirty="0">
                <a:latin typeface="Adobe 繁黑體 Std B" panose="020B0700000000000000" pitchFamily="34" charset="-120"/>
                <a:ea typeface="Adobe 繁黑體 Std B" panose="020B0700000000000000" pitchFamily="34" charset="-120"/>
              </a:rPr>
              <a:t>預告片</a:t>
            </a:r>
            <a:endParaRPr lang="zh-TW" altLang="en-US" dirty="0">
              <a:latin typeface="Adobe 繁黑體 Std B" panose="020B0700000000000000" pitchFamily="34" charset="-120"/>
              <a:ea typeface="Adobe 繁黑體 Std B" panose="020B0700000000000000" pitchFamily="34" charset="-120"/>
            </a:endParaRPr>
          </a:p>
        </p:txBody>
      </p:sp>
      <p:sp>
        <p:nvSpPr>
          <p:cNvPr id="4" name="日期版面配置區 3">
            <a:extLst>
              <a:ext uri="{FF2B5EF4-FFF2-40B4-BE49-F238E27FC236}">
                <a16:creationId xmlns:a16="http://schemas.microsoft.com/office/drawing/2014/main" id="{B425C423-85DE-48DB-8096-152D738B7D04}"/>
              </a:ext>
            </a:extLst>
          </p:cNvPr>
          <p:cNvSpPr>
            <a:spLocks noGrp="1"/>
          </p:cNvSpPr>
          <p:nvPr>
            <p:ph type="dt" sz="half" idx="10"/>
          </p:nvPr>
        </p:nvSpPr>
        <p:spPr/>
        <p:txBody>
          <a:bodyPr rtlCol="0"/>
          <a:lstStyle/>
          <a:p>
            <a:pPr rtl="0"/>
            <a:r>
              <a:rPr lang="en-US" altLang="zh-TW" dirty="0"/>
              <a:t>2022/11/29</a:t>
            </a:r>
          </a:p>
        </p:txBody>
      </p:sp>
      <p:sp>
        <p:nvSpPr>
          <p:cNvPr id="5" name="頁尾版面配置區 4">
            <a:extLst>
              <a:ext uri="{FF2B5EF4-FFF2-40B4-BE49-F238E27FC236}">
                <a16:creationId xmlns:a16="http://schemas.microsoft.com/office/drawing/2014/main" id="{3714E39E-D8A0-4428-97D8-FE545232279C}"/>
              </a:ext>
            </a:extLst>
          </p:cNvPr>
          <p:cNvSpPr>
            <a:spLocks noGrp="1"/>
          </p:cNvSpPr>
          <p:nvPr>
            <p:ph type="ftr" sz="quarter" idx="11"/>
          </p:nvPr>
        </p:nvSpPr>
        <p:spPr/>
        <p:txBody>
          <a:bodyPr rtlCol="0"/>
          <a:lstStyle/>
          <a:p>
            <a:pPr rtl="0"/>
            <a:r>
              <a:rPr lang="zh-TW" altLang="en-US" dirty="0"/>
              <a:t>餘命十年</a:t>
            </a:r>
          </a:p>
        </p:txBody>
      </p:sp>
      <p:sp>
        <p:nvSpPr>
          <p:cNvPr id="6" name="投影片編號版面配置區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rtlCol="0"/>
          <a:lstStyle/>
          <a:p>
            <a:pPr rtl="0"/>
            <a:fld id="{A65A5C87-DF58-40C8-B092-1DE63DB4547E}" type="slidenum">
              <a:rPr lang="en-US" altLang="zh-TW" smtClean="0"/>
              <a:t>2</a:t>
            </a:fld>
            <a:endParaRPr lang="zh-TW" altLang="en-US"/>
          </a:p>
        </p:txBody>
      </p:sp>
      <p:sp>
        <p:nvSpPr>
          <p:cNvPr id="3" name="內容版面配置區 2">
            <a:extLst>
              <a:ext uri="{FF2B5EF4-FFF2-40B4-BE49-F238E27FC236}">
                <a16:creationId xmlns:a16="http://schemas.microsoft.com/office/drawing/2014/main" id="{E32AB0EB-0819-41F4-99E9-C02FA0DAF66D}"/>
              </a:ext>
            </a:extLst>
          </p:cNvPr>
          <p:cNvSpPr>
            <a:spLocks noGrp="1"/>
          </p:cNvSpPr>
          <p:nvPr>
            <p:ph idx="4294967295"/>
          </p:nvPr>
        </p:nvSpPr>
        <p:spPr>
          <a:xfrm>
            <a:off x="4936934" y="3090192"/>
            <a:ext cx="6192153" cy="677615"/>
          </a:xfrm>
        </p:spPr>
        <p:txBody>
          <a:bodyPr rtlCol="0">
            <a:noAutofit/>
          </a:bodyPr>
          <a:lstStyle/>
          <a:p>
            <a:pPr marL="0" indent="0">
              <a:buNone/>
            </a:pPr>
            <a:r>
              <a:rPr lang="en-US" altLang="zh-TW" sz="3200" b="1" u="sng" dirty="0">
                <a:ln>
                  <a:noFill/>
                </a:ln>
                <a:solidFill>
                  <a:srgbClr val="0000FF"/>
                </a:solidFill>
                <a:effectLst/>
                <a:latin typeface="Arial" panose="020B0604020202020204" pitchFamily="34" charset="0"/>
                <a:ea typeface="Arial Unicode MS" panose="020B0604020202020204" pitchFamily="34" charset="-120"/>
                <a:cs typeface="Arial Unicode MS" panose="020B0604020202020204" pitchFamily="34" charset="-120"/>
                <a:hlinkClick r:id="rId3"/>
              </a:rPr>
              <a:t>https://youtu.be/_HM580GSmyI</a:t>
            </a:r>
            <a:endParaRPr lang="zh-TW" altLang="zh-TW" sz="3200" dirty="0">
              <a:ln>
                <a:noFill/>
              </a:ln>
              <a:solidFill>
                <a:srgbClr val="000000"/>
              </a:solidFill>
              <a:effectLst/>
              <a:latin typeface="PingFang TC Regular"/>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AB3DED6-49F4-4192-B903-1842F7922EAB}"/>
              </a:ext>
            </a:extLst>
          </p:cNvPr>
          <p:cNvSpPr txBox="1">
            <a:spLocks/>
          </p:cNvSpPr>
          <p:nvPr/>
        </p:nvSpPr>
        <p:spPr>
          <a:xfrm>
            <a:off x="4634992" y="1933956"/>
            <a:ext cx="3741364" cy="2990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a:lstStyle>
          <a:p>
            <a:pPr>
              <a:spcAft>
                <a:spcPts val="600"/>
              </a:spcAft>
            </a:pPr>
            <a:r>
              <a:rPr lang="zh-TW" altLang="en-US" sz="5400" kern="1200" dirty="0">
                <a:latin typeface="Microsoft JhengHei UI" panose="020B0604030504040204" pitchFamily="34" charset="-120"/>
                <a:ea typeface="Microsoft JhengHei UI" panose="020B0604030504040204" pitchFamily="34" charset="-120"/>
                <a:cs typeface="+mj-cs"/>
              </a:rPr>
              <a:t>謝謝觀看</a:t>
            </a:r>
          </a:p>
        </p:txBody>
      </p:sp>
      <p:sp>
        <p:nvSpPr>
          <p:cNvPr id="2" name="日期版面配置區 1">
            <a:extLst>
              <a:ext uri="{FF2B5EF4-FFF2-40B4-BE49-F238E27FC236}">
                <a16:creationId xmlns:a16="http://schemas.microsoft.com/office/drawing/2014/main" id="{4470C665-6166-4D53-883A-763A84374C3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ltLang="zh-TW" noProof="0"/>
              <a:t>20XX/9/4</a:t>
            </a:r>
            <a:endParaRPr lang="zh-TW" altLang="en-US" noProof="0"/>
          </a:p>
        </p:txBody>
      </p:sp>
      <p:sp>
        <p:nvSpPr>
          <p:cNvPr id="3" name="頁尾版面配置區 2">
            <a:extLst>
              <a:ext uri="{FF2B5EF4-FFF2-40B4-BE49-F238E27FC236}">
                <a16:creationId xmlns:a16="http://schemas.microsoft.com/office/drawing/2014/main" id="{BA3DA107-0E7D-493A-AC81-A39FAFAADA7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zh-TW" altLang="en-US" kern="1200" noProof="0">
                <a:latin typeface="Microsoft JhengHei UI" panose="020B0604030504040204" pitchFamily="34" charset="-120"/>
                <a:ea typeface="Microsoft JhengHei UI" panose="020B0604030504040204" pitchFamily="34" charset="-120"/>
                <a:cs typeface="+mn-cs"/>
              </a:rPr>
              <a:t>簡報標題</a:t>
            </a:r>
          </a:p>
        </p:txBody>
      </p:sp>
      <p:sp>
        <p:nvSpPr>
          <p:cNvPr id="4" name="投影片編號版面配置區 3">
            <a:extLst>
              <a:ext uri="{FF2B5EF4-FFF2-40B4-BE49-F238E27FC236}">
                <a16:creationId xmlns:a16="http://schemas.microsoft.com/office/drawing/2014/main" id="{E1FA5789-9824-4062-85F0-D82E03C7F19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5A5C87-DF58-40C8-B092-1DE63DB4547E}" type="slidenum">
              <a:rPr lang="en-US" altLang="zh-TW" noProof="0" smtClean="0"/>
              <a:pPr>
                <a:spcAft>
                  <a:spcPts val="600"/>
                </a:spcAft>
              </a:pPr>
              <a:t>20</a:t>
            </a:fld>
            <a:endParaRPr lang="zh-TW" altLang="en-US" noProof="0"/>
          </a:p>
        </p:txBody>
      </p:sp>
    </p:spTree>
    <p:extLst>
      <p:ext uri="{BB962C8B-B14F-4D97-AF65-F5344CB8AC3E}">
        <p14:creationId xmlns:p14="http://schemas.microsoft.com/office/powerpoint/2010/main" val="102576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501C14-7F4D-4D43-AB31-14E1B4AA1C63}"/>
              </a:ext>
            </a:extLst>
          </p:cNvPr>
          <p:cNvSpPr>
            <a:spLocks noGrp="1"/>
          </p:cNvSpPr>
          <p:nvPr>
            <p:ph type="title"/>
          </p:nvPr>
        </p:nvSpPr>
        <p:spPr/>
        <p:txBody>
          <a:bodyPr rtlCol="0"/>
          <a:lstStyle/>
          <a:p>
            <a:pPr rtl="0"/>
            <a:r>
              <a:rPr lang="zh-TW" altLang="en-US" dirty="0">
                <a:latin typeface="Adobe 繁黑體 Std B" panose="020B0700000000000000" pitchFamily="34" charset="-120"/>
                <a:ea typeface="Adobe 繁黑體 Std B" panose="020B0700000000000000" pitchFamily="34" charset="-120"/>
              </a:rPr>
              <a:t>目錄</a:t>
            </a:r>
          </a:p>
        </p:txBody>
      </p:sp>
      <p:sp>
        <p:nvSpPr>
          <p:cNvPr id="7" name="標題 1">
            <a:extLst>
              <a:ext uri="{FF2B5EF4-FFF2-40B4-BE49-F238E27FC236}">
                <a16:creationId xmlns:a16="http://schemas.microsoft.com/office/drawing/2014/main" id="{7C567C38-4911-40B8-8E8D-97E90B76069F}"/>
              </a:ext>
            </a:extLst>
          </p:cNvPr>
          <p:cNvSpPr txBox="1">
            <a:spLocks/>
          </p:cNvSpPr>
          <p:nvPr/>
        </p:nvSpPr>
        <p:spPr>
          <a:xfrm>
            <a:off x="688350" y="3265025"/>
            <a:ext cx="10595346" cy="378985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000" kern="1200">
                <a:solidFill>
                  <a:schemeClr val="tx1"/>
                </a:solidFill>
                <a:latin typeface="Microsoft JhengHei UI" panose="020B0604030504040204" pitchFamily="34" charset="-120"/>
                <a:ea typeface="Microsoft JhengHei UI" panose="020B0604030504040204" pitchFamily="34" charset="-120"/>
                <a:cs typeface="+mj-cs"/>
              </a:defRPr>
            </a:lvl1pPr>
          </a:lstStyle>
          <a:p>
            <a:pPr marL="571500" indent="-571500">
              <a:buFont typeface="Arial" panose="020B0604020202020204" pitchFamily="34" charset="0"/>
              <a:buChar char="•"/>
            </a:pPr>
            <a:r>
              <a:rPr lang="zh-TW" altLang="en-US" sz="13200" dirty="0">
                <a:latin typeface="Adobe 繁黑體 Std B" panose="020B0700000000000000" pitchFamily="34" charset="-120"/>
                <a:ea typeface="Adobe 繁黑體 Std B" panose="020B0700000000000000" pitchFamily="34" charset="-120"/>
              </a:rPr>
              <a:t>簡介</a:t>
            </a:r>
            <a:endParaRPr lang="en-US" altLang="zh-TW" sz="13200" dirty="0">
              <a:latin typeface="Adobe 繁黑體 Std B" panose="020B0700000000000000" pitchFamily="34" charset="-120"/>
              <a:ea typeface="Adobe 繁黑體 Std B" panose="020B0700000000000000" pitchFamily="34" charset="-120"/>
            </a:endParaRPr>
          </a:p>
          <a:p>
            <a:endParaRPr lang="en-US" altLang="zh-TW" sz="13200" dirty="0">
              <a:latin typeface="Adobe 繁黑體 Std B" panose="020B0700000000000000" pitchFamily="34" charset="-120"/>
              <a:ea typeface="Adobe 繁黑體 Std B" panose="020B0700000000000000" pitchFamily="34" charset="-120"/>
            </a:endParaRPr>
          </a:p>
          <a:p>
            <a:pPr marL="571500" indent="-571500">
              <a:buFont typeface="Arial" panose="020B0604020202020204" pitchFamily="34" charset="0"/>
              <a:buChar char="•"/>
            </a:pPr>
            <a:r>
              <a:rPr lang="zh-TW" altLang="en-US" sz="13200" dirty="0">
                <a:latin typeface="Adobe 繁黑體 Std B" panose="020B0700000000000000" pitchFamily="34" charset="-120"/>
                <a:ea typeface="Adobe 繁黑體 Std B" panose="020B0700000000000000" pitchFamily="34" charset="-120"/>
              </a:rPr>
              <a:t>人物設定</a:t>
            </a:r>
            <a:endParaRPr lang="en-US" altLang="zh-TW" sz="13200" dirty="0">
              <a:latin typeface="Adobe 繁黑體 Std B" panose="020B0700000000000000" pitchFamily="34" charset="-120"/>
              <a:ea typeface="Adobe 繁黑體 Std B" panose="020B0700000000000000" pitchFamily="34" charset="-120"/>
            </a:endParaRPr>
          </a:p>
          <a:p>
            <a:pPr marL="571500" indent="-571500">
              <a:buFont typeface="Arial" panose="020B0604020202020204" pitchFamily="34" charset="0"/>
              <a:buChar char="•"/>
            </a:pPr>
            <a:endParaRPr lang="en-US" altLang="zh-TW" sz="13200" dirty="0">
              <a:latin typeface="Adobe 繁黑體 Std B" panose="020B0700000000000000" pitchFamily="34" charset="-120"/>
              <a:ea typeface="Adobe 繁黑體 Std B" panose="020B0700000000000000" pitchFamily="34" charset="-120"/>
            </a:endParaRPr>
          </a:p>
          <a:p>
            <a:pPr marL="571500" indent="-571500">
              <a:buFont typeface="Arial" panose="020B0604020202020204" pitchFamily="34" charset="0"/>
              <a:buChar char="•"/>
            </a:pPr>
            <a:r>
              <a:rPr lang="zh-TW" altLang="en-US" sz="13200" dirty="0">
                <a:latin typeface="Adobe 繁黑體 Std B" panose="020B0700000000000000" pitchFamily="34" charset="-120"/>
                <a:ea typeface="Adobe 繁黑體 Std B" panose="020B0700000000000000" pitchFamily="34" charset="-120"/>
              </a:rPr>
              <a:t>故事劇情</a:t>
            </a:r>
            <a:endParaRPr lang="en-US" altLang="zh-TW" sz="13200" dirty="0">
              <a:latin typeface="Adobe 繁黑體 Std B" panose="020B0700000000000000" pitchFamily="34" charset="-120"/>
              <a:ea typeface="Adobe 繁黑體 Std B" panose="020B0700000000000000" pitchFamily="34" charset="-120"/>
            </a:endParaRPr>
          </a:p>
          <a:p>
            <a:endParaRPr lang="en-US" altLang="zh-TW" sz="13200" dirty="0">
              <a:latin typeface="Adobe 繁黑體 Std B" panose="020B0700000000000000" pitchFamily="34" charset="-120"/>
              <a:ea typeface="Adobe 繁黑體 Std B" panose="020B0700000000000000" pitchFamily="34" charset="-120"/>
            </a:endParaRPr>
          </a:p>
          <a:p>
            <a:pPr marL="571500" indent="-571500">
              <a:buFont typeface="Arial" panose="020B0604020202020204" pitchFamily="34" charset="0"/>
              <a:buChar char="•"/>
            </a:pPr>
            <a:r>
              <a:rPr lang="zh-TW" altLang="zh-TW" sz="13200" dirty="0">
                <a:solidFill>
                  <a:srgbClr val="000000"/>
                </a:solidFill>
                <a:effectLst/>
                <a:latin typeface="Adobe 繁黑體 Std B" panose="020B0700000000000000" pitchFamily="34" charset="-120"/>
                <a:ea typeface="Adobe 繁黑體 Std B" panose="020B0700000000000000" pitchFamily="34" charset="-120"/>
              </a:rPr>
              <a:t>這個故事如何幫助我們了解愛情</a:t>
            </a:r>
            <a:r>
              <a:rPr lang="zh-TW" altLang="zh-TW" sz="132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endParaRPr lang="en-US" altLang="zh-TW" sz="132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3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r>
              <a:rPr lang="zh-TW" altLang="en-US" sz="13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心境轉化</a:t>
            </a:r>
            <a:endParaRPr lang="en-US" altLang="zh-TW" sz="13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32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r>
              <a:rPr lang="zh-TW" altLang="en-US" sz="13200" dirty="0">
                <a:solidFill>
                  <a:srgbClr val="000000"/>
                </a:solidFill>
                <a:ea typeface="Adobe 繁黑體 Std B" panose="020B0700000000000000" pitchFamily="34" charset="-120"/>
                <a:cs typeface="Times New Roman" panose="02020603050405020304" pitchFamily="18" charset="0"/>
              </a:rPr>
              <a:t>影響</a:t>
            </a:r>
            <a:endParaRPr lang="en-US" altLang="zh-TW" sz="13200" dirty="0">
              <a:solidFill>
                <a:srgbClr val="000000"/>
              </a:solidFill>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3200" dirty="0">
              <a:solidFill>
                <a:srgbClr val="000000"/>
              </a:solidFill>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00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23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12300" dirty="0">
              <a:latin typeface="Adobe 繁黑體 Std B" panose="020B0700000000000000" pitchFamily="34" charset="-120"/>
              <a:ea typeface="Adobe 繁黑體 Std B" panose="020B0700000000000000" pitchFamily="34" charset="-120"/>
            </a:endParaRPr>
          </a:p>
          <a:p>
            <a:pPr marL="571500" indent="-571500">
              <a:buFont typeface="Arial" panose="020B0604020202020204" pitchFamily="34" charset="0"/>
              <a:buChar char="•"/>
            </a:pPr>
            <a:endParaRPr lang="zh-TW" altLang="en-US" dirty="0">
              <a:latin typeface="Adobe 繁黑體 Std B" panose="020B0700000000000000" pitchFamily="34" charset="-120"/>
              <a:ea typeface="Adobe 繁黑體 Std B" panose="020B0700000000000000" pitchFamily="34" charset="-120"/>
            </a:endParaRPr>
          </a:p>
        </p:txBody>
      </p:sp>
      <p:sp>
        <p:nvSpPr>
          <p:cNvPr id="9" name="文字方塊 8">
            <a:extLst>
              <a:ext uri="{FF2B5EF4-FFF2-40B4-BE49-F238E27FC236}">
                <a16:creationId xmlns:a16="http://schemas.microsoft.com/office/drawing/2014/main" id="{7369A583-0027-4177-8EFE-19CE42FBB600}"/>
              </a:ext>
            </a:extLst>
          </p:cNvPr>
          <p:cNvSpPr txBox="1"/>
          <p:nvPr/>
        </p:nvSpPr>
        <p:spPr>
          <a:xfrm>
            <a:off x="5252244" y="1763099"/>
            <a:ext cx="7890933" cy="2123658"/>
          </a:xfrm>
          <a:prstGeom prst="rect">
            <a:avLst/>
          </a:prstGeom>
          <a:noFill/>
        </p:spPr>
        <p:txBody>
          <a:bodyPr wrap="square">
            <a:spAutoFit/>
          </a:bodyPr>
          <a:lstStyle/>
          <a:p>
            <a:endParaRPr lang="en-US" altLang="zh-TW" sz="3300" b="1"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r>
              <a:rPr lang="zh-TW" altLang="en-US" sz="33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結語</a:t>
            </a:r>
            <a:endParaRPr lang="en-US" altLang="zh-TW" sz="33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endParaRPr lang="en-US" altLang="zh-TW" sz="33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p>
            <a:pPr marL="571500" indent="-571500">
              <a:buFont typeface="Arial" panose="020B0604020202020204" pitchFamily="34" charset="0"/>
              <a:buChar char="•"/>
            </a:pPr>
            <a:r>
              <a:rPr lang="zh-TW" altLang="en-US" sz="33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補充</a:t>
            </a:r>
            <a:r>
              <a:rPr lang="en-US" altLang="zh-TW" sz="33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r>
              <a:rPr lang="zh-TW" altLang="en-US" sz="33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 </a:t>
            </a:r>
            <a:r>
              <a:rPr lang="zh-TW" altLang="zh-TW" sz="33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當愛情遇上不確定的死亡</a:t>
            </a:r>
            <a:endParaRPr lang="zh-TW" altLang="en-US" sz="3300"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1A615316-C298-7F6E-6BC9-BB17C48E2949}"/>
              </a:ext>
            </a:extLst>
          </p:cNvPr>
          <p:cNvSpPr>
            <a:spLocks noGrp="1"/>
          </p:cNvSpPr>
          <p:nvPr>
            <p:ph type="title"/>
          </p:nvPr>
        </p:nvSpPr>
        <p:spPr/>
        <p:txBody>
          <a:bodyPr/>
          <a:lstStyle/>
          <a:p>
            <a:r>
              <a:rPr lang="zh-TW" altLang="en-US" dirty="0">
                <a:latin typeface="Adobe 繁黑體 Std B" panose="020B0700000000000000" pitchFamily="34" charset="-120"/>
                <a:ea typeface="Adobe 繁黑體 Std B" panose="020B0700000000000000" pitchFamily="34" charset="-120"/>
              </a:rPr>
              <a:t>簡介</a:t>
            </a:r>
          </a:p>
        </p:txBody>
      </p:sp>
      <p:sp>
        <p:nvSpPr>
          <p:cNvPr id="4" name="日期版面配置區 3">
            <a:extLst>
              <a:ext uri="{FF2B5EF4-FFF2-40B4-BE49-F238E27FC236}">
                <a16:creationId xmlns:a16="http://schemas.microsoft.com/office/drawing/2014/main" id="{F7912569-4C61-CE10-735F-7A4B1D8A63BB}"/>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82D450E2-D305-6FEE-68DD-201BA11BBF4E}"/>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3D40E69C-3DF2-3CE6-BA0F-F7C6FF1EF2A9}"/>
              </a:ext>
            </a:extLst>
          </p:cNvPr>
          <p:cNvSpPr>
            <a:spLocks noGrp="1"/>
          </p:cNvSpPr>
          <p:nvPr>
            <p:ph type="sldNum" sz="quarter" idx="12"/>
          </p:nvPr>
        </p:nvSpPr>
        <p:spPr/>
        <p:txBody>
          <a:bodyPr/>
          <a:lstStyle/>
          <a:p>
            <a:fld id="{A65A5C87-DF58-40C8-B092-1DE63DB4547E}" type="slidenum">
              <a:rPr lang="en-US" altLang="zh-TW" smtClean="0"/>
              <a:pPr/>
              <a:t>4</a:t>
            </a:fld>
            <a:endParaRPr lang="zh-TW" altLang="en-US"/>
          </a:p>
        </p:txBody>
      </p:sp>
    </p:spTree>
    <p:extLst>
      <p:ext uri="{BB962C8B-B14F-4D97-AF65-F5344CB8AC3E}">
        <p14:creationId xmlns:p14="http://schemas.microsoft.com/office/powerpoint/2010/main" val="289549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501C14-7F4D-4D43-AB31-14E1B4AA1C63}"/>
              </a:ext>
            </a:extLst>
          </p:cNvPr>
          <p:cNvSpPr>
            <a:spLocks noGrp="1"/>
          </p:cNvSpPr>
          <p:nvPr>
            <p:ph type="title"/>
          </p:nvPr>
        </p:nvSpPr>
        <p:spPr/>
        <p:txBody>
          <a:bodyPr rtlCol="0"/>
          <a:lstStyle/>
          <a:p>
            <a:pPr rtl="0"/>
            <a:r>
              <a:rPr lang="zh-TW" altLang="en-US" dirty="0">
                <a:latin typeface="Adobe 繁黑體 Std B" panose="020B0700000000000000" pitchFamily="34" charset="-120"/>
                <a:ea typeface="Adobe 繁黑體 Std B" panose="020B0700000000000000" pitchFamily="34" charset="-120"/>
              </a:rPr>
              <a:t>簡介</a:t>
            </a:r>
          </a:p>
        </p:txBody>
      </p:sp>
      <p:sp>
        <p:nvSpPr>
          <p:cNvPr id="3" name="內容版面配置區 2">
            <a:extLst>
              <a:ext uri="{FF2B5EF4-FFF2-40B4-BE49-F238E27FC236}">
                <a16:creationId xmlns:a16="http://schemas.microsoft.com/office/drawing/2014/main" id="{04141C1E-7FB9-4FD0-9195-B9ADFD18ADC1}"/>
              </a:ext>
            </a:extLst>
          </p:cNvPr>
          <p:cNvSpPr>
            <a:spLocks noGrp="1"/>
          </p:cNvSpPr>
          <p:nvPr>
            <p:ph idx="1"/>
          </p:nvPr>
        </p:nvSpPr>
        <p:spPr>
          <a:xfrm>
            <a:off x="1115568" y="1971497"/>
            <a:ext cx="10168128" cy="3694176"/>
          </a:xfrm>
        </p:spPr>
        <p:txBody>
          <a:bodyPr rtlCol="0">
            <a:normAutofit/>
          </a:bodyPr>
          <a:lstStyle/>
          <a:p>
            <a:pPr>
              <a:lnSpc>
                <a:spcPct val="200000"/>
              </a:lnSpc>
              <a:spcBef>
                <a:spcPts val="800"/>
              </a:spcBef>
            </a:pPr>
            <a:r>
              <a:rPr lang="ja-JP" altLang="zh-TW" sz="3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改編自已故作家小坂流加的半自傳同名小說，由知名導演藤井道人執導，小松菜奈、坂口健太郎主演。故事描述罹患罕見疾病的高林茉莉，與對人生感</a:t>
            </a:r>
            <a:r>
              <a:rPr lang="zh-TW" altLang="zh-TW" sz="3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到迷茫的真部和人相遇，共譜淒美虐戀</a:t>
            </a:r>
            <a:r>
              <a:rPr lang="zh-TW" altLang="en-US" sz="3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rPr>
              <a:t>。</a:t>
            </a:r>
            <a:endParaRPr lang="zh-TW" altLang="zh-TW" sz="3000" dirty="0">
              <a:ln>
                <a:noFill/>
              </a:ln>
              <a:solidFill>
                <a:srgbClr val="000000"/>
              </a:solidFill>
              <a:effectLst/>
              <a:latin typeface="Adobe 繁黑體 Std B" panose="020B0700000000000000" pitchFamily="34" charset="-120"/>
              <a:ea typeface="Adobe 繁黑體 Std B" panose="020B0700000000000000" pitchFamily="34" charset="-120"/>
              <a:cs typeface="Arial Unicode MS" panose="020B0604020202020204" pitchFamily="34" charset="-120"/>
            </a:endParaRPr>
          </a:p>
        </p:txBody>
      </p:sp>
      <p:sp>
        <p:nvSpPr>
          <p:cNvPr id="4" name="投影片編號版面配置區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rtlCol="0"/>
          <a:lstStyle/>
          <a:p>
            <a:pPr rtl="0"/>
            <a:fld id="{A65A5C87-DF58-40C8-B092-1DE63DB4547E}" type="slidenum">
              <a:rPr lang="en-US" altLang="zh-TW" smtClean="0"/>
              <a:pPr rtl="0"/>
              <a:t>5</a:t>
            </a:fld>
            <a:endParaRPr lang="zh-TW" altLang="en-US"/>
          </a:p>
        </p:txBody>
      </p:sp>
    </p:spTree>
    <p:extLst>
      <p:ext uri="{BB962C8B-B14F-4D97-AF65-F5344CB8AC3E}">
        <p14:creationId xmlns:p14="http://schemas.microsoft.com/office/powerpoint/2010/main" val="222010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4E88831B-DF21-BCCB-9D14-14CE1447BFA3}"/>
              </a:ext>
            </a:extLst>
          </p:cNvPr>
          <p:cNvSpPr>
            <a:spLocks noGrp="1"/>
          </p:cNvSpPr>
          <p:nvPr>
            <p:ph type="title"/>
          </p:nvPr>
        </p:nvSpPr>
        <p:spPr/>
        <p:txBody>
          <a:bodyPr/>
          <a:lstStyle/>
          <a:p>
            <a:r>
              <a:rPr lang="zh-TW" altLang="en-US" dirty="0">
                <a:latin typeface="Adobe 繁黑體 Std B" panose="020B0700000000000000" pitchFamily="34" charset="-120"/>
                <a:ea typeface="Adobe 繁黑體 Std B" panose="020B0700000000000000" pitchFamily="34" charset="-120"/>
              </a:rPr>
              <a:t>人物設定</a:t>
            </a:r>
          </a:p>
        </p:txBody>
      </p:sp>
      <p:sp>
        <p:nvSpPr>
          <p:cNvPr id="4" name="日期版面配置區 3">
            <a:extLst>
              <a:ext uri="{FF2B5EF4-FFF2-40B4-BE49-F238E27FC236}">
                <a16:creationId xmlns:a16="http://schemas.microsoft.com/office/drawing/2014/main" id="{03EDBAB4-F565-4EEF-EB4F-5E53B8DB4B31}"/>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046B691B-76D9-3C09-ED2C-A847C3BF5941}"/>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5584C705-254B-295B-15A0-DE07F8531371}"/>
              </a:ext>
            </a:extLst>
          </p:cNvPr>
          <p:cNvSpPr>
            <a:spLocks noGrp="1"/>
          </p:cNvSpPr>
          <p:nvPr>
            <p:ph type="sldNum" sz="quarter" idx="12"/>
          </p:nvPr>
        </p:nvSpPr>
        <p:spPr/>
        <p:txBody>
          <a:bodyPr/>
          <a:lstStyle/>
          <a:p>
            <a:fld id="{A65A5C87-DF58-40C8-B092-1DE63DB4547E}" type="slidenum">
              <a:rPr lang="en-US" altLang="zh-TW" smtClean="0"/>
              <a:pPr/>
              <a:t>6</a:t>
            </a:fld>
            <a:endParaRPr lang="zh-TW" altLang="en-US"/>
          </a:p>
        </p:txBody>
      </p:sp>
    </p:spTree>
    <p:extLst>
      <p:ext uri="{BB962C8B-B14F-4D97-AF65-F5344CB8AC3E}">
        <p14:creationId xmlns:p14="http://schemas.microsoft.com/office/powerpoint/2010/main" val="384593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D01BB465-C124-D08A-0E67-FCED258FAE86}"/>
              </a:ext>
            </a:extLst>
          </p:cNvPr>
          <p:cNvSpPr>
            <a:spLocks noGrp="1"/>
          </p:cNvSpPr>
          <p:nvPr>
            <p:ph type="title"/>
          </p:nvPr>
        </p:nvSpPr>
        <p:spPr>
          <a:xfrm>
            <a:off x="5084064" y="912255"/>
            <a:ext cx="6272784" cy="632362"/>
          </a:xfrm>
        </p:spPr>
        <p:txBody>
          <a:bodyPr>
            <a:noAutofit/>
          </a:bodyPr>
          <a:lstStyle/>
          <a:p>
            <a:pPr algn="ctr"/>
            <a:r>
              <a:rPr lang="zh-TW" altLang="en-US" sz="4000" dirty="0">
                <a:solidFill>
                  <a:srgbClr val="000000"/>
                </a:solidFill>
                <a:effectLst/>
                <a:latin typeface="Adobe 繁黑體 Std B" panose="020B0700000000000000" pitchFamily="34" charset="-120"/>
                <a:ea typeface="Adobe 繁黑體 Std B" panose="020B0700000000000000" pitchFamily="34" charset="-120"/>
              </a:rPr>
              <a:t>人物設定</a:t>
            </a:r>
            <a:endParaRPr lang="zh-TW" altLang="en-US" sz="4000" dirty="0">
              <a:latin typeface="Adobe 繁黑體 Std B" panose="020B0700000000000000" pitchFamily="34" charset="-120"/>
              <a:ea typeface="Adobe 繁黑體 Std B" panose="020B0700000000000000" pitchFamily="34" charset="-120"/>
            </a:endParaRPr>
          </a:p>
        </p:txBody>
      </p:sp>
      <p:sp>
        <p:nvSpPr>
          <p:cNvPr id="11" name="內容版面配置區 10">
            <a:extLst>
              <a:ext uri="{FF2B5EF4-FFF2-40B4-BE49-F238E27FC236}">
                <a16:creationId xmlns:a16="http://schemas.microsoft.com/office/drawing/2014/main" id="{6FEE8986-8E78-D6DD-9185-9777F014AB45}"/>
              </a:ext>
            </a:extLst>
          </p:cNvPr>
          <p:cNvSpPr>
            <a:spLocks noGrp="1"/>
          </p:cNvSpPr>
          <p:nvPr>
            <p:ph idx="1"/>
          </p:nvPr>
        </p:nvSpPr>
        <p:spPr>
          <a:xfrm>
            <a:off x="4832898" y="3078761"/>
            <a:ext cx="6450798" cy="3102584"/>
          </a:xfrm>
        </p:spPr>
        <p:txBody>
          <a:bodyPr>
            <a:normAutofit/>
          </a:bodyPr>
          <a:lstStyle/>
          <a:p>
            <a:pPr>
              <a:lnSpc>
                <a:spcPct val="150000"/>
              </a:lnSpc>
            </a:pPr>
            <a:r>
              <a:rPr lang="zh-TW" altLang="en-US" sz="2000" dirty="0">
                <a:solidFill>
                  <a:srgbClr val="000000"/>
                </a:solidFill>
                <a:effectLst/>
                <a:ea typeface="Arial Unicode MS" panose="020B0604020202020204" pitchFamily="34" charset="-120"/>
              </a:rPr>
              <a:t>    </a:t>
            </a:r>
            <a:r>
              <a:rPr lang="zh-TW" altLang="zh-TW" sz="2000" dirty="0">
                <a:solidFill>
                  <a:srgbClr val="000000"/>
                </a:solidFill>
                <a:effectLst/>
                <a:ea typeface="Arial Unicode MS" panose="020B0604020202020204" pitchFamily="34" charset="-120"/>
              </a:rPr>
              <a:t>茉莉在大學二年級</a:t>
            </a:r>
            <a:r>
              <a:rPr lang="zh-TW" altLang="zh-TW" sz="2000" dirty="0">
                <a:solidFill>
                  <a:srgbClr val="000000"/>
                </a:solidFill>
                <a:effectLst/>
                <a:ea typeface="Arial" panose="020B0604020202020204" pitchFamily="34" charset="0"/>
                <a:cs typeface="Times New Roman" panose="02020603050405020304" pitchFamily="18" charset="0"/>
              </a:rPr>
              <a:t>——</a:t>
            </a:r>
            <a:r>
              <a:rPr lang="zh-TW" altLang="zh-TW" sz="2000" dirty="0">
                <a:solidFill>
                  <a:srgbClr val="000000"/>
                </a:solidFill>
                <a:effectLst/>
                <a:ea typeface="Arial Unicode MS" panose="020B0604020202020204" pitchFamily="34" charset="-120"/>
              </a:rPr>
              <a:t>人生才正要開始的年紀，被診斷出罹患</a:t>
            </a:r>
            <a:r>
              <a:rPr lang="zh-CN" altLang="zh-TW" sz="2000" dirty="0">
                <a:solidFill>
                  <a:srgbClr val="000000"/>
                </a:solidFill>
                <a:effectLst/>
                <a:ea typeface="Arial Unicode MS" panose="020B0604020202020204" pitchFamily="34" charset="-120"/>
              </a:rPr>
              <a:t>每</a:t>
            </a:r>
            <a:r>
              <a:rPr lang="en-US" altLang="zh-TW" sz="2000" dirty="0">
                <a:solidFill>
                  <a:srgbClr val="000000"/>
                </a:solidFill>
                <a:effectLst/>
                <a:latin typeface="Arial" panose="020B0604020202020204" pitchFamily="34" charset="0"/>
                <a:ea typeface="新細明體" panose="02020500000000000000" pitchFamily="18" charset="-120"/>
                <a:cs typeface="Times New Roman" panose="02020603050405020304" pitchFamily="18" charset="0"/>
              </a:rPr>
              <a:t> 100 </a:t>
            </a:r>
            <a:r>
              <a:rPr lang="zh-TW" altLang="zh-TW" sz="2000" dirty="0">
                <a:solidFill>
                  <a:srgbClr val="000000"/>
                </a:solidFill>
                <a:effectLst/>
                <a:ea typeface="Arial Unicode MS" panose="020B0604020202020204" pitchFamily="34" charset="-120"/>
              </a:rPr>
              <a:t>萬人只有</a:t>
            </a:r>
            <a:r>
              <a:rPr lang="en-US" altLang="zh-TW" sz="2000" dirty="0">
                <a:solidFill>
                  <a:srgbClr val="000000"/>
                </a:solidFill>
                <a:effectLst/>
                <a:latin typeface="Arial" panose="020B0604020202020204" pitchFamily="34" charset="0"/>
                <a:ea typeface="新細明體" panose="02020500000000000000" pitchFamily="18" charset="-120"/>
                <a:cs typeface="Times New Roman" panose="02020603050405020304" pitchFamily="18" charset="0"/>
              </a:rPr>
              <a:t> 1.2 </a:t>
            </a:r>
            <a:r>
              <a:rPr lang="zh-TW" altLang="zh-TW" sz="2000" dirty="0">
                <a:solidFill>
                  <a:srgbClr val="000000"/>
                </a:solidFill>
                <a:effectLst/>
                <a:ea typeface="Arial Unicode MS" panose="020B0604020202020204" pitchFamily="34" charset="-120"/>
              </a:rPr>
              <a:t>人會罹患的罕見疾病「</a:t>
            </a:r>
            <a:r>
              <a:rPr lang="zh-TW" altLang="zh-TW" sz="2000" b="1" dirty="0">
                <a:solidFill>
                  <a:srgbClr val="000000"/>
                </a:solidFill>
                <a:effectLst/>
                <a:ea typeface="Arial Unicode MS" panose="020B0604020202020204" pitchFamily="34" charset="-120"/>
              </a:rPr>
              <a:t>肺動脈高壓</a:t>
            </a:r>
            <a:r>
              <a:rPr lang="zh-TW" altLang="zh-TW" sz="2000" dirty="0">
                <a:solidFill>
                  <a:srgbClr val="000000"/>
                </a:solidFill>
                <a:effectLst/>
                <a:ea typeface="Arial Unicode MS" panose="020B0604020202020204" pitchFamily="34" charset="-120"/>
              </a:rPr>
              <a:t>」。</a:t>
            </a:r>
            <a:endParaRPr lang="en-US" altLang="zh-TW" sz="2000" dirty="0">
              <a:solidFill>
                <a:srgbClr val="000000"/>
              </a:solidFill>
              <a:effectLst/>
              <a:ea typeface="Arial Unicode MS" panose="020B0604020202020204" pitchFamily="34" charset="-120"/>
            </a:endParaRPr>
          </a:p>
          <a:p>
            <a:pPr>
              <a:lnSpc>
                <a:spcPct val="150000"/>
              </a:lnSpc>
            </a:pPr>
            <a:r>
              <a:rPr lang="en-US" altLang="zh-TW" sz="2000" dirty="0">
                <a:solidFill>
                  <a:srgbClr val="000000"/>
                </a:solidFill>
                <a:effectLst/>
                <a:ea typeface="Arial Unicode MS" panose="020B0604020202020204" pitchFamily="34" charset="-120"/>
              </a:rPr>
              <a:t>	</a:t>
            </a:r>
            <a:r>
              <a:rPr lang="zh-TW" altLang="en-US" sz="2000" dirty="0"/>
              <a:t>直到遇上了和人，對生存的渴望、對未來的憧憬的火苗才又再度燃起。</a:t>
            </a:r>
          </a:p>
        </p:txBody>
      </p:sp>
      <p:sp>
        <p:nvSpPr>
          <p:cNvPr id="4" name="日期版面配置區 3">
            <a:extLst>
              <a:ext uri="{FF2B5EF4-FFF2-40B4-BE49-F238E27FC236}">
                <a16:creationId xmlns:a16="http://schemas.microsoft.com/office/drawing/2014/main" id="{CD7553EA-A663-32A1-B272-EFDE2D5B3BC5}"/>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6B0408F9-EC7A-00B5-F892-A88CBB86D2AF}"/>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F4FAE9F0-9EA0-0E4F-E48E-9734B84C0F08}"/>
              </a:ext>
            </a:extLst>
          </p:cNvPr>
          <p:cNvSpPr>
            <a:spLocks noGrp="1"/>
          </p:cNvSpPr>
          <p:nvPr>
            <p:ph type="sldNum" sz="quarter" idx="12"/>
          </p:nvPr>
        </p:nvSpPr>
        <p:spPr/>
        <p:txBody>
          <a:bodyPr/>
          <a:lstStyle/>
          <a:p>
            <a:fld id="{A65A5C87-DF58-40C8-B092-1DE63DB4547E}" type="slidenum">
              <a:rPr lang="en-US" altLang="zh-TW" smtClean="0"/>
              <a:pPr/>
              <a:t>7</a:t>
            </a:fld>
            <a:endParaRPr lang="zh-TW" altLang="en-US"/>
          </a:p>
        </p:txBody>
      </p:sp>
      <p:pic>
        <p:nvPicPr>
          <p:cNvPr id="13" name="officeArt object">
            <a:extLst>
              <a:ext uri="{FF2B5EF4-FFF2-40B4-BE49-F238E27FC236}">
                <a16:creationId xmlns:a16="http://schemas.microsoft.com/office/drawing/2014/main" id="{1C49CC4C-4350-D221-C112-1BD43582EE4C}"/>
              </a:ext>
            </a:extLst>
          </p:cNvPr>
          <p:cNvPicPr>
            <a:picLocks noGrp="1"/>
          </p:cNvPicPr>
          <p:nvPr>
            <p:ph type="pic" sz="quarter" idx="13"/>
          </p:nvPr>
        </p:nvPicPr>
        <p:blipFill rotWithShape="1">
          <a:blip r:embed="rId3"/>
          <a:srcRect l="23942" r="27654"/>
          <a:stretch/>
        </p:blipFill>
        <p:spPr>
          <a:xfrm>
            <a:off x="457200" y="603504"/>
            <a:ext cx="4064466" cy="5577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標題 9">
            <a:extLst>
              <a:ext uri="{FF2B5EF4-FFF2-40B4-BE49-F238E27FC236}">
                <a16:creationId xmlns:a16="http://schemas.microsoft.com/office/drawing/2014/main" id="{41D419CC-B085-4474-A149-57A6ECDE9265}"/>
              </a:ext>
            </a:extLst>
          </p:cNvPr>
          <p:cNvSpPr txBox="1">
            <a:spLocks/>
          </p:cNvSpPr>
          <p:nvPr/>
        </p:nvSpPr>
        <p:spPr>
          <a:xfrm>
            <a:off x="5084064" y="2091980"/>
            <a:ext cx="6272784" cy="632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1"/>
                </a:solidFill>
                <a:latin typeface="Microsoft JhengHei UI" panose="020B0604030504040204" pitchFamily="34" charset="-120"/>
                <a:ea typeface="Microsoft JhengHei UI" panose="020B0604030504040204" pitchFamily="34" charset="-120"/>
                <a:cs typeface="+mj-cs"/>
              </a:defRPr>
            </a:lvl1pPr>
          </a:lstStyle>
          <a:p>
            <a:r>
              <a:rPr lang="zh-TW" altLang="zh-TW" sz="2800" dirty="0">
                <a:solidFill>
                  <a:srgbClr val="000000"/>
                </a:solidFill>
                <a:latin typeface="Adobe 繁黑體 Std B" panose="020B0700000000000000" pitchFamily="34" charset="-120"/>
                <a:ea typeface="Adobe 繁黑體 Std B" panose="020B0700000000000000" pitchFamily="34" charset="-120"/>
              </a:rPr>
              <a:t>女主角</a:t>
            </a:r>
            <a:r>
              <a:rPr lang="en-US" altLang="zh-TW" sz="2800" dirty="0">
                <a:solidFill>
                  <a:srgbClr val="000000"/>
                </a:solidFill>
                <a:latin typeface="Adobe 繁黑體 Std B" panose="020B0700000000000000" pitchFamily="34" charset="-120"/>
                <a:ea typeface="Adobe 繁黑體 Std B" panose="020B0700000000000000" pitchFamily="34" charset="-120"/>
                <a:cs typeface="Times New Roman" panose="02020603050405020304" pitchFamily="18" charset="0"/>
              </a:rPr>
              <a:t>(</a:t>
            </a:r>
            <a:r>
              <a:rPr lang="ja-JP" altLang="zh-TW" sz="2800" dirty="0">
                <a:solidFill>
                  <a:srgbClr val="000000"/>
                </a:solidFill>
                <a:latin typeface="Adobe 繁黑體 Std B" panose="020B0700000000000000" pitchFamily="34" charset="-120"/>
                <a:ea typeface="Adobe 繁黑體 Std B" panose="020B0700000000000000" pitchFamily="34" charset="-120"/>
              </a:rPr>
              <a:t>茉莉</a:t>
            </a:r>
            <a:r>
              <a:rPr lang="en-US" altLang="zh-TW" sz="2800" dirty="0">
                <a:solidFill>
                  <a:srgbClr val="000000"/>
                </a:solidFill>
                <a:latin typeface="Adobe 繁黑體 Std B" panose="020B0700000000000000" pitchFamily="34" charset="-120"/>
                <a:ea typeface="Adobe 繁黑體 Std B" panose="020B0700000000000000" pitchFamily="34" charset="-120"/>
                <a:cs typeface="Times New Roman" panose="02020603050405020304" pitchFamily="18" charset="0"/>
              </a:rPr>
              <a:t>):</a:t>
            </a:r>
            <a:endParaRPr lang="zh-TW" altLang="en-US" sz="2800"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91588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D01BB465-C124-D08A-0E67-FCED258FAE86}"/>
              </a:ext>
            </a:extLst>
          </p:cNvPr>
          <p:cNvSpPr>
            <a:spLocks noGrp="1"/>
          </p:cNvSpPr>
          <p:nvPr>
            <p:ph type="title"/>
          </p:nvPr>
        </p:nvSpPr>
        <p:spPr>
          <a:xfrm>
            <a:off x="5084064" y="912255"/>
            <a:ext cx="6272784" cy="632362"/>
          </a:xfrm>
        </p:spPr>
        <p:txBody>
          <a:bodyPr>
            <a:noAutofit/>
          </a:bodyPr>
          <a:lstStyle/>
          <a:p>
            <a:pPr algn="ctr"/>
            <a:r>
              <a:rPr lang="zh-TW" altLang="en-US" sz="4000" dirty="0">
                <a:solidFill>
                  <a:srgbClr val="000000"/>
                </a:solidFill>
                <a:effectLst/>
                <a:latin typeface="Adobe 繁黑體 Std B" panose="020B0700000000000000" pitchFamily="34" charset="-120"/>
                <a:ea typeface="Adobe 繁黑體 Std B" panose="020B0700000000000000" pitchFamily="34" charset="-120"/>
              </a:rPr>
              <a:t>人物設定</a:t>
            </a:r>
            <a:endParaRPr lang="zh-TW" altLang="en-US" sz="4000" dirty="0">
              <a:latin typeface="Adobe 繁黑體 Std B" panose="020B0700000000000000" pitchFamily="34" charset="-120"/>
              <a:ea typeface="Adobe 繁黑體 Std B" panose="020B0700000000000000" pitchFamily="34" charset="-120"/>
            </a:endParaRPr>
          </a:p>
        </p:txBody>
      </p:sp>
      <p:sp>
        <p:nvSpPr>
          <p:cNvPr id="11" name="內容版面配置區 10">
            <a:extLst>
              <a:ext uri="{FF2B5EF4-FFF2-40B4-BE49-F238E27FC236}">
                <a16:creationId xmlns:a16="http://schemas.microsoft.com/office/drawing/2014/main" id="{6FEE8986-8E78-D6DD-9185-9777F014AB45}"/>
              </a:ext>
            </a:extLst>
          </p:cNvPr>
          <p:cNvSpPr>
            <a:spLocks noGrp="1"/>
          </p:cNvSpPr>
          <p:nvPr>
            <p:ph idx="1"/>
          </p:nvPr>
        </p:nvSpPr>
        <p:spPr>
          <a:xfrm>
            <a:off x="4798504" y="2989054"/>
            <a:ext cx="6558344" cy="3102584"/>
          </a:xfrm>
        </p:spPr>
        <p:txBody>
          <a:bodyPr>
            <a:normAutofit/>
          </a:bodyPr>
          <a:lstStyle/>
          <a:p>
            <a:pPr>
              <a:lnSpc>
                <a:spcPct val="200000"/>
              </a:lnSpc>
            </a:pPr>
            <a:r>
              <a:rPr lang="zh-TW" altLang="en-US" sz="2000" dirty="0">
                <a:solidFill>
                  <a:srgbClr val="000000"/>
                </a:solidFill>
                <a:effectLst/>
                <a:latin typeface="Adobe 繁黑體 Std B" panose="020B0700000000000000" pitchFamily="34" charset="-120"/>
                <a:ea typeface="Adobe 繁黑體 Std B" panose="020B0700000000000000" pitchFamily="34" charset="-120"/>
              </a:rPr>
              <a:t>   </a:t>
            </a:r>
            <a:r>
              <a:rPr lang="en-US" altLang="zh-TW" sz="2000" dirty="0">
                <a:solidFill>
                  <a:srgbClr val="000000"/>
                </a:solidFill>
                <a:effectLst/>
                <a:latin typeface="Adobe 繁黑體 Std B" panose="020B0700000000000000" pitchFamily="34" charset="-120"/>
                <a:ea typeface="Adobe 繁黑體 Std B" panose="020B0700000000000000" pitchFamily="34" charset="-120"/>
              </a:rPr>
              <a:t>	</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和人的處境讓人羨慕，</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這樣的背景設定容易讓觀眾也</a:t>
            </a:r>
            <a:r>
              <a:rPr lang="zh-TW" altLang="en-US" sz="2000" dirty="0">
                <a:solidFill>
                  <a:srgbClr val="000000"/>
                </a:solidFill>
                <a:latin typeface="Adobe 繁黑體 Std B" panose="020B0700000000000000" pitchFamily="34" charset="-120"/>
                <a:ea typeface="Adobe 繁黑體 Std B" panose="020B0700000000000000" pitchFamily="34" charset="-120"/>
              </a:rPr>
              <a:t>像他同學依樣</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陷入「</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他是</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一帆風順的富二代」</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的</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偏見</a:t>
            </a:r>
            <a:r>
              <a:rPr lang="zh-TW" altLang="en-US" sz="2000" dirty="0">
                <a:solidFill>
                  <a:srgbClr val="000000"/>
                </a:solidFill>
                <a:latin typeface="Adobe 繁黑體 Std B" panose="020B0700000000000000" pitchFamily="34" charset="-120"/>
                <a:ea typeface="Adobe 繁黑體 Std B" panose="020B0700000000000000" pitchFamily="34" charset="-120"/>
              </a:rPr>
              <a:t>。</a:t>
            </a:r>
            <a:endParaRPr lang="en-US" altLang="zh-TW" sz="2000" dirty="0">
              <a:solidFill>
                <a:srgbClr val="000000"/>
              </a:solidFill>
              <a:latin typeface="Adobe 繁黑體 Std B" panose="020B0700000000000000" pitchFamily="34" charset="-120"/>
              <a:ea typeface="Adobe 繁黑體 Std B" panose="020B0700000000000000" pitchFamily="34" charset="-120"/>
            </a:endParaRPr>
          </a:p>
          <a:p>
            <a:pPr>
              <a:lnSpc>
                <a:spcPct val="200000"/>
              </a:lnSpc>
            </a:pPr>
            <a:r>
              <a:rPr lang="en-US" altLang="zh-TW" sz="2000" dirty="0">
                <a:solidFill>
                  <a:srgbClr val="000000"/>
                </a:solidFill>
                <a:effectLst/>
                <a:latin typeface="Adobe 繁黑體 Std B" panose="020B0700000000000000" pitchFamily="34" charset="-120"/>
                <a:ea typeface="Adobe 繁黑體 Std B" panose="020B0700000000000000" pitchFamily="34" charset="-120"/>
              </a:rPr>
              <a:t>	</a:t>
            </a:r>
            <a:r>
              <a:rPr lang="zh-TW" altLang="en-US" sz="2000" dirty="0">
                <a:solidFill>
                  <a:srgbClr val="000000"/>
                </a:solidFill>
                <a:latin typeface="Adobe 繁黑體 Std B" panose="020B0700000000000000" pitchFamily="34" charset="-120"/>
                <a:ea typeface="Adobe 繁黑體 Std B" panose="020B0700000000000000" pitchFamily="34" charset="-120"/>
              </a:rPr>
              <a:t>而</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電影</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透過和人這個角色，</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打破</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了「</a:t>
            </a:r>
            <a:r>
              <a:rPr lang="zh-TW" altLang="zh-TW" sz="2000" dirty="0">
                <a:solidFill>
                  <a:srgbClr val="000000"/>
                </a:solidFill>
                <a:effectLst/>
                <a:latin typeface="Adobe 繁黑體 Std B" panose="020B0700000000000000" pitchFamily="34" charset="-120"/>
                <a:ea typeface="Adobe 繁黑體 Std B" panose="020B0700000000000000" pitchFamily="34" charset="-120"/>
              </a:rPr>
              <a:t>富二代必然繼承家業、生活爽爽過的想像</a:t>
            </a:r>
            <a:r>
              <a:rPr lang="zh-TW" altLang="en-US" sz="2000" dirty="0">
                <a:solidFill>
                  <a:srgbClr val="000000"/>
                </a:solidFill>
                <a:effectLst/>
                <a:latin typeface="Adobe 繁黑體 Std B" panose="020B0700000000000000" pitchFamily="34" charset="-120"/>
                <a:ea typeface="Adobe 繁黑體 Std B" panose="020B0700000000000000" pitchFamily="34" charset="-120"/>
              </a:rPr>
              <a:t>」</a:t>
            </a:r>
            <a:r>
              <a:rPr lang="zh-TW" altLang="en-US" sz="2000" dirty="0">
                <a:solidFill>
                  <a:srgbClr val="000000"/>
                </a:solidFill>
                <a:latin typeface="Adobe 繁黑體 Std B" panose="020B0700000000000000" pitchFamily="34" charset="-120"/>
                <a:ea typeface="Adobe 繁黑體 Std B" panose="020B0700000000000000" pitchFamily="34" charset="-120"/>
              </a:rPr>
              <a:t>。</a:t>
            </a:r>
            <a:endParaRPr lang="zh-TW" altLang="en-US" sz="2000" dirty="0">
              <a:latin typeface="Adobe 繁黑體 Std B" panose="020B0700000000000000" pitchFamily="34" charset="-120"/>
              <a:ea typeface="Adobe 繁黑體 Std B" panose="020B0700000000000000" pitchFamily="34" charset="-120"/>
            </a:endParaRPr>
          </a:p>
        </p:txBody>
      </p:sp>
      <p:sp>
        <p:nvSpPr>
          <p:cNvPr id="4" name="日期版面配置區 3">
            <a:extLst>
              <a:ext uri="{FF2B5EF4-FFF2-40B4-BE49-F238E27FC236}">
                <a16:creationId xmlns:a16="http://schemas.microsoft.com/office/drawing/2014/main" id="{CD7553EA-A663-32A1-B272-EFDE2D5B3BC5}"/>
              </a:ext>
            </a:extLst>
          </p:cNvPr>
          <p:cNvSpPr>
            <a:spLocks noGrp="1"/>
          </p:cNvSpPr>
          <p:nvPr>
            <p:ph type="dt" sz="half" idx="10"/>
          </p:nvPr>
        </p:nvSpPr>
        <p:spPr/>
        <p:txBody>
          <a:bodyPr/>
          <a:lstStyle/>
          <a:p>
            <a:r>
              <a:rPr lang="en-US" altLang="zh-TW" dirty="0"/>
              <a:t>2022/11/29</a:t>
            </a:r>
            <a:endParaRPr lang="zh-TW" altLang="en-US" dirty="0"/>
          </a:p>
        </p:txBody>
      </p:sp>
      <p:sp>
        <p:nvSpPr>
          <p:cNvPr id="5" name="頁尾版面配置區 4">
            <a:extLst>
              <a:ext uri="{FF2B5EF4-FFF2-40B4-BE49-F238E27FC236}">
                <a16:creationId xmlns:a16="http://schemas.microsoft.com/office/drawing/2014/main" id="{6B0408F9-EC7A-00B5-F892-A88CBB86D2AF}"/>
              </a:ext>
            </a:extLst>
          </p:cNvPr>
          <p:cNvSpPr>
            <a:spLocks noGrp="1"/>
          </p:cNvSpPr>
          <p:nvPr>
            <p:ph type="ftr" sz="quarter" idx="11"/>
          </p:nvPr>
        </p:nvSpPr>
        <p:spPr/>
        <p:txBody>
          <a:bodyPr/>
          <a:lstStyle/>
          <a:p>
            <a:r>
              <a:rPr lang="zh-TW" altLang="en-US" dirty="0"/>
              <a:t>餘命十年</a:t>
            </a:r>
          </a:p>
        </p:txBody>
      </p:sp>
      <p:sp>
        <p:nvSpPr>
          <p:cNvPr id="6" name="投影片編號版面配置區 5">
            <a:extLst>
              <a:ext uri="{FF2B5EF4-FFF2-40B4-BE49-F238E27FC236}">
                <a16:creationId xmlns:a16="http://schemas.microsoft.com/office/drawing/2014/main" id="{F4FAE9F0-9EA0-0E4F-E48E-9734B84C0F08}"/>
              </a:ext>
            </a:extLst>
          </p:cNvPr>
          <p:cNvSpPr>
            <a:spLocks noGrp="1"/>
          </p:cNvSpPr>
          <p:nvPr>
            <p:ph type="sldNum" sz="quarter" idx="12"/>
          </p:nvPr>
        </p:nvSpPr>
        <p:spPr/>
        <p:txBody>
          <a:bodyPr/>
          <a:lstStyle/>
          <a:p>
            <a:fld id="{A65A5C87-DF58-40C8-B092-1DE63DB4547E}" type="slidenum">
              <a:rPr lang="en-US" altLang="zh-TW" smtClean="0"/>
              <a:pPr/>
              <a:t>8</a:t>
            </a:fld>
            <a:endParaRPr lang="zh-TW" altLang="en-US"/>
          </a:p>
        </p:txBody>
      </p:sp>
      <p:sp>
        <p:nvSpPr>
          <p:cNvPr id="14" name="標題 9">
            <a:extLst>
              <a:ext uri="{FF2B5EF4-FFF2-40B4-BE49-F238E27FC236}">
                <a16:creationId xmlns:a16="http://schemas.microsoft.com/office/drawing/2014/main" id="{41D419CC-B085-4474-A149-57A6ECDE9265}"/>
              </a:ext>
            </a:extLst>
          </p:cNvPr>
          <p:cNvSpPr txBox="1">
            <a:spLocks/>
          </p:cNvSpPr>
          <p:nvPr/>
        </p:nvSpPr>
        <p:spPr>
          <a:xfrm>
            <a:off x="5084064" y="2091980"/>
            <a:ext cx="6272784" cy="632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1"/>
                </a:solidFill>
                <a:latin typeface="Microsoft JhengHei UI" panose="020B0604030504040204" pitchFamily="34" charset="-120"/>
                <a:ea typeface="Microsoft JhengHei UI" panose="020B0604030504040204" pitchFamily="34" charset="-120"/>
                <a:cs typeface="+mj-cs"/>
              </a:defRPr>
            </a:lvl1pPr>
          </a:lstStyle>
          <a:p>
            <a:r>
              <a:rPr lang="zh-TW" altLang="zh-TW" sz="2800" dirty="0">
                <a:solidFill>
                  <a:srgbClr val="000000"/>
                </a:solidFill>
                <a:effectLst/>
                <a:latin typeface="Adobe 繁黑體 Std B" panose="020B0700000000000000" pitchFamily="34" charset="-120"/>
                <a:ea typeface="Adobe 繁黑體 Std B" panose="020B0700000000000000" pitchFamily="34" charset="-120"/>
              </a:rPr>
              <a:t>男主角</a:t>
            </a:r>
            <a:r>
              <a:rPr lang="en-US" altLang="zh-TW" sz="28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CN" altLang="zh-TW" sz="2800" dirty="0">
                <a:solidFill>
                  <a:srgbClr val="000000"/>
                </a:solidFill>
                <a:effectLst/>
                <a:latin typeface="Adobe 繁黑體 Std B" panose="020B0700000000000000" pitchFamily="34" charset="-120"/>
                <a:ea typeface="Adobe 繁黑體 Std B" panose="020B0700000000000000" pitchFamily="34" charset="-120"/>
              </a:rPr>
              <a:t>和人</a:t>
            </a:r>
            <a:r>
              <a:rPr lang="en-US" altLang="zh-TW" sz="2800" dirty="0">
                <a:solidFill>
                  <a:srgbClr val="000000"/>
                </a:solidFill>
                <a:effectLst/>
                <a:latin typeface="Adobe 繁黑體 Std B" panose="020B0700000000000000" pitchFamily="34" charset="-120"/>
                <a:ea typeface="Adobe 繁黑體 Std B" panose="020B0700000000000000" pitchFamily="34" charset="-120"/>
                <a:cs typeface="Times New Roman" panose="02020603050405020304" pitchFamily="18" charset="0"/>
              </a:rPr>
              <a:t>):</a:t>
            </a:r>
            <a:endParaRPr lang="zh-TW" altLang="en-US" sz="2800" dirty="0">
              <a:latin typeface="Adobe 繁黑體 Std B" panose="020B0700000000000000" pitchFamily="34" charset="-120"/>
              <a:ea typeface="Adobe 繁黑體 Std B" panose="020B0700000000000000" pitchFamily="34" charset="-120"/>
            </a:endParaRPr>
          </a:p>
        </p:txBody>
      </p:sp>
      <p:pic>
        <p:nvPicPr>
          <p:cNvPr id="8" name="officeArt object">
            <a:extLst>
              <a:ext uri="{FF2B5EF4-FFF2-40B4-BE49-F238E27FC236}">
                <a16:creationId xmlns:a16="http://schemas.microsoft.com/office/drawing/2014/main" id="{9C494119-2E09-83DA-4E72-B9FEFB82BD2B}"/>
              </a:ext>
            </a:extLst>
          </p:cNvPr>
          <p:cNvPicPr>
            <a:picLocks noGrp="1"/>
          </p:cNvPicPr>
          <p:nvPr>
            <p:ph type="pic" sz="quarter" idx="13"/>
          </p:nvPr>
        </p:nvPicPr>
        <p:blipFill rotWithShape="1">
          <a:blip r:embed="rId3"/>
          <a:srcRect l="3630" r="48076"/>
          <a:stretch/>
        </p:blipFill>
        <p:spPr>
          <a:xfrm>
            <a:off x="457200" y="603504"/>
            <a:ext cx="4050792" cy="5577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742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4E88831B-DF21-BCCB-9D14-14CE1447BFA3}"/>
              </a:ext>
            </a:extLst>
          </p:cNvPr>
          <p:cNvSpPr>
            <a:spLocks noGrp="1"/>
          </p:cNvSpPr>
          <p:nvPr>
            <p:ph type="title"/>
          </p:nvPr>
        </p:nvSpPr>
        <p:spPr>
          <a:xfrm>
            <a:off x="868680" y="1709928"/>
            <a:ext cx="3099816" cy="1709928"/>
          </a:xfrm>
        </p:spPr>
        <p:txBody>
          <a:bodyPr anchor="t">
            <a:normAutofit/>
          </a:bodyPr>
          <a:lstStyle/>
          <a:p>
            <a:r>
              <a:rPr lang="zh-TW" altLang="en-US" dirty="0"/>
              <a:t>故事劇情</a:t>
            </a:r>
          </a:p>
        </p:txBody>
      </p:sp>
      <p:pic>
        <p:nvPicPr>
          <p:cNvPr id="3074" name="Picture 2" descr="全台激讚！《餘命10年》票房破千萬登今年日本真人電影票房冠軍近距離捕捉坂口健太郎帥臉「女友視角」曝光！ 小松菜奈手持攝影機拍攝正片自曝剉著等《">
            <a:extLst>
              <a:ext uri="{FF2B5EF4-FFF2-40B4-BE49-F238E27FC236}">
                <a16:creationId xmlns:a16="http://schemas.microsoft.com/office/drawing/2014/main" id="{99637097-733C-4264-B3AF-EB151A748F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150"/>
          <a:stretch/>
        </p:blipFill>
        <p:spPr bwMode="auto">
          <a:xfrm>
            <a:off x="4965192" y="1709928"/>
            <a:ext cx="6729984" cy="40965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日期版面配置區 3">
            <a:extLst>
              <a:ext uri="{FF2B5EF4-FFF2-40B4-BE49-F238E27FC236}">
                <a16:creationId xmlns:a16="http://schemas.microsoft.com/office/drawing/2014/main" id="{03EDBAB4-F565-4EEF-EB4F-5E53B8DB4B31}"/>
              </a:ext>
            </a:extLst>
          </p:cNvPr>
          <p:cNvSpPr>
            <a:spLocks noGrp="1"/>
          </p:cNvSpPr>
          <p:nvPr>
            <p:ph type="dt" sz="half" idx="10"/>
          </p:nvPr>
        </p:nvSpPr>
        <p:spPr>
          <a:xfrm>
            <a:off x="868680" y="6356350"/>
            <a:ext cx="2743200" cy="365125"/>
          </a:xfrm>
        </p:spPr>
        <p:txBody>
          <a:bodyPr anchor="ctr">
            <a:normAutofit/>
          </a:bodyPr>
          <a:lstStyle/>
          <a:p>
            <a:pPr>
              <a:spcAft>
                <a:spcPts val="600"/>
              </a:spcAft>
            </a:pPr>
            <a:r>
              <a:rPr lang="en-US" altLang="zh-TW" dirty="0"/>
              <a:t>2022/11/29</a:t>
            </a:r>
            <a:endParaRPr lang="zh-TW" altLang="en-US"/>
          </a:p>
        </p:txBody>
      </p:sp>
      <p:sp>
        <p:nvSpPr>
          <p:cNvPr id="5" name="頁尾版面配置區 4">
            <a:extLst>
              <a:ext uri="{FF2B5EF4-FFF2-40B4-BE49-F238E27FC236}">
                <a16:creationId xmlns:a16="http://schemas.microsoft.com/office/drawing/2014/main" id="{046B691B-76D9-3C09-ED2C-A847C3BF5941}"/>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zh-TW" altLang="en-US" dirty="0"/>
              <a:t>餘命十年</a:t>
            </a:r>
            <a:endParaRPr lang="zh-TW" altLang="en-US"/>
          </a:p>
        </p:txBody>
      </p:sp>
      <p:sp>
        <p:nvSpPr>
          <p:cNvPr id="6" name="投影片編號版面配置區 5">
            <a:extLst>
              <a:ext uri="{FF2B5EF4-FFF2-40B4-BE49-F238E27FC236}">
                <a16:creationId xmlns:a16="http://schemas.microsoft.com/office/drawing/2014/main" id="{5584C705-254B-295B-15A0-DE07F853137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65A5C87-DF58-40C8-B092-1DE63DB4547E}" type="slidenum">
              <a:rPr lang="en-US" altLang="zh-TW" smtClean="0"/>
              <a:pPr>
                <a:spcAft>
                  <a:spcPts val="600"/>
                </a:spcAft>
              </a:pPr>
              <a:t>9</a:t>
            </a:fld>
            <a:endParaRPr lang="zh-TW" altLang="en-US"/>
          </a:p>
        </p:txBody>
      </p:sp>
    </p:spTree>
    <p:extLst>
      <p:ext uri="{BB962C8B-B14F-4D97-AF65-F5344CB8AC3E}">
        <p14:creationId xmlns:p14="http://schemas.microsoft.com/office/powerpoint/2010/main" val="1485139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872_TF89213316_Win32" id="{383ED126-3325-4608-AA12-8ABF5411E01A}" vid="{C35C8160-B903-4372-84AE-5953110B003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醒目色塊簡報</Template>
  <TotalTime>300</TotalTime>
  <Words>2666</Words>
  <Application>Microsoft Office PowerPoint</Application>
  <PresentationFormat>寬螢幕</PresentationFormat>
  <Paragraphs>190</Paragraphs>
  <Slides>20</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Adobe 繁黑體 Std B</vt:lpstr>
      <vt:lpstr>Microsoft JhengHei UI</vt:lpstr>
      <vt:lpstr>PingFang TC Regular</vt:lpstr>
      <vt:lpstr>Arial</vt:lpstr>
      <vt:lpstr>Avenir Next LT Pro</vt:lpstr>
      <vt:lpstr>Wingdings</vt:lpstr>
      <vt:lpstr>AccentBoxVTI</vt:lpstr>
      <vt:lpstr>餘命十年</vt:lpstr>
      <vt:lpstr>預告片</vt:lpstr>
      <vt:lpstr>目錄</vt:lpstr>
      <vt:lpstr>簡介</vt:lpstr>
      <vt:lpstr>簡介</vt:lpstr>
      <vt:lpstr>人物設定</vt:lpstr>
      <vt:lpstr>人物設定</vt:lpstr>
      <vt:lpstr>人物設定</vt:lpstr>
      <vt:lpstr>故事劇情</vt:lpstr>
      <vt:lpstr>PowerPoint 簡報</vt:lpstr>
      <vt:lpstr>PowerPoint 簡報</vt:lpstr>
      <vt:lpstr>PowerPoint 簡報</vt:lpstr>
      <vt:lpstr>這個故事如何幫助我們了解愛情? </vt:lpstr>
      <vt:lpstr>心境變化</vt:lpstr>
      <vt:lpstr>影響</vt:lpstr>
      <vt:lpstr>結語</vt:lpstr>
      <vt:lpstr>  </vt:lpstr>
      <vt:lpstr>小組分工</vt:lpstr>
      <vt:lpstr>參考資料</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餘命十年</dc:title>
  <dc:creator>Susan Hsu</dc:creator>
  <cp:lastModifiedBy>煞氣A冠廷</cp:lastModifiedBy>
  <cp:revision>6</cp:revision>
  <dcterms:created xsi:type="dcterms:W3CDTF">2022-11-24T22:58:02Z</dcterms:created>
  <dcterms:modified xsi:type="dcterms:W3CDTF">2022-11-25T16:00:45Z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