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7" r:id="rId2"/>
    <p:sldId id="258" r:id="rId3"/>
    <p:sldId id="260" r:id="rId4"/>
    <p:sldId id="281" r:id="rId5"/>
    <p:sldId id="282" r:id="rId6"/>
    <p:sldId id="283" r:id="rId7"/>
    <p:sldId id="285" r:id="rId8"/>
    <p:sldId id="286" r:id="rId9"/>
    <p:sldId id="288" r:id="rId10"/>
    <p:sldId id="290" r:id="rId11"/>
    <p:sldId id="291" r:id="rId12"/>
    <p:sldId id="293" r:id="rId13"/>
    <p:sldId id="294" r:id="rId14"/>
    <p:sldId id="298" r:id="rId15"/>
    <p:sldId id="300" r:id="rId16"/>
    <p:sldId id="278" r:id="rId17"/>
    <p:sldId id="305" r:id="rId18"/>
    <p:sldId id="306" r:id="rId19"/>
    <p:sldId id="308" r:id="rId20"/>
    <p:sldId id="30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F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DA49DA-88DE-490C-9B37-56660E56A2EA}" v="22" dt="2022-11-25T11:19:04.63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0" d="100"/>
          <a:sy n="70"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JESUS GUERRERO LEZA" userId="05dfccca-e3e8-407a-9d63-16827ef00c5e" providerId="ADAL" clId="{25DA49DA-88DE-490C-9B37-56660E56A2EA}"/>
    <pc:docChg chg="custSel delSld modSld">
      <pc:chgData name="KEVIN JESUS GUERRERO LEZA" userId="05dfccca-e3e8-407a-9d63-16827ef00c5e" providerId="ADAL" clId="{25DA49DA-88DE-490C-9B37-56660E56A2EA}" dt="2022-11-25T11:25:47" v="214" actId="404"/>
      <pc:docMkLst>
        <pc:docMk/>
      </pc:docMkLst>
      <pc:sldChg chg="modSp mod">
        <pc:chgData name="KEVIN JESUS GUERRERO LEZA" userId="05dfccca-e3e8-407a-9d63-16827ef00c5e" providerId="ADAL" clId="{25DA49DA-88DE-490C-9B37-56660E56A2EA}" dt="2022-11-25T11:08:29.923" v="14" actId="1440"/>
        <pc:sldMkLst>
          <pc:docMk/>
          <pc:sldMk cId="2373545697" sldId="257"/>
        </pc:sldMkLst>
        <pc:spChg chg="mod">
          <ac:chgData name="KEVIN JESUS GUERRERO LEZA" userId="05dfccca-e3e8-407a-9d63-16827ef00c5e" providerId="ADAL" clId="{25DA49DA-88DE-490C-9B37-56660E56A2EA}" dt="2022-11-25T11:08:16.348" v="12" actId="1076"/>
          <ac:spMkLst>
            <pc:docMk/>
            <pc:sldMk cId="2373545697" sldId="257"/>
            <ac:spMk id="2" creationId="{928D26FA-1AAD-401A-A407-87423960B031}"/>
          </ac:spMkLst>
        </pc:spChg>
        <pc:spChg chg="mod">
          <ac:chgData name="KEVIN JESUS GUERRERO LEZA" userId="05dfccca-e3e8-407a-9d63-16827ef00c5e" providerId="ADAL" clId="{25DA49DA-88DE-490C-9B37-56660E56A2EA}" dt="2022-11-25T11:07:59.975" v="9"/>
          <ac:spMkLst>
            <pc:docMk/>
            <pc:sldMk cId="2373545697" sldId="257"/>
            <ac:spMk id="8" creationId="{4437FCC9-3A37-41C4-8ADF-B8F050C421F1}"/>
          </ac:spMkLst>
        </pc:spChg>
        <pc:picChg chg="mod">
          <ac:chgData name="KEVIN JESUS GUERRERO LEZA" userId="05dfccca-e3e8-407a-9d63-16827ef00c5e" providerId="ADAL" clId="{25DA49DA-88DE-490C-9B37-56660E56A2EA}" dt="2022-11-25T11:08:29.923" v="14" actId="1440"/>
          <ac:picMkLst>
            <pc:docMk/>
            <pc:sldMk cId="2373545697" sldId="257"/>
            <ac:picMk id="14" creationId="{00000000-0000-0000-0000-000000000000}"/>
          </ac:picMkLst>
        </pc:picChg>
      </pc:sldChg>
      <pc:sldChg chg="modSp mod">
        <pc:chgData name="KEVIN JESUS GUERRERO LEZA" userId="05dfccca-e3e8-407a-9d63-16827ef00c5e" providerId="ADAL" clId="{25DA49DA-88DE-490C-9B37-56660E56A2EA}" dt="2022-11-25T11:09:14.967" v="23" actId="1076"/>
        <pc:sldMkLst>
          <pc:docMk/>
          <pc:sldMk cId="4178046879" sldId="258"/>
        </pc:sldMkLst>
        <pc:spChg chg="mod">
          <ac:chgData name="KEVIN JESUS GUERRERO LEZA" userId="05dfccca-e3e8-407a-9d63-16827ef00c5e" providerId="ADAL" clId="{25DA49DA-88DE-490C-9B37-56660E56A2EA}" dt="2022-11-25T11:09:14.967" v="23" actId="1076"/>
          <ac:spMkLst>
            <pc:docMk/>
            <pc:sldMk cId="4178046879" sldId="258"/>
            <ac:spMk id="2" creationId="{00000000-0000-0000-0000-000000000000}"/>
          </ac:spMkLst>
        </pc:spChg>
        <pc:spChg chg="mod">
          <ac:chgData name="KEVIN JESUS GUERRERO LEZA" userId="05dfccca-e3e8-407a-9d63-16827ef00c5e" providerId="ADAL" clId="{25DA49DA-88DE-490C-9B37-56660E56A2EA}" dt="2022-11-25T11:07:59.975" v="9"/>
          <ac:spMkLst>
            <pc:docMk/>
            <pc:sldMk cId="4178046879" sldId="258"/>
            <ac:spMk id="8" creationId="{4437FCC9-3A37-41C4-8ADF-B8F050C421F1}"/>
          </ac:spMkLst>
        </pc:spChg>
      </pc:sldChg>
      <pc:sldChg chg="modSp del">
        <pc:chgData name="KEVIN JESUS GUERRERO LEZA" userId="05dfccca-e3e8-407a-9d63-16827ef00c5e" providerId="ADAL" clId="{25DA49DA-88DE-490C-9B37-56660E56A2EA}" dt="2022-11-25T11:09:20.662" v="24" actId="2696"/>
        <pc:sldMkLst>
          <pc:docMk/>
          <pc:sldMk cId="956958871" sldId="259"/>
        </pc:sldMkLst>
        <pc:spChg chg="mod">
          <ac:chgData name="KEVIN JESUS GUERRERO LEZA" userId="05dfccca-e3e8-407a-9d63-16827ef00c5e" providerId="ADAL" clId="{25DA49DA-88DE-490C-9B37-56660E56A2EA}" dt="2022-11-25T11:07:59.975" v="9"/>
          <ac:spMkLst>
            <pc:docMk/>
            <pc:sldMk cId="956958871" sldId="259"/>
            <ac:spMk id="8" creationId="{4437FCC9-3A37-41C4-8ADF-B8F050C421F1}"/>
          </ac:spMkLst>
        </pc:spChg>
      </pc:sldChg>
      <pc:sldChg chg="modSp mod">
        <pc:chgData name="KEVIN JESUS GUERRERO LEZA" userId="05dfccca-e3e8-407a-9d63-16827ef00c5e" providerId="ADAL" clId="{25DA49DA-88DE-490C-9B37-56660E56A2EA}" dt="2022-11-25T11:16:32.386" v="92" actId="1076"/>
        <pc:sldMkLst>
          <pc:docMk/>
          <pc:sldMk cId="2440493389" sldId="260"/>
        </pc:sldMkLst>
        <pc:spChg chg="mod">
          <ac:chgData name="KEVIN JESUS GUERRERO LEZA" userId="05dfccca-e3e8-407a-9d63-16827ef00c5e" providerId="ADAL" clId="{25DA49DA-88DE-490C-9B37-56660E56A2EA}" dt="2022-11-25T11:16:32.386" v="92" actId="1076"/>
          <ac:spMkLst>
            <pc:docMk/>
            <pc:sldMk cId="2440493389" sldId="260"/>
            <ac:spMk id="2" creationId="{BC5B2CDA-CF2E-4DF4-832E-7555CFD90AEE}"/>
          </ac:spMkLst>
        </pc:spChg>
        <pc:spChg chg="mod">
          <ac:chgData name="KEVIN JESUS GUERRERO LEZA" userId="05dfccca-e3e8-407a-9d63-16827ef00c5e" providerId="ADAL" clId="{25DA49DA-88DE-490C-9B37-56660E56A2EA}" dt="2022-11-25T11:07:59.975" v="9"/>
          <ac:spMkLst>
            <pc:docMk/>
            <pc:sldMk cId="2440493389" sldId="260"/>
            <ac:spMk id="8" creationId="{4437FCC9-3A37-41C4-8ADF-B8F050C421F1}"/>
          </ac:spMkLst>
        </pc:spChg>
      </pc:sldChg>
      <pc:sldChg chg="modSp mod">
        <pc:chgData name="KEVIN JESUS GUERRERO LEZA" userId="05dfccca-e3e8-407a-9d63-16827ef00c5e" providerId="ADAL" clId="{25DA49DA-88DE-490C-9B37-56660E56A2EA}" dt="2022-11-25T11:20:03.825" v="130" actId="1076"/>
        <pc:sldMkLst>
          <pc:docMk/>
          <pc:sldMk cId="3622970412" sldId="278"/>
        </pc:sldMkLst>
        <pc:spChg chg="mod">
          <ac:chgData name="KEVIN JESUS GUERRERO LEZA" userId="05dfccca-e3e8-407a-9d63-16827ef00c5e" providerId="ADAL" clId="{25DA49DA-88DE-490C-9B37-56660E56A2EA}" dt="2022-11-25T11:07:59.975" v="9"/>
          <ac:spMkLst>
            <pc:docMk/>
            <pc:sldMk cId="3622970412" sldId="278"/>
            <ac:spMk id="8" creationId="{4437FCC9-3A37-41C4-8ADF-B8F050C421F1}"/>
          </ac:spMkLst>
        </pc:spChg>
        <pc:graphicFrameChg chg="mod modGraphic">
          <ac:chgData name="KEVIN JESUS GUERRERO LEZA" userId="05dfccca-e3e8-407a-9d63-16827ef00c5e" providerId="ADAL" clId="{25DA49DA-88DE-490C-9B37-56660E56A2EA}" dt="2022-11-25T11:20:03.825" v="130" actId="1076"/>
          <ac:graphicFrameMkLst>
            <pc:docMk/>
            <pc:sldMk cId="3622970412" sldId="278"/>
            <ac:graphicFrameMk id="3" creationId="{00000000-0000-0000-0000-000000000000}"/>
          </ac:graphicFrameMkLst>
        </pc:graphicFrameChg>
      </pc:sldChg>
      <pc:sldChg chg="addSp modSp mod">
        <pc:chgData name="KEVIN JESUS GUERRERO LEZA" userId="05dfccca-e3e8-407a-9d63-16827ef00c5e" providerId="ADAL" clId="{25DA49DA-88DE-490C-9B37-56660E56A2EA}" dt="2022-11-25T11:24:22.579" v="200" actId="20577"/>
        <pc:sldMkLst>
          <pc:docMk/>
          <pc:sldMk cId="3594419392" sldId="280"/>
        </pc:sldMkLst>
        <pc:spChg chg="mod">
          <ac:chgData name="KEVIN JESUS GUERRERO LEZA" userId="05dfccca-e3e8-407a-9d63-16827ef00c5e" providerId="ADAL" clId="{25DA49DA-88DE-490C-9B37-56660E56A2EA}" dt="2022-11-25T11:24:22.579" v="200" actId="20577"/>
          <ac:spMkLst>
            <pc:docMk/>
            <pc:sldMk cId="3594419392" sldId="280"/>
            <ac:spMk id="2" creationId="{36EF14FD-11D3-4680-A846-8AA95E326A39}"/>
          </ac:spMkLst>
        </pc:spChg>
        <pc:spChg chg="add mod">
          <ac:chgData name="KEVIN JESUS GUERRERO LEZA" userId="05dfccca-e3e8-407a-9d63-16827ef00c5e" providerId="ADAL" clId="{25DA49DA-88DE-490C-9B37-56660E56A2EA}" dt="2022-11-25T11:23:51.157" v="193" actId="14100"/>
          <ac:spMkLst>
            <pc:docMk/>
            <pc:sldMk cId="3594419392" sldId="280"/>
            <ac:spMk id="4" creationId="{24F4171B-FAF6-AA7A-28BF-053546718B7C}"/>
          </ac:spMkLst>
        </pc:spChg>
        <pc:spChg chg="mod">
          <ac:chgData name="KEVIN JESUS GUERRERO LEZA" userId="05dfccca-e3e8-407a-9d63-16827ef00c5e" providerId="ADAL" clId="{25DA49DA-88DE-490C-9B37-56660E56A2EA}" dt="2022-11-25T11:07:59.975" v="9"/>
          <ac:spMkLst>
            <pc:docMk/>
            <pc:sldMk cId="3594419392" sldId="280"/>
            <ac:spMk id="8" creationId="{4437FCC9-3A37-41C4-8ADF-B8F050C421F1}"/>
          </ac:spMkLst>
        </pc:spChg>
      </pc:sldChg>
      <pc:sldChg chg="modSp mod">
        <pc:chgData name="KEVIN JESUS GUERRERO LEZA" userId="05dfccca-e3e8-407a-9d63-16827ef00c5e" providerId="ADAL" clId="{25DA49DA-88DE-490C-9B37-56660E56A2EA}" dt="2022-11-25T11:16:25.455" v="90" actId="20577"/>
        <pc:sldMkLst>
          <pc:docMk/>
          <pc:sldMk cId="3713282713" sldId="281"/>
        </pc:sldMkLst>
        <pc:spChg chg="mod">
          <ac:chgData name="KEVIN JESUS GUERRERO LEZA" userId="05dfccca-e3e8-407a-9d63-16827ef00c5e" providerId="ADAL" clId="{25DA49DA-88DE-490C-9B37-56660E56A2EA}" dt="2022-11-25T11:16:25.455" v="90" actId="20577"/>
          <ac:spMkLst>
            <pc:docMk/>
            <pc:sldMk cId="3713282713" sldId="281"/>
            <ac:spMk id="2" creationId="{BC5B2CDA-CF2E-4DF4-832E-7555CFD90AEE}"/>
          </ac:spMkLst>
        </pc:spChg>
        <pc:spChg chg="mod">
          <ac:chgData name="KEVIN JESUS GUERRERO LEZA" userId="05dfccca-e3e8-407a-9d63-16827ef00c5e" providerId="ADAL" clId="{25DA49DA-88DE-490C-9B37-56660E56A2EA}" dt="2022-11-25T11:07:59.975" v="9"/>
          <ac:spMkLst>
            <pc:docMk/>
            <pc:sldMk cId="3713282713" sldId="281"/>
            <ac:spMk id="8" creationId="{4437FCC9-3A37-41C4-8ADF-B8F050C421F1}"/>
          </ac:spMkLst>
        </pc:spChg>
      </pc:sldChg>
      <pc:sldChg chg="modSp mod">
        <pc:chgData name="KEVIN JESUS GUERRERO LEZA" userId="05dfccca-e3e8-407a-9d63-16827ef00c5e" providerId="ADAL" clId="{25DA49DA-88DE-490C-9B37-56660E56A2EA}" dt="2022-11-25T11:16:58.472" v="101" actId="14100"/>
        <pc:sldMkLst>
          <pc:docMk/>
          <pc:sldMk cId="3785823570" sldId="282"/>
        </pc:sldMkLst>
        <pc:spChg chg="mod">
          <ac:chgData name="KEVIN JESUS GUERRERO LEZA" userId="05dfccca-e3e8-407a-9d63-16827ef00c5e" providerId="ADAL" clId="{25DA49DA-88DE-490C-9B37-56660E56A2EA}" dt="2022-11-25T11:16:58.472" v="101" actId="14100"/>
          <ac:spMkLst>
            <pc:docMk/>
            <pc:sldMk cId="3785823570" sldId="282"/>
            <ac:spMk id="2" creationId="{BC5B2CDA-CF2E-4DF4-832E-7555CFD90AEE}"/>
          </ac:spMkLst>
        </pc:spChg>
        <pc:spChg chg="mod">
          <ac:chgData name="KEVIN JESUS GUERRERO LEZA" userId="05dfccca-e3e8-407a-9d63-16827ef00c5e" providerId="ADAL" clId="{25DA49DA-88DE-490C-9B37-56660E56A2EA}" dt="2022-11-25T11:07:59.975" v="9"/>
          <ac:spMkLst>
            <pc:docMk/>
            <pc:sldMk cId="3785823570" sldId="282"/>
            <ac:spMk id="8" creationId="{4437FCC9-3A37-41C4-8ADF-B8F050C421F1}"/>
          </ac:spMkLst>
        </pc:spChg>
      </pc:sldChg>
      <pc:sldChg chg="modSp mod">
        <pc:chgData name="KEVIN JESUS GUERRERO LEZA" userId="05dfccca-e3e8-407a-9d63-16827ef00c5e" providerId="ADAL" clId="{25DA49DA-88DE-490C-9B37-56660E56A2EA}" dt="2022-11-25T11:17:28.540" v="105" actId="1076"/>
        <pc:sldMkLst>
          <pc:docMk/>
          <pc:sldMk cId="3739638968" sldId="283"/>
        </pc:sldMkLst>
        <pc:spChg chg="mod">
          <ac:chgData name="KEVIN JESUS GUERRERO LEZA" userId="05dfccca-e3e8-407a-9d63-16827ef00c5e" providerId="ADAL" clId="{25DA49DA-88DE-490C-9B37-56660E56A2EA}" dt="2022-11-25T11:17:28.540" v="105" actId="1076"/>
          <ac:spMkLst>
            <pc:docMk/>
            <pc:sldMk cId="3739638968" sldId="283"/>
            <ac:spMk id="3" creationId="{00000000-0000-0000-0000-000000000000}"/>
          </ac:spMkLst>
        </pc:spChg>
        <pc:spChg chg="mod">
          <ac:chgData name="KEVIN JESUS GUERRERO LEZA" userId="05dfccca-e3e8-407a-9d63-16827ef00c5e" providerId="ADAL" clId="{25DA49DA-88DE-490C-9B37-56660E56A2EA}" dt="2022-11-25T11:07:59.975" v="9"/>
          <ac:spMkLst>
            <pc:docMk/>
            <pc:sldMk cId="3739638968" sldId="283"/>
            <ac:spMk id="8" creationId="{4437FCC9-3A37-41C4-8ADF-B8F050C421F1}"/>
          </ac:spMkLst>
        </pc:spChg>
      </pc:sldChg>
      <pc:sldChg chg="modSp mod">
        <pc:chgData name="KEVIN JESUS GUERRERO LEZA" userId="05dfccca-e3e8-407a-9d63-16827ef00c5e" providerId="ADAL" clId="{25DA49DA-88DE-490C-9B37-56660E56A2EA}" dt="2022-11-25T11:18:11.050" v="114" actId="20577"/>
        <pc:sldMkLst>
          <pc:docMk/>
          <pc:sldMk cId="413427485" sldId="285"/>
        </pc:sldMkLst>
        <pc:spChg chg="mod">
          <ac:chgData name="KEVIN JESUS GUERRERO LEZA" userId="05dfccca-e3e8-407a-9d63-16827ef00c5e" providerId="ADAL" clId="{25DA49DA-88DE-490C-9B37-56660E56A2EA}" dt="2022-11-25T11:18:11.050" v="114" actId="20577"/>
          <ac:spMkLst>
            <pc:docMk/>
            <pc:sldMk cId="413427485" sldId="285"/>
            <ac:spMk id="4" creationId="{00000000-0000-0000-0000-000000000000}"/>
          </ac:spMkLst>
        </pc:spChg>
        <pc:spChg chg="mod">
          <ac:chgData name="KEVIN JESUS GUERRERO LEZA" userId="05dfccca-e3e8-407a-9d63-16827ef00c5e" providerId="ADAL" clId="{25DA49DA-88DE-490C-9B37-56660E56A2EA}" dt="2022-11-25T11:07:59.975" v="9"/>
          <ac:spMkLst>
            <pc:docMk/>
            <pc:sldMk cId="413427485" sldId="285"/>
            <ac:spMk id="8" creationId="{4437FCC9-3A37-41C4-8ADF-B8F050C421F1}"/>
          </ac:spMkLst>
        </pc:spChg>
        <pc:picChg chg="mod">
          <ac:chgData name="KEVIN JESUS GUERRERO LEZA" userId="05dfccca-e3e8-407a-9d63-16827ef00c5e" providerId="ADAL" clId="{25DA49DA-88DE-490C-9B37-56660E56A2EA}" dt="2022-11-25T11:10:08.127" v="25" actId="1076"/>
          <ac:picMkLst>
            <pc:docMk/>
            <pc:sldMk cId="413427485" sldId="285"/>
            <ac:picMk id="9" creationId="{00000000-0000-0000-0000-000000000000}"/>
          </ac:picMkLst>
        </pc:picChg>
      </pc:sldChg>
      <pc:sldChg chg="modSp mod">
        <pc:chgData name="KEVIN JESUS GUERRERO LEZA" userId="05dfccca-e3e8-407a-9d63-16827ef00c5e" providerId="ADAL" clId="{25DA49DA-88DE-490C-9B37-56660E56A2EA}" dt="2022-11-25T11:19:04.633" v="123" actId="1440"/>
        <pc:sldMkLst>
          <pc:docMk/>
          <pc:sldMk cId="779549039" sldId="286"/>
        </pc:sldMkLst>
        <pc:spChg chg="mod">
          <ac:chgData name="KEVIN JESUS GUERRERO LEZA" userId="05dfccca-e3e8-407a-9d63-16827ef00c5e" providerId="ADAL" clId="{25DA49DA-88DE-490C-9B37-56660E56A2EA}" dt="2022-11-25T11:18:59.351" v="121" actId="14100"/>
          <ac:spMkLst>
            <pc:docMk/>
            <pc:sldMk cId="779549039" sldId="286"/>
            <ac:spMk id="4" creationId="{00000000-0000-0000-0000-000000000000}"/>
          </ac:spMkLst>
        </pc:spChg>
        <pc:spChg chg="mod">
          <ac:chgData name="KEVIN JESUS GUERRERO LEZA" userId="05dfccca-e3e8-407a-9d63-16827ef00c5e" providerId="ADAL" clId="{25DA49DA-88DE-490C-9B37-56660E56A2EA}" dt="2022-11-25T11:07:59.975" v="9"/>
          <ac:spMkLst>
            <pc:docMk/>
            <pc:sldMk cId="779549039" sldId="286"/>
            <ac:spMk id="8" creationId="{4437FCC9-3A37-41C4-8ADF-B8F050C421F1}"/>
          </ac:spMkLst>
        </pc:spChg>
        <pc:picChg chg="mod">
          <ac:chgData name="KEVIN JESUS GUERRERO LEZA" userId="05dfccca-e3e8-407a-9d63-16827ef00c5e" providerId="ADAL" clId="{25DA49DA-88DE-490C-9B37-56660E56A2EA}" dt="2022-11-25T11:19:04.633" v="123" actId="1440"/>
          <ac:picMkLst>
            <pc:docMk/>
            <pc:sldMk cId="779549039" sldId="286"/>
            <ac:picMk id="1026" creationId="{00000000-0000-0000-0000-000000000000}"/>
          </ac:picMkLst>
        </pc:picChg>
      </pc:sldChg>
      <pc:sldChg chg="modSp">
        <pc:chgData name="KEVIN JESUS GUERRERO LEZA" userId="05dfccca-e3e8-407a-9d63-16827ef00c5e" providerId="ADAL" clId="{25DA49DA-88DE-490C-9B37-56660E56A2EA}" dt="2022-11-25T11:07:59.975" v="9"/>
        <pc:sldMkLst>
          <pc:docMk/>
          <pc:sldMk cId="3303934798" sldId="288"/>
        </pc:sldMkLst>
        <pc:spChg chg="mod">
          <ac:chgData name="KEVIN JESUS GUERRERO LEZA" userId="05dfccca-e3e8-407a-9d63-16827ef00c5e" providerId="ADAL" clId="{25DA49DA-88DE-490C-9B37-56660E56A2EA}" dt="2022-11-25T11:07:59.975" v="9"/>
          <ac:spMkLst>
            <pc:docMk/>
            <pc:sldMk cId="3303934798" sldId="288"/>
            <ac:spMk id="8" creationId="{4437FCC9-3A37-41C4-8ADF-B8F050C421F1}"/>
          </ac:spMkLst>
        </pc:spChg>
      </pc:sldChg>
      <pc:sldChg chg="modSp mod">
        <pc:chgData name="KEVIN JESUS GUERRERO LEZA" userId="05dfccca-e3e8-407a-9d63-16827ef00c5e" providerId="ADAL" clId="{25DA49DA-88DE-490C-9B37-56660E56A2EA}" dt="2022-11-25T11:25:47" v="214" actId="404"/>
        <pc:sldMkLst>
          <pc:docMk/>
          <pc:sldMk cId="3391577994" sldId="290"/>
        </pc:sldMkLst>
        <pc:spChg chg="mod">
          <ac:chgData name="KEVIN JESUS GUERRERO LEZA" userId="05dfccca-e3e8-407a-9d63-16827ef00c5e" providerId="ADAL" clId="{25DA49DA-88DE-490C-9B37-56660E56A2EA}" dt="2022-11-25T11:25:47" v="214" actId="404"/>
          <ac:spMkLst>
            <pc:docMk/>
            <pc:sldMk cId="3391577994" sldId="290"/>
            <ac:spMk id="5" creationId="{00000000-0000-0000-0000-000000000000}"/>
          </ac:spMkLst>
        </pc:spChg>
        <pc:spChg chg="mod">
          <ac:chgData name="KEVIN JESUS GUERRERO LEZA" userId="05dfccca-e3e8-407a-9d63-16827ef00c5e" providerId="ADAL" clId="{25DA49DA-88DE-490C-9B37-56660E56A2EA}" dt="2022-11-25T11:07:59.975" v="9"/>
          <ac:spMkLst>
            <pc:docMk/>
            <pc:sldMk cId="3391577994" sldId="290"/>
            <ac:spMk id="8" creationId="{4437FCC9-3A37-41C4-8ADF-B8F050C421F1}"/>
          </ac:spMkLst>
        </pc:spChg>
        <pc:spChg chg="mod">
          <ac:chgData name="KEVIN JESUS GUERRERO LEZA" userId="05dfccca-e3e8-407a-9d63-16827ef00c5e" providerId="ADAL" clId="{25DA49DA-88DE-490C-9B37-56660E56A2EA}" dt="2022-11-25T11:25:39.284" v="212" actId="1076"/>
          <ac:spMkLst>
            <pc:docMk/>
            <pc:sldMk cId="3391577994" sldId="290"/>
            <ac:spMk id="9" creationId="{00000000-0000-0000-0000-000000000000}"/>
          </ac:spMkLst>
        </pc:spChg>
      </pc:sldChg>
      <pc:sldChg chg="modSp mod">
        <pc:chgData name="KEVIN JESUS GUERRERO LEZA" userId="05dfccca-e3e8-407a-9d63-16827ef00c5e" providerId="ADAL" clId="{25DA49DA-88DE-490C-9B37-56660E56A2EA}" dt="2022-11-25T11:11:07.063" v="34" actId="1440"/>
        <pc:sldMkLst>
          <pc:docMk/>
          <pc:sldMk cId="1556886420" sldId="291"/>
        </pc:sldMkLst>
        <pc:spChg chg="mod">
          <ac:chgData name="KEVIN JESUS GUERRERO LEZA" userId="05dfccca-e3e8-407a-9d63-16827ef00c5e" providerId="ADAL" clId="{25DA49DA-88DE-490C-9B37-56660E56A2EA}" dt="2022-11-25T11:07:59.975" v="9"/>
          <ac:spMkLst>
            <pc:docMk/>
            <pc:sldMk cId="1556886420" sldId="291"/>
            <ac:spMk id="8" creationId="{4437FCC9-3A37-41C4-8ADF-B8F050C421F1}"/>
          </ac:spMkLst>
        </pc:spChg>
        <pc:picChg chg="mod">
          <ac:chgData name="KEVIN JESUS GUERRERO LEZA" userId="05dfccca-e3e8-407a-9d63-16827ef00c5e" providerId="ADAL" clId="{25DA49DA-88DE-490C-9B37-56660E56A2EA}" dt="2022-11-25T11:11:07.063" v="34" actId="1440"/>
          <ac:picMkLst>
            <pc:docMk/>
            <pc:sldMk cId="1556886420" sldId="291"/>
            <ac:picMk id="11" creationId="{00000000-0000-0000-0000-000000000000}"/>
          </ac:picMkLst>
        </pc:picChg>
      </pc:sldChg>
      <pc:sldChg chg="modSp del">
        <pc:chgData name="KEVIN JESUS GUERRERO LEZA" userId="05dfccca-e3e8-407a-9d63-16827ef00c5e" providerId="ADAL" clId="{25DA49DA-88DE-490C-9B37-56660E56A2EA}" dt="2022-11-25T11:10:36.774" v="26" actId="2696"/>
        <pc:sldMkLst>
          <pc:docMk/>
          <pc:sldMk cId="487945750" sldId="292"/>
        </pc:sldMkLst>
        <pc:spChg chg="mod">
          <ac:chgData name="KEVIN JESUS GUERRERO LEZA" userId="05dfccca-e3e8-407a-9d63-16827ef00c5e" providerId="ADAL" clId="{25DA49DA-88DE-490C-9B37-56660E56A2EA}" dt="2022-11-25T11:07:59.975" v="9"/>
          <ac:spMkLst>
            <pc:docMk/>
            <pc:sldMk cId="487945750" sldId="292"/>
            <ac:spMk id="8" creationId="{4437FCC9-3A37-41C4-8ADF-B8F050C421F1}"/>
          </ac:spMkLst>
        </pc:spChg>
      </pc:sldChg>
      <pc:sldChg chg="modSp">
        <pc:chgData name="KEVIN JESUS GUERRERO LEZA" userId="05dfccca-e3e8-407a-9d63-16827ef00c5e" providerId="ADAL" clId="{25DA49DA-88DE-490C-9B37-56660E56A2EA}" dt="2022-11-25T11:10:58.210" v="31" actId="1076"/>
        <pc:sldMkLst>
          <pc:docMk/>
          <pc:sldMk cId="532694165" sldId="293"/>
        </pc:sldMkLst>
        <pc:spChg chg="mod">
          <ac:chgData name="KEVIN JESUS GUERRERO LEZA" userId="05dfccca-e3e8-407a-9d63-16827ef00c5e" providerId="ADAL" clId="{25DA49DA-88DE-490C-9B37-56660E56A2EA}" dt="2022-11-25T11:07:59.975" v="9"/>
          <ac:spMkLst>
            <pc:docMk/>
            <pc:sldMk cId="532694165" sldId="293"/>
            <ac:spMk id="8" creationId="{4437FCC9-3A37-41C4-8ADF-B8F050C421F1}"/>
          </ac:spMkLst>
        </pc:spChg>
        <pc:picChg chg="mod">
          <ac:chgData name="KEVIN JESUS GUERRERO LEZA" userId="05dfccca-e3e8-407a-9d63-16827ef00c5e" providerId="ADAL" clId="{25DA49DA-88DE-490C-9B37-56660E56A2EA}" dt="2022-11-25T11:10:58.210" v="31" actId="1076"/>
          <ac:picMkLst>
            <pc:docMk/>
            <pc:sldMk cId="532694165" sldId="293"/>
            <ac:picMk id="2050" creationId="{00000000-0000-0000-0000-000000000000}"/>
          </ac:picMkLst>
        </pc:picChg>
      </pc:sldChg>
      <pc:sldChg chg="modSp mod">
        <pc:chgData name="KEVIN JESUS GUERRERO LEZA" userId="05dfccca-e3e8-407a-9d63-16827ef00c5e" providerId="ADAL" clId="{25DA49DA-88DE-490C-9B37-56660E56A2EA}" dt="2022-11-25T11:21:10.665" v="133" actId="1076"/>
        <pc:sldMkLst>
          <pc:docMk/>
          <pc:sldMk cId="1279353461" sldId="294"/>
        </pc:sldMkLst>
        <pc:spChg chg="mod">
          <ac:chgData name="KEVIN JESUS GUERRERO LEZA" userId="05dfccca-e3e8-407a-9d63-16827ef00c5e" providerId="ADAL" clId="{25DA49DA-88DE-490C-9B37-56660E56A2EA}" dt="2022-11-25T11:21:10.665" v="133" actId="1076"/>
          <ac:spMkLst>
            <pc:docMk/>
            <pc:sldMk cId="1279353461" sldId="294"/>
            <ac:spMk id="3" creationId="{00000000-0000-0000-0000-000000000000}"/>
          </ac:spMkLst>
        </pc:spChg>
        <pc:spChg chg="mod">
          <ac:chgData name="KEVIN JESUS GUERRERO LEZA" userId="05dfccca-e3e8-407a-9d63-16827ef00c5e" providerId="ADAL" clId="{25DA49DA-88DE-490C-9B37-56660E56A2EA}" dt="2022-11-25T11:07:59.975" v="9"/>
          <ac:spMkLst>
            <pc:docMk/>
            <pc:sldMk cId="1279353461" sldId="294"/>
            <ac:spMk id="8" creationId="{4437FCC9-3A37-41C4-8ADF-B8F050C421F1}"/>
          </ac:spMkLst>
        </pc:spChg>
      </pc:sldChg>
      <pc:sldChg chg="modSp mod">
        <pc:chgData name="KEVIN JESUS GUERRERO LEZA" userId="05dfccca-e3e8-407a-9d63-16827ef00c5e" providerId="ADAL" clId="{25DA49DA-88DE-490C-9B37-56660E56A2EA}" dt="2022-11-25T11:21:16.283" v="134" actId="14100"/>
        <pc:sldMkLst>
          <pc:docMk/>
          <pc:sldMk cId="3276065955" sldId="298"/>
        </pc:sldMkLst>
        <pc:spChg chg="mod">
          <ac:chgData name="KEVIN JESUS GUERRERO LEZA" userId="05dfccca-e3e8-407a-9d63-16827ef00c5e" providerId="ADAL" clId="{25DA49DA-88DE-490C-9B37-56660E56A2EA}" dt="2022-11-25T11:21:16.283" v="134" actId="14100"/>
          <ac:spMkLst>
            <pc:docMk/>
            <pc:sldMk cId="3276065955" sldId="298"/>
            <ac:spMk id="3" creationId="{00000000-0000-0000-0000-000000000000}"/>
          </ac:spMkLst>
        </pc:spChg>
        <pc:spChg chg="mod">
          <ac:chgData name="KEVIN JESUS GUERRERO LEZA" userId="05dfccca-e3e8-407a-9d63-16827ef00c5e" providerId="ADAL" clId="{25DA49DA-88DE-490C-9B37-56660E56A2EA}" dt="2022-11-25T11:07:59.975" v="9"/>
          <ac:spMkLst>
            <pc:docMk/>
            <pc:sldMk cId="3276065955" sldId="298"/>
            <ac:spMk id="8" creationId="{4437FCC9-3A37-41C4-8ADF-B8F050C421F1}"/>
          </ac:spMkLst>
        </pc:spChg>
      </pc:sldChg>
      <pc:sldChg chg="modSp del">
        <pc:chgData name="KEVIN JESUS GUERRERO LEZA" userId="05dfccca-e3e8-407a-9d63-16827ef00c5e" providerId="ADAL" clId="{25DA49DA-88DE-490C-9B37-56660E56A2EA}" dt="2022-11-25T11:11:24.603" v="35" actId="2696"/>
        <pc:sldMkLst>
          <pc:docMk/>
          <pc:sldMk cId="2136464911" sldId="299"/>
        </pc:sldMkLst>
        <pc:spChg chg="mod">
          <ac:chgData name="KEVIN JESUS GUERRERO LEZA" userId="05dfccca-e3e8-407a-9d63-16827ef00c5e" providerId="ADAL" clId="{25DA49DA-88DE-490C-9B37-56660E56A2EA}" dt="2022-11-25T11:07:59.975" v="9"/>
          <ac:spMkLst>
            <pc:docMk/>
            <pc:sldMk cId="2136464911" sldId="299"/>
            <ac:spMk id="8" creationId="{4437FCC9-3A37-41C4-8ADF-B8F050C421F1}"/>
          </ac:spMkLst>
        </pc:spChg>
      </pc:sldChg>
      <pc:sldChg chg="delSp modSp mod">
        <pc:chgData name="KEVIN JESUS GUERRERO LEZA" userId="05dfccca-e3e8-407a-9d63-16827ef00c5e" providerId="ADAL" clId="{25DA49DA-88DE-490C-9B37-56660E56A2EA}" dt="2022-11-25T11:23:11.365" v="150" actId="1076"/>
        <pc:sldMkLst>
          <pc:docMk/>
          <pc:sldMk cId="4265605678" sldId="300"/>
        </pc:sldMkLst>
        <pc:spChg chg="mod">
          <ac:chgData name="KEVIN JESUS GUERRERO LEZA" userId="05dfccca-e3e8-407a-9d63-16827ef00c5e" providerId="ADAL" clId="{25DA49DA-88DE-490C-9B37-56660E56A2EA}" dt="2022-11-25T11:23:11.365" v="150" actId="1076"/>
          <ac:spMkLst>
            <pc:docMk/>
            <pc:sldMk cId="4265605678" sldId="300"/>
            <ac:spMk id="2" creationId="{00000000-0000-0000-0000-000000000000}"/>
          </ac:spMkLst>
        </pc:spChg>
        <pc:spChg chg="mod">
          <ac:chgData name="KEVIN JESUS GUERRERO LEZA" userId="05dfccca-e3e8-407a-9d63-16827ef00c5e" providerId="ADAL" clId="{25DA49DA-88DE-490C-9B37-56660E56A2EA}" dt="2022-11-25T11:12:02.711" v="41" actId="1076"/>
          <ac:spMkLst>
            <pc:docMk/>
            <pc:sldMk cId="4265605678" sldId="300"/>
            <ac:spMk id="3" creationId="{00000000-0000-0000-0000-000000000000}"/>
          </ac:spMkLst>
        </pc:spChg>
        <pc:spChg chg="mod">
          <ac:chgData name="KEVIN JESUS GUERRERO LEZA" userId="05dfccca-e3e8-407a-9d63-16827ef00c5e" providerId="ADAL" clId="{25DA49DA-88DE-490C-9B37-56660E56A2EA}" dt="2022-11-25T11:07:59.975" v="9"/>
          <ac:spMkLst>
            <pc:docMk/>
            <pc:sldMk cId="4265605678" sldId="300"/>
            <ac:spMk id="8" creationId="{4437FCC9-3A37-41C4-8ADF-B8F050C421F1}"/>
          </ac:spMkLst>
        </pc:spChg>
        <pc:graphicFrameChg chg="del">
          <ac:chgData name="KEVIN JESUS GUERRERO LEZA" userId="05dfccca-e3e8-407a-9d63-16827ef00c5e" providerId="ADAL" clId="{25DA49DA-88DE-490C-9B37-56660E56A2EA}" dt="2022-11-25T11:11:57.151" v="39" actId="478"/>
          <ac:graphicFrameMkLst>
            <pc:docMk/>
            <pc:sldMk cId="4265605678" sldId="300"/>
            <ac:graphicFrameMk id="5" creationId="{00000000-0000-0000-0000-000000000000}"/>
          </ac:graphicFrameMkLst>
        </pc:graphicFrameChg>
      </pc:sldChg>
      <pc:sldChg chg="modSp del">
        <pc:chgData name="KEVIN JESUS GUERRERO LEZA" userId="05dfccca-e3e8-407a-9d63-16827ef00c5e" providerId="ADAL" clId="{25DA49DA-88DE-490C-9B37-56660E56A2EA}" dt="2022-11-25T11:11:47.600" v="38" actId="2696"/>
        <pc:sldMkLst>
          <pc:docMk/>
          <pc:sldMk cId="4293879655" sldId="301"/>
        </pc:sldMkLst>
        <pc:spChg chg="mod">
          <ac:chgData name="KEVIN JESUS GUERRERO LEZA" userId="05dfccca-e3e8-407a-9d63-16827ef00c5e" providerId="ADAL" clId="{25DA49DA-88DE-490C-9B37-56660E56A2EA}" dt="2022-11-25T11:07:59.975" v="9"/>
          <ac:spMkLst>
            <pc:docMk/>
            <pc:sldMk cId="4293879655" sldId="301"/>
            <ac:spMk id="8" creationId="{4437FCC9-3A37-41C4-8ADF-B8F050C421F1}"/>
          </ac:spMkLst>
        </pc:spChg>
      </pc:sldChg>
      <pc:sldChg chg="modSp del">
        <pc:chgData name="KEVIN JESUS GUERRERO LEZA" userId="05dfccca-e3e8-407a-9d63-16827ef00c5e" providerId="ADAL" clId="{25DA49DA-88DE-490C-9B37-56660E56A2EA}" dt="2022-11-25T11:11:44.046" v="37" actId="2696"/>
        <pc:sldMkLst>
          <pc:docMk/>
          <pc:sldMk cId="1582492691" sldId="302"/>
        </pc:sldMkLst>
        <pc:spChg chg="mod">
          <ac:chgData name="KEVIN JESUS GUERRERO LEZA" userId="05dfccca-e3e8-407a-9d63-16827ef00c5e" providerId="ADAL" clId="{25DA49DA-88DE-490C-9B37-56660E56A2EA}" dt="2022-11-25T11:07:59.975" v="9"/>
          <ac:spMkLst>
            <pc:docMk/>
            <pc:sldMk cId="1582492691" sldId="302"/>
            <ac:spMk id="8" creationId="{4437FCC9-3A37-41C4-8ADF-B8F050C421F1}"/>
          </ac:spMkLst>
        </pc:spChg>
      </pc:sldChg>
      <pc:sldChg chg="modSp del">
        <pc:chgData name="KEVIN JESUS GUERRERO LEZA" userId="05dfccca-e3e8-407a-9d63-16827ef00c5e" providerId="ADAL" clId="{25DA49DA-88DE-490C-9B37-56660E56A2EA}" dt="2022-11-25T11:11:41.701" v="36" actId="2696"/>
        <pc:sldMkLst>
          <pc:docMk/>
          <pc:sldMk cId="4285138869" sldId="303"/>
        </pc:sldMkLst>
        <pc:spChg chg="mod">
          <ac:chgData name="KEVIN JESUS GUERRERO LEZA" userId="05dfccca-e3e8-407a-9d63-16827ef00c5e" providerId="ADAL" clId="{25DA49DA-88DE-490C-9B37-56660E56A2EA}" dt="2022-11-25T11:07:59.975" v="9"/>
          <ac:spMkLst>
            <pc:docMk/>
            <pc:sldMk cId="4285138869" sldId="303"/>
            <ac:spMk id="8" creationId="{4437FCC9-3A37-41C4-8ADF-B8F050C421F1}"/>
          </ac:spMkLst>
        </pc:spChg>
      </pc:sldChg>
      <pc:sldChg chg="modSp mod">
        <pc:chgData name="KEVIN JESUS GUERRERO LEZA" userId="05dfccca-e3e8-407a-9d63-16827ef00c5e" providerId="ADAL" clId="{25DA49DA-88DE-490C-9B37-56660E56A2EA}" dt="2022-11-25T11:20:10.456" v="131" actId="1076"/>
        <pc:sldMkLst>
          <pc:docMk/>
          <pc:sldMk cId="1546424414" sldId="305"/>
        </pc:sldMkLst>
        <pc:spChg chg="mod">
          <ac:chgData name="KEVIN JESUS GUERRERO LEZA" userId="05dfccca-e3e8-407a-9d63-16827ef00c5e" providerId="ADAL" clId="{25DA49DA-88DE-490C-9B37-56660E56A2EA}" dt="2022-11-25T11:07:59.975" v="9"/>
          <ac:spMkLst>
            <pc:docMk/>
            <pc:sldMk cId="1546424414" sldId="305"/>
            <ac:spMk id="8" creationId="{4437FCC9-3A37-41C4-8ADF-B8F050C421F1}"/>
          </ac:spMkLst>
        </pc:spChg>
        <pc:graphicFrameChg chg="mod">
          <ac:chgData name="KEVIN JESUS GUERRERO LEZA" userId="05dfccca-e3e8-407a-9d63-16827ef00c5e" providerId="ADAL" clId="{25DA49DA-88DE-490C-9B37-56660E56A2EA}" dt="2022-11-25T11:20:10.456" v="131" actId="1076"/>
          <ac:graphicFrameMkLst>
            <pc:docMk/>
            <pc:sldMk cId="1546424414" sldId="305"/>
            <ac:graphicFrameMk id="9" creationId="{2158AA07-F019-FFDF-991C-8108C76F6EC0}"/>
          </ac:graphicFrameMkLst>
        </pc:graphicFrameChg>
      </pc:sldChg>
      <pc:sldChg chg="modSp mod">
        <pc:chgData name="KEVIN JESUS GUERRERO LEZA" userId="05dfccca-e3e8-407a-9d63-16827ef00c5e" providerId="ADAL" clId="{25DA49DA-88DE-490C-9B37-56660E56A2EA}" dt="2022-11-25T11:14:06.583" v="59" actId="14734"/>
        <pc:sldMkLst>
          <pc:docMk/>
          <pc:sldMk cId="3105679983" sldId="306"/>
        </pc:sldMkLst>
        <pc:spChg chg="mod">
          <ac:chgData name="KEVIN JESUS GUERRERO LEZA" userId="05dfccca-e3e8-407a-9d63-16827ef00c5e" providerId="ADAL" clId="{25DA49DA-88DE-490C-9B37-56660E56A2EA}" dt="2022-11-25T11:07:59.975" v="9"/>
          <ac:spMkLst>
            <pc:docMk/>
            <pc:sldMk cId="3105679983" sldId="306"/>
            <ac:spMk id="8" creationId="{4437FCC9-3A37-41C4-8ADF-B8F050C421F1}"/>
          </ac:spMkLst>
        </pc:spChg>
        <pc:graphicFrameChg chg="modGraphic">
          <ac:chgData name="KEVIN JESUS GUERRERO LEZA" userId="05dfccca-e3e8-407a-9d63-16827ef00c5e" providerId="ADAL" clId="{25DA49DA-88DE-490C-9B37-56660E56A2EA}" dt="2022-11-25T11:14:06.583" v="59" actId="14734"/>
          <ac:graphicFrameMkLst>
            <pc:docMk/>
            <pc:sldMk cId="3105679983" sldId="306"/>
            <ac:graphicFrameMk id="4" creationId="{00000000-0000-0000-0000-000000000000}"/>
          </ac:graphicFrameMkLst>
        </pc:graphicFrameChg>
      </pc:sldChg>
      <pc:sldChg chg="modSp mod">
        <pc:chgData name="KEVIN JESUS GUERRERO LEZA" userId="05dfccca-e3e8-407a-9d63-16827ef00c5e" providerId="ADAL" clId="{25DA49DA-88DE-490C-9B37-56660E56A2EA}" dt="2022-11-25T11:14:21.966" v="61" actId="1076"/>
        <pc:sldMkLst>
          <pc:docMk/>
          <pc:sldMk cId="1193544933" sldId="308"/>
        </pc:sldMkLst>
        <pc:spChg chg="mod">
          <ac:chgData name="KEVIN JESUS GUERRERO LEZA" userId="05dfccca-e3e8-407a-9d63-16827ef00c5e" providerId="ADAL" clId="{25DA49DA-88DE-490C-9B37-56660E56A2EA}" dt="2022-11-25T11:07:59.975" v="9"/>
          <ac:spMkLst>
            <pc:docMk/>
            <pc:sldMk cId="1193544933" sldId="308"/>
            <ac:spMk id="8" creationId="{4437FCC9-3A37-41C4-8ADF-B8F050C421F1}"/>
          </ac:spMkLst>
        </pc:spChg>
        <pc:graphicFrameChg chg="mod">
          <ac:chgData name="KEVIN JESUS GUERRERO LEZA" userId="05dfccca-e3e8-407a-9d63-16827ef00c5e" providerId="ADAL" clId="{25DA49DA-88DE-490C-9B37-56660E56A2EA}" dt="2022-11-25T11:14:21.966" v="61" actId="1076"/>
          <ac:graphicFrameMkLst>
            <pc:docMk/>
            <pc:sldMk cId="1193544933" sldId="308"/>
            <ac:graphicFrameMk id="9" creationId="{30F9FF50-80F5-0DD7-1151-71F0E6092031}"/>
          </ac:graphicFrameMkLst>
        </pc:graphicFrameChg>
      </pc:sldChg>
      <pc:sldChg chg="modSp mod">
        <pc:chgData name="KEVIN JESUS GUERRERO LEZA" userId="05dfccca-e3e8-407a-9d63-16827ef00c5e" providerId="ADAL" clId="{25DA49DA-88DE-490C-9B37-56660E56A2EA}" dt="2022-11-25T11:21:50.632" v="139" actId="1076"/>
        <pc:sldMkLst>
          <pc:docMk/>
          <pc:sldMk cId="1769104280" sldId="309"/>
        </pc:sldMkLst>
        <pc:spChg chg="mod">
          <ac:chgData name="KEVIN JESUS GUERRERO LEZA" userId="05dfccca-e3e8-407a-9d63-16827ef00c5e" providerId="ADAL" clId="{25DA49DA-88DE-490C-9B37-56660E56A2EA}" dt="2022-11-25T11:21:50.632" v="139" actId="1076"/>
          <ac:spMkLst>
            <pc:docMk/>
            <pc:sldMk cId="1769104280" sldId="309"/>
            <ac:spMk id="2" creationId="{00000000-0000-0000-0000-000000000000}"/>
          </ac:spMkLst>
        </pc:spChg>
        <pc:spChg chg="mod">
          <ac:chgData name="KEVIN JESUS GUERRERO LEZA" userId="05dfccca-e3e8-407a-9d63-16827ef00c5e" providerId="ADAL" clId="{25DA49DA-88DE-490C-9B37-56660E56A2EA}" dt="2022-11-25T11:07:59.975" v="9"/>
          <ac:spMkLst>
            <pc:docMk/>
            <pc:sldMk cId="1769104280" sldId="309"/>
            <ac:spMk id="8" creationId="{4437FCC9-3A37-41C4-8ADF-B8F050C421F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[Avances-PROIMAI.xlsx]Hoja8!TablaDinámica27</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Frecuencia</a:t>
            </a:r>
            <a:r>
              <a:rPr lang="en-US" baseline="0"/>
              <a:t> de fallas año 2021</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MX"/>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Hoja8!$B$3</c:f>
              <c:strCache>
                <c:ptCount val="1"/>
                <c:pt idx="0">
                  <c:v>Total</c:v>
                </c:pt>
              </c:strCache>
            </c:strRef>
          </c:tx>
          <c:spPr>
            <a:ln w="34925" cap="rnd">
              <a:solidFill>
                <a:schemeClr val="accent1"/>
              </a:solidFill>
              <a:round/>
            </a:ln>
            <a:effectLst>
              <a:outerShdw blurRad="50800" dist="38100" dir="5400000" rotWithShape="0">
                <a:srgbClr val="000000">
                  <a:alpha val="35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marker>
          <c:cat>
            <c:strRef>
              <c:f>Hoja8!$A$4:$A$16</c:f>
              <c:strCache>
                <c:ptCount val="12"/>
                <c:pt idx="0">
                  <c:v>ene</c:v>
                </c:pt>
                <c:pt idx="1">
                  <c:v>feb</c:v>
                </c:pt>
                <c:pt idx="2">
                  <c:v>mar</c:v>
                </c:pt>
                <c:pt idx="3">
                  <c:v>abr</c:v>
                </c:pt>
                <c:pt idx="4">
                  <c:v>may</c:v>
                </c:pt>
                <c:pt idx="5">
                  <c:v>jun</c:v>
                </c:pt>
                <c:pt idx="6">
                  <c:v>jul</c:v>
                </c:pt>
                <c:pt idx="7">
                  <c:v>ago</c:v>
                </c:pt>
                <c:pt idx="8">
                  <c:v>sep</c:v>
                </c:pt>
                <c:pt idx="9">
                  <c:v>oct</c:v>
                </c:pt>
                <c:pt idx="10">
                  <c:v>nov</c:v>
                </c:pt>
                <c:pt idx="11">
                  <c:v>dic</c:v>
                </c:pt>
              </c:strCache>
            </c:strRef>
          </c:cat>
          <c:val>
            <c:numRef>
              <c:f>Hoja8!$B$4:$B$16</c:f>
              <c:numCache>
                <c:formatCode>General</c:formatCode>
                <c:ptCount val="12"/>
                <c:pt idx="0">
                  <c:v>0</c:v>
                </c:pt>
                <c:pt idx="1">
                  <c:v>32</c:v>
                </c:pt>
                <c:pt idx="2">
                  <c:v>32</c:v>
                </c:pt>
                <c:pt idx="3">
                  <c:v>25</c:v>
                </c:pt>
                <c:pt idx="4">
                  <c:v>43</c:v>
                </c:pt>
                <c:pt idx="5">
                  <c:v>24</c:v>
                </c:pt>
                <c:pt idx="6">
                  <c:v>23</c:v>
                </c:pt>
                <c:pt idx="7">
                  <c:v>39</c:v>
                </c:pt>
                <c:pt idx="8">
                  <c:v>25</c:v>
                </c:pt>
                <c:pt idx="9">
                  <c:v>37</c:v>
                </c:pt>
                <c:pt idx="10">
                  <c:v>25</c:v>
                </c:pt>
                <c:pt idx="11">
                  <c:v>33</c:v>
                </c:pt>
              </c:numCache>
            </c:numRef>
          </c:val>
          <c:smooth val="0"/>
          <c:extLst>
            <c:ext xmlns:c16="http://schemas.microsoft.com/office/drawing/2014/chart" uri="{C3380CC4-5D6E-409C-BE32-E72D297353CC}">
              <c16:uniqueId val="{00000000-D2E0-4B3E-8D87-A200EB5C6800}"/>
            </c:ext>
          </c:extLst>
        </c:ser>
        <c:dLbls>
          <c:showLegendKey val="0"/>
          <c:showVal val="0"/>
          <c:showCatName val="0"/>
          <c:showSerName val="0"/>
          <c:showPercent val="0"/>
          <c:showBubbleSize val="0"/>
        </c:dLbls>
        <c:marker val="1"/>
        <c:smooth val="0"/>
        <c:axId val="2090632719"/>
        <c:axId val="2090641871"/>
      </c:lineChart>
      <c:catAx>
        <c:axId val="2090632719"/>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s-MX"/>
                  <a:t>Tiempo</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s-MX"/>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s-MX"/>
          </a:p>
        </c:txPr>
        <c:crossAx val="2090641871"/>
        <c:crosses val="autoZero"/>
        <c:auto val="1"/>
        <c:lblAlgn val="ctr"/>
        <c:lblOffset val="100"/>
        <c:noMultiLvlLbl val="0"/>
      </c:catAx>
      <c:valAx>
        <c:axId val="209064187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s-MX"/>
                  <a:t>Frecuencia</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s-MX"/>
          </a:p>
        </c:txPr>
        <c:crossAx val="20906327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MX"/>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[Avances-PROIMAI.xlsx]Hoja4!TablaDinámica21</c:name>
    <c:fmtId val="-1"/>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Hoja4!$D$3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multiLvlStrRef>
              <c:f>Hoja4!$A$4:$C$11</c:f>
              <c:multiLvlStrCache>
                <c:ptCount val="8"/>
                <c:lvl>
                  <c:pt idx="0">
                    <c:v>Trim.1</c:v>
                  </c:pt>
                  <c:pt idx="1">
                    <c:v>Trim.2</c:v>
                  </c:pt>
                  <c:pt idx="2">
                    <c:v>Trim.3</c:v>
                  </c:pt>
                  <c:pt idx="3">
                    <c:v>Trim.4</c:v>
                  </c:pt>
                  <c:pt idx="4">
                    <c:v>Trim.1</c:v>
                  </c:pt>
                  <c:pt idx="5">
                    <c:v>Trim.2</c:v>
                  </c:pt>
                  <c:pt idx="6">
                    <c:v>Trim.3</c:v>
                  </c:pt>
                  <c:pt idx="7">
                    <c:v>Trim.4</c:v>
                  </c:pt>
                </c:lvl>
                <c:lvl>
                  <c:pt idx="0">
                    <c:v>Desgaste</c:v>
                  </c:pt>
                  <c:pt idx="4">
                    <c:v>Fractura</c:v>
                  </c:pt>
                </c:lvl>
              </c:multiLvlStrCache>
            </c:multiLvlStrRef>
          </c:cat>
          <c:val>
            <c:numRef>
              <c:f>Hoja4!$D$4:$D$11</c:f>
              <c:numCache>
                <c:formatCode>General</c:formatCode>
                <c:ptCount val="8"/>
                <c:pt idx="0">
                  <c:v>13.266666666666667</c:v>
                </c:pt>
                <c:pt idx="1">
                  <c:v>11.373333333333331</c:v>
                </c:pt>
                <c:pt idx="2">
                  <c:v>11.399999999999999</c:v>
                </c:pt>
                <c:pt idx="3">
                  <c:v>10.466666666666667</c:v>
                </c:pt>
                <c:pt idx="4">
                  <c:v>4</c:v>
                </c:pt>
                <c:pt idx="5">
                  <c:v>4.666666666666667</c:v>
                </c:pt>
                <c:pt idx="6">
                  <c:v>2</c:v>
                </c:pt>
                <c:pt idx="7">
                  <c:v>2.1333333333333333</c:v>
                </c:pt>
              </c:numCache>
            </c:numRef>
          </c:val>
          <c:extLst>
            <c:ext xmlns:c16="http://schemas.microsoft.com/office/drawing/2014/chart" uri="{C3380CC4-5D6E-409C-BE32-E72D297353CC}">
              <c16:uniqueId val="{00000000-9965-473F-B50D-F2AF0EF9B8DC}"/>
            </c:ext>
          </c:extLst>
        </c:ser>
        <c:dLbls>
          <c:showLegendKey val="0"/>
          <c:showVal val="0"/>
          <c:showCatName val="0"/>
          <c:showSerName val="0"/>
          <c:showPercent val="0"/>
          <c:showBubbleSize val="0"/>
        </c:dLbls>
        <c:gapWidth val="100"/>
        <c:overlap val="-24"/>
        <c:axId val="1455428671"/>
        <c:axId val="1455424927"/>
      </c:barChart>
      <c:catAx>
        <c:axId val="145542867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s-MX"/>
                  <a:t>Tipo de falla</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s-MX"/>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s-MX"/>
          </a:p>
        </c:txPr>
        <c:crossAx val="1455424927"/>
        <c:crosses val="autoZero"/>
        <c:auto val="1"/>
        <c:lblAlgn val="ctr"/>
        <c:lblOffset val="100"/>
        <c:noMultiLvlLbl val="0"/>
      </c:catAx>
      <c:valAx>
        <c:axId val="145542492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s-MX"/>
                  <a:t>Costo de paro (dolares)</a:t>
                </a:r>
              </a:p>
            </c:rich>
          </c:tx>
          <c:layout>
            <c:manualLayout>
              <c:xMode val="edge"/>
              <c:yMode val="edge"/>
              <c:x val="2.6862026862026864E-2"/>
              <c:y val="0.23129410906969963"/>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s-MX"/>
          </a:p>
        </c:txPr>
        <c:crossAx val="145542867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MX"/>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DBE77AF-CFD1-47C7-BA4A-BDDD61490DE5}" type="datetimeFigureOut">
              <a:rPr lang="es-MX" smtClean="0"/>
              <a:t>25/11/2022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234306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BE77AF-CFD1-47C7-BA4A-BDDD61490DE5}" type="datetimeFigureOut">
              <a:rPr lang="es-MX" smtClean="0"/>
              <a:t>25/11/2022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302556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BE77AF-CFD1-47C7-BA4A-BDDD61490DE5}" type="datetimeFigureOut">
              <a:rPr lang="es-MX" smtClean="0"/>
              <a:t>25/11/2022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98910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BE77AF-CFD1-47C7-BA4A-BDDD61490DE5}" type="datetimeFigureOut">
              <a:rPr lang="es-MX" smtClean="0"/>
              <a:t>25/11/2022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3283817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BE77AF-CFD1-47C7-BA4A-BDDD61490DE5}" type="datetimeFigureOut">
              <a:rPr lang="es-MX" smtClean="0"/>
              <a:t>25/11/2022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680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BE77AF-CFD1-47C7-BA4A-BDDD61490DE5}" type="datetimeFigureOut">
              <a:rPr lang="es-MX" smtClean="0"/>
              <a:t>25/11/2022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252227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BE77AF-CFD1-47C7-BA4A-BDDD61490DE5}" type="datetimeFigureOut">
              <a:rPr lang="es-MX" smtClean="0"/>
              <a:t>25/11/2022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1219916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BE77AF-CFD1-47C7-BA4A-BDDD61490DE5}" type="datetimeFigureOut">
              <a:rPr lang="es-MX" smtClean="0"/>
              <a:t>25/11/2022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104478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BE77AF-CFD1-47C7-BA4A-BDDD61490DE5}" type="datetimeFigureOut">
              <a:rPr lang="es-MX" smtClean="0"/>
              <a:t>25/11/2022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149918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DBE77AF-CFD1-47C7-BA4A-BDDD61490DE5}" type="datetimeFigureOut">
              <a:rPr lang="es-MX" smtClean="0"/>
              <a:t>25/11/2022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305770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DBE77AF-CFD1-47C7-BA4A-BDDD61490DE5}" type="datetimeFigureOut">
              <a:rPr lang="es-MX" smtClean="0"/>
              <a:t>25/11/2022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280053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DBE77AF-CFD1-47C7-BA4A-BDDD61490DE5}" type="datetimeFigureOut">
              <a:rPr lang="es-MX" smtClean="0"/>
              <a:t>25/11/2022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417083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DBE77AF-CFD1-47C7-BA4A-BDDD61490DE5}" type="datetimeFigureOut">
              <a:rPr lang="es-MX" smtClean="0"/>
              <a:t>25/11/2022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413437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E77AF-CFD1-47C7-BA4A-BDDD61490DE5}" type="datetimeFigureOut">
              <a:rPr lang="es-MX" smtClean="0"/>
              <a:t>25/11/2022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319266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DBE77AF-CFD1-47C7-BA4A-BDDD61490DE5}" type="datetimeFigureOut">
              <a:rPr lang="es-MX" smtClean="0"/>
              <a:t>25/11/2022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12870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DBE77AF-CFD1-47C7-BA4A-BDDD61490DE5}" type="datetimeFigureOut">
              <a:rPr lang="es-MX" smtClean="0"/>
              <a:t>25/11/2022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A1DC7A-EB9F-4B7F-90B5-99C0CD153B92}" type="slidenum">
              <a:rPr lang="es-MX" smtClean="0"/>
              <a:t>‹Nº›</a:t>
            </a:fld>
            <a:endParaRPr lang="es-MX"/>
          </a:p>
        </p:txBody>
      </p:sp>
    </p:spTree>
    <p:extLst>
      <p:ext uri="{BB962C8B-B14F-4D97-AF65-F5344CB8AC3E}">
        <p14:creationId xmlns:p14="http://schemas.microsoft.com/office/powerpoint/2010/main" val="12105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BE77AF-CFD1-47C7-BA4A-BDDD61490DE5}" type="datetimeFigureOut">
              <a:rPr lang="es-MX" smtClean="0"/>
              <a:t>25/11/2022</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A1DC7A-EB9F-4B7F-90B5-99C0CD153B92}" type="slidenum">
              <a:rPr lang="es-MX" smtClean="0"/>
              <a:t>‹Nº›</a:t>
            </a:fld>
            <a:endParaRPr lang="es-MX"/>
          </a:p>
        </p:txBody>
      </p:sp>
    </p:spTree>
    <p:extLst>
      <p:ext uri="{BB962C8B-B14F-4D97-AF65-F5344CB8AC3E}">
        <p14:creationId xmlns:p14="http://schemas.microsoft.com/office/powerpoint/2010/main" val="411734660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8D26FA-1AAD-401A-A407-87423960B031}"/>
              </a:ext>
            </a:extLst>
          </p:cNvPr>
          <p:cNvSpPr>
            <a:spLocks noGrp="1"/>
          </p:cNvSpPr>
          <p:nvPr>
            <p:ph type="ctrTitle"/>
          </p:nvPr>
        </p:nvSpPr>
        <p:spPr>
          <a:xfrm>
            <a:off x="1639760" y="598417"/>
            <a:ext cx="7812947" cy="3359986"/>
          </a:xfrm>
        </p:spPr>
        <p:txBody>
          <a:bodyPr>
            <a:normAutofit fontScale="90000"/>
          </a:bodyPr>
          <a:lstStyle/>
          <a:p>
            <a:pPr algn="l"/>
            <a:r>
              <a:rPr lang="es-MX" sz="4900" b="1" dirty="0"/>
              <a:t>Análisis de la vida útil de la herramienta </a:t>
            </a:r>
            <a:r>
              <a:rPr lang="es-MX" sz="4900" b="1" dirty="0" err="1"/>
              <a:t>CoroMill</a:t>
            </a:r>
            <a:r>
              <a:rPr lang="es-MX" sz="4900" b="1" dirty="0"/>
              <a:t> 210 de la fresadora CNC EMCO PC MILL 125</a:t>
            </a:r>
            <a:br>
              <a:rPr lang="en-US" sz="4800" dirty="0">
                <a:latin typeface="Amasis MT Pro Light" panose="020B0604020202020204" pitchFamily="18" charset="0"/>
              </a:rPr>
            </a:br>
            <a:endParaRPr lang="es-MX" sz="4800" dirty="0">
              <a:latin typeface="Amasis MT Pro Light" panose="020B0604020202020204" pitchFamily="18" charset="0"/>
            </a:endParaRPr>
          </a:p>
        </p:txBody>
      </p:sp>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a:t>
            </a:fld>
            <a:endParaRPr lang="es-MX" sz="2800" dirty="0"/>
          </a:p>
        </p:txBody>
      </p:sp>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86245" y="80328"/>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9" name="CuadroTexto 8">
            <a:extLst>
              <a:ext uri="{FF2B5EF4-FFF2-40B4-BE49-F238E27FC236}">
                <a16:creationId xmlns:a16="http://schemas.microsoft.com/office/drawing/2014/main" id="{2D3E7E40-B3EC-48D0-A6E5-6296ABE8EB7C}"/>
              </a:ext>
            </a:extLst>
          </p:cNvPr>
          <p:cNvSpPr txBox="1"/>
          <p:nvPr/>
        </p:nvSpPr>
        <p:spPr>
          <a:xfrm>
            <a:off x="261746" y="3852742"/>
            <a:ext cx="5329157" cy="1569660"/>
          </a:xfrm>
          <a:prstGeom prst="rect">
            <a:avLst/>
          </a:prstGeom>
          <a:noFill/>
        </p:spPr>
        <p:txBody>
          <a:bodyPr wrap="square" rtlCol="0">
            <a:spAutoFit/>
          </a:bodyPr>
          <a:lstStyle/>
          <a:p>
            <a:r>
              <a:rPr lang="es-MX" sz="2400" dirty="0">
                <a:latin typeface="Amasis MT Pro Medium" panose="020B0604020202020204" pitchFamily="18" charset="0"/>
              </a:rPr>
              <a:t>Kevin Jesús Guerrero </a:t>
            </a:r>
            <a:r>
              <a:rPr lang="es-MX" sz="2400" dirty="0" err="1">
                <a:latin typeface="Amasis MT Pro Medium" panose="020B0604020202020204" pitchFamily="18" charset="0"/>
              </a:rPr>
              <a:t>Leza</a:t>
            </a:r>
            <a:endParaRPr lang="es-MX" sz="2400" dirty="0">
              <a:latin typeface="Amasis MT Pro Medium" panose="020B0604020202020204" pitchFamily="18" charset="0"/>
            </a:endParaRPr>
          </a:p>
          <a:p>
            <a:r>
              <a:rPr lang="es-MX" sz="2400" dirty="0">
                <a:latin typeface="Amasis MT Pro Medium" panose="020B0604020202020204" pitchFamily="18" charset="0"/>
              </a:rPr>
              <a:t>Kenneth Ángel Corral Navarro</a:t>
            </a:r>
          </a:p>
          <a:p>
            <a:r>
              <a:rPr lang="es-MX" sz="2400" dirty="0">
                <a:latin typeface="Amasis MT Pro Medium" panose="020B0604020202020204" pitchFamily="18" charset="0"/>
              </a:rPr>
              <a:t>David Alejandro Castillo Vázquez </a:t>
            </a:r>
          </a:p>
          <a:p>
            <a:r>
              <a:rPr lang="es-ES" sz="2400" dirty="0">
                <a:latin typeface="Amasis MT Pro Medium" panose="020B0604020202020204" pitchFamily="18" charset="0"/>
              </a:rPr>
              <a:t>Gerardo Adrián Cedeño Treviño</a:t>
            </a:r>
            <a:endParaRPr lang="es-MX" sz="2400" dirty="0">
              <a:latin typeface="Amasis MT Pro Medium" panose="020B0604020202020204" pitchFamily="18" charset="0"/>
            </a:endParaRPr>
          </a:p>
        </p:txBody>
      </p:sp>
      <p:sp>
        <p:nvSpPr>
          <p:cNvPr id="10" name="CuadroTexto 9">
            <a:extLst>
              <a:ext uri="{FF2B5EF4-FFF2-40B4-BE49-F238E27FC236}">
                <a16:creationId xmlns:a16="http://schemas.microsoft.com/office/drawing/2014/main" id="{26A7C36F-E88C-4B41-890F-0ED054BF35A4}"/>
              </a:ext>
            </a:extLst>
          </p:cNvPr>
          <p:cNvSpPr txBox="1"/>
          <p:nvPr/>
        </p:nvSpPr>
        <p:spPr>
          <a:xfrm>
            <a:off x="261746" y="5230081"/>
            <a:ext cx="5595457" cy="646331"/>
          </a:xfrm>
          <a:prstGeom prst="rect">
            <a:avLst/>
          </a:prstGeom>
          <a:noFill/>
        </p:spPr>
        <p:txBody>
          <a:bodyPr wrap="square" rtlCol="0">
            <a:spAutoFit/>
          </a:bodyPr>
          <a:lstStyle/>
          <a:p>
            <a:pPr algn="l"/>
            <a:endParaRPr lang="es-MX" sz="1800" b="0" i="0" u="none" strike="noStrike" baseline="0" dirty="0">
              <a:solidFill>
                <a:srgbClr val="000000"/>
              </a:solidFill>
              <a:latin typeface="Tw Cen MT" panose="020B0602020104020603" pitchFamily="34" charset="0"/>
            </a:endParaRPr>
          </a:p>
          <a:p>
            <a:r>
              <a:rPr lang="es-MX" sz="1800" b="0" i="0" u="none" strike="noStrike" baseline="0" dirty="0">
                <a:solidFill>
                  <a:srgbClr val="000000"/>
                </a:solidFill>
                <a:latin typeface="Tw Cen MT" panose="020B0602020104020603" pitchFamily="34" charset="0"/>
              </a:rPr>
              <a:t> </a:t>
            </a:r>
            <a:r>
              <a:rPr lang="es-MX" sz="1800" b="0" i="0" u="none" strike="noStrike" baseline="0" dirty="0">
                <a:latin typeface="Tw Cen MT" panose="020B0602020104020603" pitchFamily="34" charset="0"/>
              </a:rPr>
              <a:t>Ciudad Universitaria, a </a:t>
            </a:r>
            <a:r>
              <a:rPr lang="es-MX" dirty="0">
                <a:latin typeface="Tw Cen MT" panose="020B0602020104020603" pitchFamily="34" charset="0"/>
              </a:rPr>
              <a:t>Noviembre</a:t>
            </a:r>
            <a:r>
              <a:rPr lang="es-MX" sz="1800" b="0" i="0" u="none" strike="noStrike" baseline="0" dirty="0">
                <a:latin typeface="Tw Cen MT" panose="020B0602020104020603" pitchFamily="34" charset="0"/>
              </a:rPr>
              <a:t> 2022</a:t>
            </a:r>
            <a:r>
              <a:rPr lang="es-MX" sz="1800" b="0" i="0" u="none" strike="noStrike" baseline="0" dirty="0">
                <a:solidFill>
                  <a:schemeClr val="bg1"/>
                </a:solidFill>
                <a:latin typeface="Tw Cen MT" panose="020B0602020104020603" pitchFamily="34" charset="0"/>
              </a:rPr>
              <a:t>.</a:t>
            </a:r>
            <a:endParaRPr lang="es-MX" dirty="0"/>
          </a:p>
        </p:txBody>
      </p:sp>
      <p:pic>
        <p:nvPicPr>
          <p:cNvPr id="14" name="Imagen 13" descr="Foto en blanco y negro de una multitud de gente&#10;&#10;Descripción generada automáticamente con confianza media"/>
          <p:cNvPicPr/>
          <p:nvPr/>
        </p:nvPicPr>
        <p:blipFill>
          <a:blip r:embed="rId4">
            <a:extLst>
              <a:ext uri="{28A0092B-C50C-407E-A947-70E740481C1C}">
                <a14:useLocalDpi xmlns:a14="http://schemas.microsoft.com/office/drawing/2010/main" val="0"/>
              </a:ext>
            </a:extLst>
          </a:blip>
          <a:srcRect/>
          <a:stretch>
            <a:fillRect/>
          </a:stretch>
        </p:blipFill>
        <p:spPr bwMode="auto">
          <a:xfrm>
            <a:off x="5105337" y="2890997"/>
            <a:ext cx="6970652" cy="29042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3545697"/>
      </p:ext>
    </p:extLst>
  </p:cSld>
  <p:clrMapOvr>
    <a:masterClrMapping/>
  </p:clrMapOvr>
  <mc:AlternateContent xmlns:mc="http://schemas.openxmlformats.org/markup-compatibility/2006" xmlns:p14="http://schemas.microsoft.com/office/powerpoint/2010/main">
    <mc:Choice Requires="p14">
      <p:transition spd="slow" p14:dur="2000" advTm="4401"/>
    </mc:Choice>
    <mc:Fallback xmlns="">
      <p:transition spd="slow" advTm="44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10</a:t>
            </a:fld>
            <a:endParaRPr lang="es-MX" sz="2800" dirty="0"/>
          </a:p>
        </p:txBody>
      </p:sp>
      <p:sp>
        <p:nvSpPr>
          <p:cNvPr id="2" name="CuadroTexto 1">
            <a:extLst>
              <a:ext uri="{FF2B5EF4-FFF2-40B4-BE49-F238E27FC236}">
                <a16:creationId xmlns:a16="http://schemas.microsoft.com/office/drawing/2014/main" id="{36EF14FD-11D3-4680-A846-8AA95E326A39}"/>
              </a:ext>
            </a:extLst>
          </p:cNvPr>
          <p:cNvSpPr txBox="1"/>
          <p:nvPr/>
        </p:nvSpPr>
        <p:spPr>
          <a:xfrm>
            <a:off x="797242" y="1010498"/>
            <a:ext cx="6778625" cy="646331"/>
          </a:xfrm>
          <a:prstGeom prst="rect">
            <a:avLst/>
          </a:prstGeom>
          <a:noFill/>
        </p:spPr>
        <p:txBody>
          <a:bodyPr wrap="square" rtlCol="0">
            <a:spAutoFit/>
          </a:bodyPr>
          <a:lstStyle/>
          <a:p>
            <a:r>
              <a:rPr lang="es-MX" sz="3600" b="1" dirty="0"/>
              <a:t>Capítulo III: Problemática</a:t>
            </a:r>
            <a:endParaRPr lang="es-MX" sz="3600" dirty="0"/>
          </a:p>
        </p:txBody>
      </p:sp>
      <p:sp>
        <p:nvSpPr>
          <p:cNvPr id="5" name="Rectángulo 4"/>
          <p:cNvSpPr/>
          <p:nvPr/>
        </p:nvSpPr>
        <p:spPr>
          <a:xfrm>
            <a:off x="542097" y="1742942"/>
            <a:ext cx="4982774" cy="523220"/>
          </a:xfrm>
          <a:prstGeom prst="rect">
            <a:avLst/>
          </a:prstGeom>
        </p:spPr>
        <p:txBody>
          <a:bodyPr wrap="none">
            <a:spAutoFit/>
          </a:bodyPr>
          <a:lstStyle/>
          <a:p>
            <a:r>
              <a:rPr lang="es-MX" sz="2800" b="1" dirty="0">
                <a:latin typeface="Calibri" panose="020F0502020204030204" pitchFamily="34" charset="0"/>
                <a:ea typeface="Times New Roman" panose="02020603050405020304" pitchFamily="18" charset="0"/>
                <a:cs typeface="Times New Roman" panose="02020603050405020304" pitchFamily="18" charset="0"/>
              </a:rPr>
              <a:t>3.1 Planteamiento del problema</a:t>
            </a:r>
            <a:endParaRPr lang="es-MX" sz="2800" dirty="0"/>
          </a:p>
        </p:txBody>
      </p:sp>
      <p:sp>
        <p:nvSpPr>
          <p:cNvPr id="9" name="Rectángulo 8"/>
          <p:cNvSpPr/>
          <p:nvPr/>
        </p:nvSpPr>
        <p:spPr>
          <a:xfrm>
            <a:off x="542097" y="2389273"/>
            <a:ext cx="8233413" cy="4391330"/>
          </a:xfrm>
          <a:prstGeom prst="rect">
            <a:avLst/>
          </a:prstGeom>
        </p:spPr>
        <p:txBody>
          <a:bodyPr wrap="square">
            <a:spAutoFit/>
          </a:bodyPr>
          <a:lstStyle/>
          <a:p>
            <a:r>
              <a:rPr lang="es-MX" dirty="0">
                <a:latin typeface="Calibri" panose="020F0502020204030204" pitchFamily="34" charset="0"/>
                <a:ea typeface="Times New Roman" panose="02020603050405020304" pitchFamily="18" charset="0"/>
                <a:cs typeface="Calibri" panose="020F0502020204030204" pitchFamily="34" charset="0"/>
              </a:rPr>
              <a:t>En la industria metal mecánica, principalmente en el ramo del mecanizado existe una problemática que repercute en la producción de números de parte. Esta se da en las herramientas de corte que se utilizan en tornos, fresadoras y centros de maquinado, las cuales tienen cierta vida útil que depende de varios factores como el material que se va a trabajar. </a:t>
            </a:r>
          </a:p>
          <a:p>
            <a:endParaRPr lang="es-MX" dirty="0">
              <a:latin typeface="Calibri" panose="020F0502020204030204" pitchFamily="34" charset="0"/>
              <a:cs typeface="Calibri" panose="020F0502020204030204" pitchFamily="34" charset="0"/>
            </a:endParaRPr>
          </a:p>
          <a:p>
            <a:pPr algn="just">
              <a:lnSpc>
                <a:spcPct val="120000"/>
              </a:lnSpc>
              <a:spcAft>
                <a:spcPts val="1000"/>
              </a:spcAft>
              <a:tabLst>
                <a:tab pos="1530350" algn="l"/>
              </a:tabLst>
            </a:pPr>
            <a:r>
              <a:rPr lang="es-MX" dirty="0">
                <a:latin typeface="Calibri" panose="020F0502020204030204" pitchFamily="34" charset="0"/>
                <a:cs typeface="Calibri" panose="020F0502020204030204" pitchFamily="34" charset="0"/>
              </a:rPr>
              <a:t>Esta problemática afecta directamente en la producción ya que genera mermas debido a que el desgaste que se produce cuando supera la vida útil por el uso de las herramientas genera variaciones en las tolerancias que exigen los dibujos de cada número de parte y estas variaciones incumplen con los lineamientos de la calidad, teniendo así pérdidas tanto de tiempo de producción como desperdicio de material. Es por esto por lo que, si se realiza el cambio del herramental antes de que se comiencen a utilizar herramientas desgastadas o inclusive dañadas, se puede obtener un menor índice de números de parte rechazadas por el departamento de calidad.</a:t>
            </a:r>
          </a:p>
        </p:txBody>
      </p:sp>
    </p:spTree>
    <p:extLst>
      <p:ext uri="{BB962C8B-B14F-4D97-AF65-F5344CB8AC3E}">
        <p14:creationId xmlns:p14="http://schemas.microsoft.com/office/powerpoint/2010/main" val="339157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11</a:t>
            </a:fld>
            <a:endParaRPr lang="es-MX" sz="2800" dirty="0"/>
          </a:p>
        </p:txBody>
      </p:sp>
      <p:sp>
        <p:nvSpPr>
          <p:cNvPr id="9" name="Rectángulo 8"/>
          <p:cNvSpPr/>
          <p:nvPr/>
        </p:nvSpPr>
        <p:spPr>
          <a:xfrm>
            <a:off x="797242" y="1488213"/>
            <a:ext cx="10254884" cy="2462213"/>
          </a:xfrm>
          <a:prstGeom prst="rect">
            <a:avLst/>
          </a:prstGeom>
        </p:spPr>
        <p:txBody>
          <a:bodyPr wrap="square">
            <a:spAutoFit/>
          </a:bodyPr>
          <a:lstStyle/>
          <a:p>
            <a:r>
              <a:rPr lang="es-MX" dirty="0">
                <a:latin typeface="+mj-lt"/>
                <a:ea typeface="Times New Roman" panose="02020603050405020304" pitchFamily="18" charset="0"/>
                <a:cs typeface="Times New Roman" panose="02020603050405020304" pitchFamily="18" charset="0"/>
              </a:rPr>
              <a:t> </a:t>
            </a:r>
            <a:r>
              <a:rPr lang="es-MX" sz="2800" b="1" dirty="0"/>
              <a:t>3.2 </a:t>
            </a:r>
            <a:r>
              <a:rPr lang="es-MX" sz="2800" b="1" dirty="0" err="1"/>
              <a:t>Coromill</a:t>
            </a:r>
            <a:r>
              <a:rPr lang="es-MX" sz="2800" b="1" dirty="0"/>
              <a:t> 210</a:t>
            </a:r>
          </a:p>
          <a:p>
            <a:endParaRPr lang="es-MX" dirty="0"/>
          </a:p>
          <a:p>
            <a:r>
              <a:rPr lang="es-MX" dirty="0" err="1"/>
              <a:t>Coromill</a:t>
            </a:r>
            <a:r>
              <a:rPr lang="es-MX" dirty="0"/>
              <a:t> 210 es un concepto de desbaste extremadamente productivo, idóneo si la prioridad es un gran volumen de viruta. El ángulo de posición de 10° permite planear a velocidad de avance extremas. Esto desplaza las fuerzas de corte en dirección axial, lo que proporciona una acción de corte estable sin tendencia a la vibración.</a:t>
            </a:r>
          </a:p>
          <a:p>
            <a:endParaRPr lang="es-MX" dirty="0"/>
          </a:p>
          <a:p>
            <a:endParaRPr lang="es-MX" dirty="0"/>
          </a:p>
        </p:txBody>
      </p:sp>
      <p:sp>
        <p:nvSpPr>
          <p:cNvPr id="3" name="Rectángulo 2"/>
          <p:cNvSpPr/>
          <p:nvPr/>
        </p:nvSpPr>
        <p:spPr>
          <a:xfrm>
            <a:off x="1524000" y="3738060"/>
            <a:ext cx="3503138" cy="424732"/>
          </a:xfrm>
          <a:prstGeom prst="rect">
            <a:avLst/>
          </a:prstGeom>
        </p:spPr>
        <p:txBody>
          <a:bodyPr wrap="none">
            <a:spAutoFit/>
          </a:bodyPr>
          <a:lstStyle/>
          <a:p>
            <a:pPr algn="ctr">
              <a:lnSpc>
                <a:spcPct val="120000"/>
              </a:lnSpc>
              <a:spcAft>
                <a:spcPts val="1000"/>
              </a:spcAft>
              <a:tabLst>
                <a:tab pos="1530350" algn="l"/>
              </a:tabLst>
            </a:pPr>
            <a:r>
              <a:rPr lang="es-MX" dirty="0">
                <a:latin typeface="Calibri" panose="020F0502020204030204" pitchFamily="34" charset="0"/>
                <a:ea typeface="Times New Roman" panose="02020603050405020304" pitchFamily="18" charset="0"/>
                <a:cs typeface="Times New Roman" panose="02020603050405020304" pitchFamily="18" charset="0"/>
              </a:rPr>
              <a:t>Tabla III. Programación Coromill210</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10" name="Tabla 9"/>
          <p:cNvGraphicFramePr>
            <a:graphicFrameLocks noGrp="1"/>
          </p:cNvGraphicFramePr>
          <p:nvPr>
            <p:extLst>
              <p:ext uri="{D42A27DB-BD31-4B8C-83A1-F6EECF244321}">
                <p14:modId xmlns:p14="http://schemas.microsoft.com/office/powerpoint/2010/main" val="181047082"/>
              </p:ext>
            </p:extLst>
          </p:nvPr>
        </p:nvGraphicFramePr>
        <p:xfrm>
          <a:off x="945254" y="4514254"/>
          <a:ext cx="5606415" cy="1004508"/>
        </p:xfrm>
        <a:graphic>
          <a:graphicData uri="http://schemas.openxmlformats.org/drawingml/2006/table">
            <a:tbl>
              <a:tblPr firstRow="1" firstCol="1" bandRow="1"/>
              <a:tblGrid>
                <a:gridCol w="1120775">
                  <a:extLst>
                    <a:ext uri="{9D8B030D-6E8A-4147-A177-3AD203B41FA5}">
                      <a16:colId xmlns:a16="http://schemas.microsoft.com/office/drawing/2014/main" val="1280620046"/>
                    </a:ext>
                  </a:extLst>
                </a:gridCol>
                <a:gridCol w="1121410">
                  <a:extLst>
                    <a:ext uri="{9D8B030D-6E8A-4147-A177-3AD203B41FA5}">
                      <a16:colId xmlns:a16="http://schemas.microsoft.com/office/drawing/2014/main" val="3914546305"/>
                    </a:ext>
                  </a:extLst>
                </a:gridCol>
                <a:gridCol w="1121410">
                  <a:extLst>
                    <a:ext uri="{9D8B030D-6E8A-4147-A177-3AD203B41FA5}">
                      <a16:colId xmlns:a16="http://schemas.microsoft.com/office/drawing/2014/main" val="3281414763"/>
                    </a:ext>
                  </a:extLst>
                </a:gridCol>
                <a:gridCol w="1121410">
                  <a:extLst>
                    <a:ext uri="{9D8B030D-6E8A-4147-A177-3AD203B41FA5}">
                      <a16:colId xmlns:a16="http://schemas.microsoft.com/office/drawing/2014/main" val="1293766039"/>
                    </a:ext>
                  </a:extLst>
                </a:gridCol>
                <a:gridCol w="1121410">
                  <a:extLst>
                    <a:ext uri="{9D8B030D-6E8A-4147-A177-3AD203B41FA5}">
                      <a16:colId xmlns:a16="http://schemas.microsoft.com/office/drawing/2014/main" val="1081568498"/>
                    </a:ext>
                  </a:extLst>
                </a:gridCol>
              </a:tblGrid>
              <a:tr h="0">
                <a:tc rowSpan="2">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iC</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Dimensiones, mm (pulg)</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gridSpan="2">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Material sin cortar</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803161028"/>
                  </a:ext>
                </a:extLst>
              </a:tr>
              <a:tr h="287655">
                <a:tc vMerge="1">
                  <a:txBody>
                    <a:bodyPr/>
                    <a:lstStyle/>
                    <a:p>
                      <a:endParaRPr lang="es-MX"/>
                    </a:p>
                  </a:txBody>
                  <a:tcPr/>
                </a:tc>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R</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b</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ap</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X</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059344"/>
                  </a:ext>
                </a:extLst>
              </a:tr>
              <a:tr h="0">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9</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2.5 (.098)</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7.05 (.278)</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1.2 (0.47)</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0.79 (.031)</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467610"/>
                  </a:ext>
                </a:extLst>
              </a:tr>
              <a:tr h="0">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14</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3.5 (.138)</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12.0 (.472)</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tabLst>
                          <a:tab pos="1530350" algn="l"/>
                        </a:tabLst>
                      </a:pPr>
                      <a:r>
                        <a:rPr lang="es-MX" sz="1400">
                          <a:effectLst/>
                          <a:latin typeface="Calibri" panose="020F0502020204030204" pitchFamily="34" charset="0"/>
                          <a:ea typeface="Times New Roman" panose="02020603050405020304" pitchFamily="18" charset="0"/>
                          <a:cs typeface="Times New Roman" panose="02020603050405020304" pitchFamily="18" charset="0"/>
                        </a:rPr>
                        <a:t>2.0 (.079)</a:t>
                      </a:r>
                      <a:endParaRPr lang="es-MX"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tabLst>
                          <a:tab pos="1530350" algn="l"/>
                        </a:tabLst>
                      </a:pPr>
                      <a:r>
                        <a:rPr lang="es-MX" sz="1400" dirty="0">
                          <a:effectLst/>
                          <a:latin typeface="Calibri" panose="020F0502020204030204" pitchFamily="34" charset="0"/>
                          <a:ea typeface="Times New Roman" panose="02020603050405020304" pitchFamily="18" charset="0"/>
                          <a:cs typeface="Times New Roman" panose="02020603050405020304" pitchFamily="18" charset="0"/>
                        </a:rPr>
                        <a:t>1.48 (.058)</a:t>
                      </a:r>
                      <a:endParaRPr lang="es-MX"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6494005"/>
                  </a:ext>
                </a:extLst>
              </a:tr>
            </a:tbl>
          </a:graphicData>
        </a:graphic>
      </p:graphicFrame>
      <p:pic>
        <p:nvPicPr>
          <p:cNvPr id="11" name="Imagen 10"/>
          <p:cNvPicPr>
            <a:picLocks noChangeAspect="1"/>
          </p:cNvPicPr>
          <p:nvPr/>
        </p:nvPicPr>
        <p:blipFill>
          <a:blip r:embed="rId4"/>
          <a:stretch>
            <a:fillRect/>
          </a:stretch>
        </p:blipFill>
        <p:spPr>
          <a:xfrm>
            <a:off x="6914167" y="3212423"/>
            <a:ext cx="4719669" cy="23611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6886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12</a:t>
            </a:fld>
            <a:endParaRPr lang="es-MX" sz="2800" dirty="0"/>
          </a:p>
        </p:txBody>
      </p:sp>
      <p:sp>
        <p:nvSpPr>
          <p:cNvPr id="3" name="Rectángulo 2"/>
          <p:cNvSpPr/>
          <p:nvPr/>
        </p:nvSpPr>
        <p:spPr>
          <a:xfrm>
            <a:off x="889000" y="1033901"/>
            <a:ext cx="9093200" cy="2308324"/>
          </a:xfrm>
          <a:prstGeom prst="rect">
            <a:avLst/>
          </a:prstGeom>
        </p:spPr>
        <p:txBody>
          <a:bodyPr wrap="square">
            <a:spAutoFit/>
          </a:bodyPr>
          <a:lstStyle/>
          <a:p>
            <a:pPr>
              <a:spcBef>
                <a:spcPts val="400"/>
              </a:spcBef>
              <a:spcAft>
                <a:spcPts val="0"/>
              </a:spcAft>
            </a:pPr>
            <a:r>
              <a:rPr lang="es-MX" sz="3600" b="1" dirty="0">
                <a:latin typeface="Calibri Light" panose="020F0302020204030204" pitchFamily="34" charset="0"/>
                <a:ea typeface="Times New Roman" panose="02020603050405020304" pitchFamily="18" charset="0"/>
                <a:cs typeface="Times New Roman" panose="02020603050405020304" pitchFamily="18" charset="0"/>
              </a:rPr>
              <a:t>3.3 Metodología</a:t>
            </a:r>
            <a:endParaRPr lang="es-MX" sz="28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20000"/>
              </a:lnSpc>
              <a:spcAft>
                <a:spcPts val="1000"/>
              </a:spcAft>
              <a:tabLst>
                <a:tab pos="1530350" algn="l"/>
              </a:tabLst>
            </a:pPr>
            <a:r>
              <a:rPr lang="es-MX" dirty="0">
                <a:latin typeface="Calibri" panose="020F0502020204030204" pitchFamily="34" charset="0"/>
                <a:ea typeface="Times New Roman" panose="02020603050405020304" pitchFamily="18" charset="0"/>
                <a:cs typeface="Times New Roman" panose="02020603050405020304" pitchFamily="18" charset="0"/>
              </a:rPr>
              <a:t>Para llevar a cabo el análisis de la vida útil de la herramienta </a:t>
            </a:r>
            <a:r>
              <a:rPr lang="es-MX" dirty="0" err="1">
                <a:latin typeface="Calibri" panose="020F0502020204030204" pitchFamily="34" charset="0"/>
                <a:ea typeface="Times New Roman" panose="02020603050405020304" pitchFamily="18" charset="0"/>
                <a:cs typeface="Times New Roman" panose="02020603050405020304" pitchFamily="18" charset="0"/>
              </a:rPr>
              <a:t>CoroMill</a:t>
            </a:r>
            <a:r>
              <a:rPr lang="es-MX" dirty="0">
                <a:latin typeface="Calibri" panose="020F0502020204030204" pitchFamily="34" charset="0"/>
                <a:ea typeface="Times New Roman" panose="02020603050405020304" pitchFamily="18" charset="0"/>
                <a:cs typeface="Times New Roman" panose="02020603050405020304" pitchFamily="18" charset="0"/>
              </a:rPr>
              <a:t> 210 se utilizó herramientas y software estadísticos para obtener de la manera más eficiente y precisa los resultados de la vida útil de la herramienta. Posterior, se expone el procedimiento utilizado para realizar esta investigación incluyendo toda la información relevante del material seleccionado a trabajar y la herramienta a utilizar para operar el número de parte.</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ángulo 3"/>
          <p:cNvSpPr/>
          <p:nvPr/>
        </p:nvSpPr>
        <p:spPr>
          <a:xfrm>
            <a:off x="889000" y="3342225"/>
            <a:ext cx="9093200" cy="1089529"/>
          </a:xfrm>
          <a:prstGeom prst="rect">
            <a:avLst/>
          </a:prstGeom>
        </p:spPr>
        <p:txBody>
          <a:bodyPr wrap="square">
            <a:spAutoFit/>
          </a:bodyPr>
          <a:lstStyle/>
          <a:p>
            <a:pPr algn="just">
              <a:lnSpc>
                <a:spcPct val="120000"/>
              </a:lnSpc>
              <a:spcAft>
                <a:spcPts val="1000"/>
              </a:spcAft>
              <a:tabLst>
                <a:tab pos="1530350" algn="l"/>
              </a:tabLst>
            </a:pPr>
            <a:r>
              <a:rPr lang="es-MX" dirty="0">
                <a:latin typeface="Calibri" panose="020F0502020204030204" pitchFamily="34" charset="0"/>
                <a:ea typeface="Times New Roman" panose="02020603050405020304" pitchFamily="18" charset="0"/>
                <a:cs typeface="Times New Roman" panose="02020603050405020304" pitchFamily="18" charset="0"/>
              </a:rPr>
              <a:t>Partiendo de lo antes mencionado se busca predecir la vida útil de la herramienta por medio de un análisis estadístico, obtenido a partir de los resultados que se fueron obteniendo, analizando las piezas fabricadas.</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050" name="Picture 2" descr="CoroMill® Plura Gannet - optimized mill for HRSA roughing - YouTu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143" y="4461290"/>
            <a:ext cx="4490386" cy="17626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69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13</a:t>
            </a:fld>
            <a:endParaRPr lang="es-MX" sz="2800" dirty="0"/>
          </a:p>
        </p:txBody>
      </p:sp>
      <p:sp>
        <p:nvSpPr>
          <p:cNvPr id="3" name="Rectángulo 2"/>
          <p:cNvSpPr/>
          <p:nvPr/>
        </p:nvSpPr>
        <p:spPr>
          <a:xfrm>
            <a:off x="797242" y="1225660"/>
            <a:ext cx="8867602" cy="3899529"/>
          </a:xfrm>
          <a:prstGeom prst="rect">
            <a:avLst/>
          </a:prstGeom>
        </p:spPr>
        <p:txBody>
          <a:bodyPr wrap="square">
            <a:spAutoFit/>
          </a:bodyPr>
          <a:lstStyle/>
          <a:p>
            <a:pPr>
              <a:spcBef>
                <a:spcPts val="400"/>
              </a:spcBef>
              <a:spcAft>
                <a:spcPts val="0"/>
              </a:spcAft>
            </a:pPr>
            <a:r>
              <a:rPr lang="es-MX" sz="2800" b="1" dirty="0">
                <a:latin typeface="Calibri Light" panose="020F0302020204030204" pitchFamily="34" charset="0"/>
                <a:ea typeface="Times New Roman" panose="02020603050405020304" pitchFamily="18" charset="0"/>
                <a:cs typeface="Times New Roman" panose="02020603050405020304" pitchFamily="18" charset="0"/>
              </a:rPr>
              <a:t>3.3.1 Material para analizar y sus propiedades</a:t>
            </a:r>
          </a:p>
          <a:p>
            <a:pPr algn="just">
              <a:lnSpc>
                <a:spcPct val="120000"/>
              </a:lnSpc>
              <a:spcAft>
                <a:spcPts val="1000"/>
              </a:spcAft>
              <a:tabLst>
                <a:tab pos="1530350" algn="l"/>
              </a:tabLst>
            </a:pPr>
            <a:endParaRPr lang="es-MX"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1000"/>
              </a:spcAft>
              <a:tabLst>
                <a:tab pos="1530350" algn="l"/>
              </a:tabLst>
            </a:pPr>
            <a:r>
              <a:rPr lang="es-MX" dirty="0">
                <a:latin typeface="Calibri" panose="020F0502020204030204" pitchFamily="34" charset="0"/>
                <a:ea typeface="Times New Roman" panose="02020603050405020304" pitchFamily="18" charset="0"/>
                <a:cs typeface="Times New Roman" panose="02020603050405020304" pitchFamily="18" charset="0"/>
              </a:rPr>
              <a:t>Los aceros al carbono son aceros que solo contienen carbono como elemento de aleación específico. En estos aceros se pueden encontrar trazas de 0,4 % de silicio y 1,2 % de manganeso. Los aceros al carbono también contienen pequeñas cantidades de elementos residuales como cobre, níquel, molibdeno, aluminio y cromo.</a:t>
            </a:r>
          </a:p>
          <a:p>
            <a:pPr algn="just">
              <a:lnSpc>
                <a:spcPct val="120000"/>
              </a:lnSpc>
              <a:spcAft>
                <a:spcPts val="1000"/>
              </a:spcAft>
              <a:tabLst>
                <a:tab pos="1530350" algn="l"/>
              </a:tabLst>
            </a:pPr>
            <a:r>
              <a:rPr lang="es-MX" dirty="0">
                <a:latin typeface="Calibri" panose="020F0502020204030204" pitchFamily="34" charset="0"/>
                <a:ea typeface="Times New Roman" panose="02020603050405020304" pitchFamily="18" charset="0"/>
                <a:cs typeface="Times New Roman" panose="02020603050405020304" pitchFamily="18" charset="0"/>
              </a:rPr>
              <a:t>Se utilizaron las siguientes especificaciones de la materia prima: </a:t>
            </a:r>
          </a:p>
          <a:p>
            <a:pPr marL="342900" lvl="0" indent="-342900" algn="just">
              <a:lnSpc>
                <a:spcPct val="120000"/>
              </a:lnSpc>
              <a:spcAft>
                <a:spcPts val="0"/>
              </a:spcAft>
              <a:buFont typeface="Symbol" panose="05050102010706020507" pitchFamily="18" charset="2"/>
              <a:buChar char=""/>
              <a:tabLst>
                <a:tab pos="1530350" algn="l"/>
              </a:tabLst>
            </a:pPr>
            <a:r>
              <a:rPr lang="es-MX" dirty="0">
                <a:latin typeface="Calibri" panose="020F0502020204030204" pitchFamily="34" charset="0"/>
                <a:ea typeface="Times New Roman" panose="02020603050405020304" pitchFamily="18" charset="0"/>
                <a:cs typeface="Times New Roman" panose="02020603050405020304" pitchFamily="18" charset="0"/>
              </a:rPr>
              <a:t>Grado de material: Acero al carbón AISI 1026 (UNS G10260) </a:t>
            </a:r>
          </a:p>
          <a:p>
            <a:pPr marL="342900" lvl="0" indent="-342900" algn="just">
              <a:lnSpc>
                <a:spcPct val="120000"/>
              </a:lnSpc>
              <a:spcAft>
                <a:spcPts val="0"/>
              </a:spcAft>
              <a:buFont typeface="Symbol" panose="05050102010706020507" pitchFamily="18" charset="2"/>
              <a:buChar char=""/>
              <a:tabLst>
                <a:tab pos="1530350" algn="l"/>
              </a:tabLst>
            </a:pPr>
            <a:r>
              <a:rPr lang="es-MX" dirty="0">
                <a:latin typeface="Calibri" panose="020F0502020204030204" pitchFamily="34" charset="0"/>
                <a:ea typeface="Times New Roman" panose="02020603050405020304" pitchFamily="18" charset="0"/>
                <a:cs typeface="Times New Roman" panose="02020603050405020304" pitchFamily="18" charset="0"/>
              </a:rPr>
              <a:t>Medida: OD 1.125” + 0.003” – 0.000” X ID 0.784” + 0.000” – 0.005”</a:t>
            </a:r>
          </a:p>
          <a:p>
            <a:pPr marL="342900" lvl="0" indent="-342900" algn="just">
              <a:lnSpc>
                <a:spcPct val="120000"/>
              </a:lnSpc>
              <a:spcAft>
                <a:spcPts val="1000"/>
              </a:spcAft>
              <a:buFont typeface="Symbol" panose="05050102010706020507" pitchFamily="18" charset="2"/>
              <a:buChar char=""/>
              <a:tabLst>
                <a:tab pos="1530350" algn="l"/>
              </a:tabLst>
            </a:pPr>
            <a:r>
              <a:rPr lang="es-MX" dirty="0">
                <a:latin typeface="Calibri" panose="020F0502020204030204" pitchFamily="34" charset="0"/>
                <a:ea typeface="Times New Roman" panose="02020603050405020304" pitchFamily="18" charset="0"/>
                <a:cs typeface="Times New Roman" panose="02020603050405020304" pitchFamily="18" charset="0"/>
              </a:rPr>
              <a:t>Forma: Tubo</a:t>
            </a:r>
            <a:endParaRPr lang="es-MX"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35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14</a:t>
            </a:fld>
            <a:endParaRPr lang="es-MX" sz="2800" dirty="0"/>
          </a:p>
        </p:txBody>
      </p:sp>
      <p:sp>
        <p:nvSpPr>
          <p:cNvPr id="3" name="Rectángulo 2"/>
          <p:cNvSpPr/>
          <p:nvPr/>
        </p:nvSpPr>
        <p:spPr>
          <a:xfrm>
            <a:off x="901700" y="1132471"/>
            <a:ext cx="8372302" cy="4950458"/>
          </a:xfrm>
          <a:prstGeom prst="rect">
            <a:avLst/>
          </a:prstGeom>
        </p:spPr>
        <p:txBody>
          <a:bodyPr wrap="square">
            <a:spAutoFit/>
          </a:bodyPr>
          <a:lstStyle/>
          <a:p>
            <a:pPr>
              <a:spcBef>
                <a:spcPts val="400"/>
              </a:spcBef>
              <a:spcAft>
                <a:spcPts val="0"/>
              </a:spcAft>
            </a:pPr>
            <a:r>
              <a:rPr lang="es-MX" sz="2800" b="1" dirty="0">
                <a:latin typeface="Calibri Light" panose="020F0302020204030204" pitchFamily="34" charset="0"/>
                <a:ea typeface="Times New Roman" panose="02020603050405020304" pitchFamily="18" charset="0"/>
                <a:cs typeface="Times New Roman" panose="02020603050405020304" pitchFamily="18" charset="0"/>
              </a:rPr>
              <a:t>3.4 Control estadístico de las condiciones de las piezas</a:t>
            </a:r>
          </a:p>
          <a:p>
            <a:pPr algn="just">
              <a:lnSpc>
                <a:spcPct val="120000"/>
              </a:lnSpc>
              <a:spcAft>
                <a:spcPts val="1000"/>
              </a:spcAft>
              <a:tabLst>
                <a:tab pos="1530350" algn="l"/>
              </a:tabLst>
            </a:pPr>
            <a:r>
              <a:rPr lang="es-MX" dirty="0">
                <a:latin typeface="Calibri" panose="020F0502020204030204" pitchFamily="34" charset="0"/>
                <a:ea typeface="Times New Roman" panose="02020603050405020304" pitchFamily="18" charset="0"/>
                <a:cs typeface="Times New Roman" panose="02020603050405020304" pitchFamily="18" charset="0"/>
              </a:rPr>
              <a:t>El modelo que se utilizó para controlar estadísticamente las piezas producidas fue de la siguiente manera. Primero se determinó la cantidad de piezas a fabricar, el cual fue un total de 6,000 piezas. El tiempo de fabricación por pieza es de aproximadamente 1 minuto por lo cual para llevar un control de la calidad y cumplimiento de las tolerancias se determinó que se examinaría una pieza por cada 2:30 horas de trabajo, es decir si se detecta una pieza que incumpla las condiciones establecidas por las tolerancias se procede a revisar por orden descendiente (de las últimas piezas producidas es decir la más reciente a las más antiguas) hasta llegar a la última pieza que cumple con los criterios deseados, lo cual significa que a partir de esa pieza es necesario realizar el cambio de filo del inserto o en caso que ya se hayan utilizado los dos filos reemplazar el inserto por completo.</a:t>
            </a:r>
            <a:endParaRPr lang="es-MX" sz="12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1000"/>
              </a:spcAft>
              <a:tabLst>
                <a:tab pos="1530350" algn="l"/>
              </a:tabLst>
            </a:pPr>
            <a:r>
              <a:rPr lang="es-MX" dirty="0">
                <a:latin typeface="Calibri" panose="020F0502020204030204" pitchFamily="34" charset="0"/>
                <a:ea typeface="Times New Roman" panose="02020603050405020304" pitchFamily="18" charset="0"/>
                <a:cs typeface="Times New Roman" panose="02020603050405020304" pitchFamily="18" charset="0"/>
              </a:rPr>
              <a:t>Se anticipó que la producción se generara de la siguiente manera teniendo en cuenta que cada pieza tarda aproximadamente un minuto en fabricarse.</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06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15</a:t>
            </a:fld>
            <a:endParaRPr lang="es-MX" sz="2800" dirty="0"/>
          </a:p>
        </p:txBody>
      </p:sp>
      <p:sp>
        <p:nvSpPr>
          <p:cNvPr id="2" name="Rectángulo 1"/>
          <p:cNvSpPr/>
          <p:nvPr/>
        </p:nvSpPr>
        <p:spPr>
          <a:xfrm>
            <a:off x="1131751" y="1392609"/>
            <a:ext cx="8142251" cy="646331"/>
          </a:xfrm>
          <a:prstGeom prst="rect">
            <a:avLst/>
          </a:prstGeom>
        </p:spPr>
        <p:txBody>
          <a:bodyPr wrap="square">
            <a:spAutoFit/>
          </a:bodyPr>
          <a:lstStyle/>
          <a:p>
            <a:r>
              <a:rPr lang="es-ES" sz="3600" b="1" dirty="0"/>
              <a:t>Capitulo IV: Resultados y discusión</a:t>
            </a:r>
            <a:endParaRPr lang="es-MX" sz="3600" b="1" dirty="0"/>
          </a:p>
        </p:txBody>
      </p:sp>
      <p:sp>
        <p:nvSpPr>
          <p:cNvPr id="3" name="Rectángulo 2"/>
          <p:cNvSpPr/>
          <p:nvPr/>
        </p:nvSpPr>
        <p:spPr>
          <a:xfrm>
            <a:off x="1131751" y="2507165"/>
            <a:ext cx="7239926" cy="2163028"/>
          </a:xfrm>
          <a:prstGeom prst="rect">
            <a:avLst/>
          </a:prstGeom>
        </p:spPr>
        <p:txBody>
          <a:bodyPr wrap="square">
            <a:spAutoFit/>
          </a:bodyPr>
          <a:lstStyle/>
          <a:p>
            <a:pPr algn="just">
              <a:spcBef>
                <a:spcPts val="400"/>
              </a:spcBef>
              <a:spcAft>
                <a:spcPts val="0"/>
              </a:spcAft>
            </a:pPr>
            <a:r>
              <a:rPr lang="es-MX" sz="2800" b="1" dirty="0">
                <a:latin typeface="Calibri Light" panose="020F0302020204030204" pitchFamily="34" charset="0"/>
                <a:ea typeface="Times New Roman" panose="02020603050405020304" pitchFamily="18" charset="0"/>
                <a:cs typeface="Times New Roman" panose="02020603050405020304" pitchFamily="18" charset="0"/>
              </a:rPr>
              <a:t>4.1 Análisis de la vida útil de la herramienta</a:t>
            </a:r>
          </a:p>
          <a:p>
            <a:pPr algn="just">
              <a:lnSpc>
                <a:spcPct val="120000"/>
              </a:lnSpc>
              <a:spcAft>
                <a:spcPts val="1000"/>
              </a:spcAft>
              <a:tabLst>
                <a:tab pos="1530350" algn="l"/>
              </a:tabLst>
            </a:pPr>
            <a:r>
              <a:rPr lang="es-ES" dirty="0">
                <a:latin typeface="Calibri" panose="020F0502020204030204" pitchFamily="34" charset="0"/>
                <a:ea typeface="Times New Roman" panose="02020603050405020304" pitchFamily="18" charset="0"/>
                <a:cs typeface="Times New Roman" panose="02020603050405020304" pitchFamily="18" charset="0"/>
              </a:rPr>
              <a:t>Para llevar el análisis de las piezas y la calidad de estas, así como la estadística de cada cuando comienzan a fallar el inserto se trabajó en base a las siguientes tablas de control, en la que se puede observar la relación entre la cantidad de piezas fabricadas por turno y la cantidad de piezas fabricadas con tolerancias aceptables previo al fallo del inserto.</a:t>
            </a:r>
            <a:endParaRPr lang="es-MX"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60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16</a:t>
            </a:fld>
            <a:endParaRPr lang="es-MX" sz="2800" dirty="0"/>
          </a:p>
        </p:txBody>
      </p:sp>
      <p:sp>
        <p:nvSpPr>
          <p:cNvPr id="2" name="Rectángulo 1"/>
          <p:cNvSpPr/>
          <p:nvPr/>
        </p:nvSpPr>
        <p:spPr>
          <a:xfrm>
            <a:off x="1524000" y="476250"/>
            <a:ext cx="8186857" cy="574901"/>
          </a:xfrm>
          <a:prstGeom prst="rect">
            <a:avLst/>
          </a:prstGeom>
        </p:spPr>
        <p:txBody>
          <a:bodyPr wrap="none">
            <a:spAutoFit/>
          </a:bodyPr>
          <a:lstStyle/>
          <a:p>
            <a:pPr algn="ctr">
              <a:lnSpc>
                <a:spcPct val="120000"/>
              </a:lnSpc>
              <a:spcAft>
                <a:spcPts val="1000"/>
              </a:spcAft>
              <a:tabLst>
                <a:tab pos="1530350" algn="l"/>
              </a:tabLst>
            </a:pPr>
            <a:r>
              <a:rPr lang="es-ES" sz="2800" dirty="0">
                <a:latin typeface="Calibri" panose="020F0502020204030204" pitchFamily="34" charset="0"/>
                <a:ea typeface="Times New Roman" panose="02020603050405020304" pitchFamily="18" charset="0"/>
                <a:cs typeface="Times New Roman" panose="02020603050405020304" pitchFamily="18" charset="0"/>
              </a:rPr>
              <a:t>Tabla </a:t>
            </a:r>
            <a:r>
              <a:rPr lang="es-MX" sz="2800" dirty="0">
                <a:latin typeface="Calibri" panose="020F0502020204030204" pitchFamily="34" charset="0"/>
                <a:ea typeface="Times New Roman" panose="02020603050405020304" pitchFamily="18" charset="0"/>
                <a:cs typeface="Times New Roman" panose="02020603050405020304" pitchFamily="18" charset="0"/>
              </a:rPr>
              <a:t>XVII. Historial de fallas de la herramienta en 2021</a:t>
            </a:r>
            <a:endParaRPr lang="es-MX"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3" name="Tabla 2"/>
          <p:cNvGraphicFramePr>
            <a:graphicFrameLocks noGrp="1"/>
          </p:cNvGraphicFramePr>
          <p:nvPr>
            <p:extLst>
              <p:ext uri="{D42A27DB-BD31-4B8C-83A1-F6EECF244321}">
                <p14:modId xmlns:p14="http://schemas.microsoft.com/office/powerpoint/2010/main" val="713757104"/>
              </p:ext>
            </p:extLst>
          </p:nvPr>
        </p:nvGraphicFramePr>
        <p:xfrm>
          <a:off x="797242" y="1330726"/>
          <a:ext cx="7654148" cy="5323844"/>
        </p:xfrm>
        <a:graphic>
          <a:graphicData uri="http://schemas.openxmlformats.org/drawingml/2006/table">
            <a:tbl>
              <a:tblPr firstRow="1" firstCol="1" bandRow="1">
                <a:tableStyleId>{793D81CF-94F2-401A-BA57-92F5A7B2D0C5}</a:tableStyleId>
              </a:tblPr>
              <a:tblGrid>
                <a:gridCol w="609620">
                  <a:extLst>
                    <a:ext uri="{9D8B030D-6E8A-4147-A177-3AD203B41FA5}">
                      <a16:colId xmlns:a16="http://schemas.microsoft.com/office/drawing/2014/main" val="3166860896"/>
                    </a:ext>
                  </a:extLst>
                </a:gridCol>
                <a:gridCol w="1096286">
                  <a:extLst>
                    <a:ext uri="{9D8B030D-6E8A-4147-A177-3AD203B41FA5}">
                      <a16:colId xmlns:a16="http://schemas.microsoft.com/office/drawing/2014/main" val="1236220775"/>
                    </a:ext>
                  </a:extLst>
                </a:gridCol>
                <a:gridCol w="2072193">
                  <a:extLst>
                    <a:ext uri="{9D8B030D-6E8A-4147-A177-3AD203B41FA5}">
                      <a16:colId xmlns:a16="http://schemas.microsoft.com/office/drawing/2014/main" val="3920790834"/>
                    </a:ext>
                  </a:extLst>
                </a:gridCol>
                <a:gridCol w="1219243">
                  <a:extLst>
                    <a:ext uri="{9D8B030D-6E8A-4147-A177-3AD203B41FA5}">
                      <a16:colId xmlns:a16="http://schemas.microsoft.com/office/drawing/2014/main" val="1921599122"/>
                    </a:ext>
                  </a:extLst>
                </a:gridCol>
                <a:gridCol w="909892">
                  <a:extLst>
                    <a:ext uri="{9D8B030D-6E8A-4147-A177-3AD203B41FA5}">
                      <a16:colId xmlns:a16="http://schemas.microsoft.com/office/drawing/2014/main" val="405235160"/>
                    </a:ext>
                  </a:extLst>
                </a:gridCol>
                <a:gridCol w="928048">
                  <a:extLst>
                    <a:ext uri="{9D8B030D-6E8A-4147-A177-3AD203B41FA5}">
                      <a16:colId xmlns:a16="http://schemas.microsoft.com/office/drawing/2014/main" val="3339301701"/>
                    </a:ext>
                  </a:extLst>
                </a:gridCol>
                <a:gridCol w="818866">
                  <a:extLst>
                    <a:ext uri="{9D8B030D-6E8A-4147-A177-3AD203B41FA5}">
                      <a16:colId xmlns:a16="http://schemas.microsoft.com/office/drawing/2014/main" val="429636140"/>
                    </a:ext>
                  </a:extLst>
                </a:gridCol>
              </a:tblGrid>
              <a:tr h="661373">
                <a:tc>
                  <a:txBody>
                    <a:bodyPr/>
                    <a:lstStyle/>
                    <a:p>
                      <a:pPr algn="ctr">
                        <a:lnSpc>
                          <a:spcPct val="120000"/>
                        </a:lnSpc>
                        <a:spcAft>
                          <a:spcPts val="0"/>
                        </a:spcAft>
                      </a:pPr>
                      <a:r>
                        <a:rPr lang="es-MX" sz="1200" b="1" dirty="0">
                          <a:effectLst/>
                        </a:rPr>
                        <a:t>No</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b="1" dirty="0">
                          <a:effectLst/>
                        </a:rPr>
                        <a:t>TIPO DE </a:t>
                      </a:r>
                      <a:br>
                        <a:rPr lang="es-MX" sz="1200" b="1" dirty="0">
                          <a:effectLst/>
                        </a:rPr>
                      </a:br>
                      <a:r>
                        <a:rPr lang="es-MX" sz="1200" b="1" dirty="0">
                          <a:effectLst/>
                        </a:rPr>
                        <a:t>FALLA</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b="1">
                          <a:effectLst/>
                        </a:rPr>
                        <a:t>DESCRIPCION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b="1">
                          <a:effectLst/>
                        </a:rPr>
                        <a:t>FECHA </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b="1">
                          <a:effectLst/>
                        </a:rPr>
                        <a:t>TIEMPO DE PARO </a:t>
                      </a:r>
                      <a:br>
                        <a:rPr lang="es-MX" sz="1200" b="1">
                          <a:effectLst/>
                        </a:rPr>
                      </a:br>
                      <a:r>
                        <a:rPr lang="es-MX" sz="1200" b="1">
                          <a:effectLst/>
                        </a:rPr>
                        <a:t>(min)</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b="1" dirty="0">
                          <a:effectLst/>
                        </a:rPr>
                        <a:t>COSTO</a:t>
                      </a:r>
                      <a:br>
                        <a:rPr lang="es-MX" sz="1200" b="1" dirty="0">
                          <a:effectLst/>
                        </a:rPr>
                      </a:br>
                      <a:r>
                        <a:rPr lang="es-MX" sz="1200" b="1" dirty="0">
                          <a:effectLst/>
                        </a:rPr>
                        <a:t>(</a:t>
                      </a:r>
                      <a:r>
                        <a:rPr lang="es-MX" sz="1200" b="1" dirty="0" err="1">
                          <a:effectLst/>
                        </a:rPr>
                        <a:t>Dolares</a:t>
                      </a:r>
                      <a:r>
                        <a:rPr lang="es-MX" sz="1200" b="1" dirty="0">
                          <a:effectLst/>
                        </a:rPr>
                        <a:t>)</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b="1" dirty="0">
                          <a:effectLst/>
                        </a:rPr>
                        <a:t>FRECUENCIA</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2335061365"/>
                  </a:ext>
                </a:extLst>
              </a:tr>
              <a:tr h="220458">
                <a:tc>
                  <a:txBody>
                    <a:bodyPr/>
                    <a:lstStyle/>
                    <a:p>
                      <a:pPr algn="ctr">
                        <a:lnSpc>
                          <a:spcPct val="120000"/>
                        </a:lnSpc>
                        <a:spcAft>
                          <a:spcPts val="0"/>
                        </a:spcAft>
                      </a:pPr>
                      <a:r>
                        <a:rPr lang="es-MX" sz="1200">
                          <a:solidFill>
                            <a:srgbClr val="000000"/>
                          </a:solidFill>
                          <a:effectLst/>
                        </a:rPr>
                        <a:t>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Desgaste</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Cambio de herramienta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15/01/2021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2.67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670419799"/>
                  </a:ext>
                </a:extLst>
              </a:tr>
              <a:tr h="220458">
                <a:tc>
                  <a:txBody>
                    <a:bodyPr/>
                    <a:lstStyle/>
                    <a:p>
                      <a:pPr algn="ctr">
                        <a:lnSpc>
                          <a:spcPct val="120000"/>
                        </a:lnSpc>
                        <a:spcAft>
                          <a:spcPts val="0"/>
                        </a:spcAft>
                      </a:pPr>
                      <a:r>
                        <a:rPr lang="es-MX" sz="1200">
                          <a:solidFill>
                            <a:srgbClr val="000000"/>
                          </a:solidFill>
                          <a:effectLst/>
                        </a:rPr>
                        <a:t>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Desgaste</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Cambio de herramienta</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16/02/2021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2.40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32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561186168"/>
                  </a:ext>
                </a:extLst>
              </a:tr>
              <a:tr h="220458">
                <a:tc>
                  <a:txBody>
                    <a:bodyPr/>
                    <a:lstStyle/>
                    <a:p>
                      <a:pPr algn="ctr">
                        <a:lnSpc>
                          <a:spcPct val="120000"/>
                        </a:lnSpc>
                        <a:spcAft>
                          <a:spcPts val="0"/>
                        </a:spcAft>
                      </a:pPr>
                      <a:r>
                        <a:rPr lang="es-MX" sz="1200">
                          <a:solidFill>
                            <a:srgbClr val="000000"/>
                          </a:solidFill>
                          <a:effectLst/>
                        </a:rPr>
                        <a:t>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Desgaste</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Cambio de herramienta</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18/03/2021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2.53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30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2235757399"/>
                  </a:ext>
                </a:extLst>
              </a:tr>
              <a:tr h="672325">
                <a:tc>
                  <a:txBody>
                    <a:bodyPr/>
                    <a:lstStyle/>
                    <a:p>
                      <a:pPr algn="ctr">
                        <a:lnSpc>
                          <a:spcPct val="120000"/>
                        </a:lnSpc>
                        <a:spcAft>
                          <a:spcPts val="0"/>
                        </a:spcAft>
                      </a:pPr>
                      <a:r>
                        <a:rPr lang="es-MX" sz="1200">
                          <a:solidFill>
                            <a:srgbClr val="000000"/>
                          </a:solidFill>
                          <a:effectLst/>
                        </a:rPr>
                        <a:t>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Fractura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Herramienta de corte</a:t>
                      </a:r>
                      <a:br>
                        <a:rPr lang="es-MX" sz="1200" dirty="0">
                          <a:solidFill>
                            <a:srgbClr val="000000"/>
                          </a:solidFill>
                          <a:effectLst/>
                        </a:rPr>
                      </a:br>
                      <a:r>
                        <a:rPr lang="es-MX" sz="1200" dirty="0">
                          <a:solidFill>
                            <a:srgbClr val="000000"/>
                          </a:solidFill>
                          <a:effectLst/>
                        </a:rPr>
                        <a:t>presenta una fractura en la fresa</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20/03/2021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30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4.00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1158030317"/>
                  </a:ext>
                </a:extLst>
              </a:tr>
              <a:tr h="220458">
                <a:tc>
                  <a:txBody>
                    <a:bodyPr/>
                    <a:lstStyle/>
                    <a:p>
                      <a:pPr algn="ctr">
                        <a:lnSpc>
                          <a:spcPct val="120000"/>
                        </a:lnSpc>
                        <a:spcAft>
                          <a:spcPts val="0"/>
                        </a:spcAft>
                      </a:pPr>
                      <a:r>
                        <a:rPr lang="es-MX" sz="1200">
                          <a:solidFill>
                            <a:srgbClr val="000000"/>
                          </a:solidFill>
                          <a:effectLst/>
                        </a:rPr>
                        <a:t>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Desgaste</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Cambio de herramienta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14/04/2021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15.3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2.04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2491597088"/>
                  </a:ext>
                </a:extLst>
              </a:tr>
              <a:tr h="220458">
                <a:tc>
                  <a:txBody>
                    <a:bodyPr/>
                    <a:lstStyle/>
                    <a:p>
                      <a:pPr algn="ctr">
                        <a:lnSpc>
                          <a:spcPct val="120000"/>
                        </a:lnSpc>
                        <a:spcAft>
                          <a:spcPts val="0"/>
                        </a:spcAft>
                      </a:pPr>
                      <a:r>
                        <a:rPr lang="es-MX" sz="1200">
                          <a:solidFill>
                            <a:srgbClr val="000000"/>
                          </a:solidFill>
                          <a:effectLst/>
                        </a:rPr>
                        <a:t>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Desgaste</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Cambio de herramienta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17/05/2021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16.4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2.19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33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1475599828"/>
                  </a:ext>
                </a:extLst>
              </a:tr>
              <a:tr h="672325">
                <a:tc>
                  <a:txBody>
                    <a:bodyPr/>
                    <a:lstStyle/>
                    <a:p>
                      <a:pPr algn="ctr">
                        <a:lnSpc>
                          <a:spcPct val="120000"/>
                        </a:lnSpc>
                        <a:spcAft>
                          <a:spcPts val="0"/>
                        </a:spcAft>
                      </a:pPr>
                      <a:r>
                        <a:rPr lang="es-MX" sz="1200">
                          <a:solidFill>
                            <a:srgbClr val="000000"/>
                          </a:solidFill>
                          <a:effectLst/>
                        </a:rPr>
                        <a:t>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Fractura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Herramienta de corte</a:t>
                      </a:r>
                      <a:br>
                        <a:rPr lang="es-MX" sz="1200">
                          <a:solidFill>
                            <a:srgbClr val="000000"/>
                          </a:solidFill>
                          <a:effectLst/>
                        </a:rPr>
                      </a:br>
                      <a:r>
                        <a:rPr lang="es-MX" sz="1200">
                          <a:solidFill>
                            <a:srgbClr val="000000"/>
                          </a:solidFill>
                          <a:effectLst/>
                        </a:rPr>
                        <a:t>presenta una fractura en la fresa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27/05/2021</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23</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3.07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484448072"/>
                  </a:ext>
                </a:extLst>
              </a:tr>
              <a:tr h="220458">
                <a:tc>
                  <a:txBody>
                    <a:bodyPr/>
                    <a:lstStyle/>
                    <a:p>
                      <a:pPr algn="ctr">
                        <a:lnSpc>
                          <a:spcPct val="120000"/>
                        </a:lnSpc>
                        <a:spcAft>
                          <a:spcPts val="0"/>
                        </a:spcAft>
                      </a:pPr>
                      <a:r>
                        <a:rPr lang="es-MX" sz="1200">
                          <a:solidFill>
                            <a:srgbClr val="000000"/>
                          </a:solidFill>
                          <a:effectLst/>
                        </a:rPr>
                        <a:t>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Desgaste</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Cambio de herramienta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20/06/2021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19</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2.53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888474341"/>
                  </a:ext>
                </a:extLst>
              </a:tr>
              <a:tr h="220458">
                <a:tc>
                  <a:txBody>
                    <a:bodyPr/>
                    <a:lstStyle/>
                    <a:p>
                      <a:pPr algn="ctr">
                        <a:lnSpc>
                          <a:spcPct val="120000"/>
                        </a:lnSpc>
                        <a:spcAft>
                          <a:spcPts val="0"/>
                        </a:spcAft>
                      </a:pPr>
                      <a:r>
                        <a:rPr lang="es-MX" sz="1200">
                          <a:solidFill>
                            <a:srgbClr val="000000"/>
                          </a:solidFill>
                          <a:effectLst/>
                        </a:rPr>
                        <a:t>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Desgaste</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Cambio de herramienta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13/07/2021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18</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2.40</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1052012023"/>
                  </a:ext>
                </a:extLst>
              </a:tr>
              <a:tr h="220458">
                <a:tc>
                  <a:txBody>
                    <a:bodyPr/>
                    <a:lstStyle/>
                    <a:p>
                      <a:pPr algn="ctr">
                        <a:lnSpc>
                          <a:spcPct val="120000"/>
                        </a:lnSpc>
                        <a:spcAft>
                          <a:spcPts val="0"/>
                        </a:spcAft>
                      </a:pPr>
                      <a:r>
                        <a:rPr lang="es-MX" sz="1200">
                          <a:solidFill>
                            <a:srgbClr val="000000"/>
                          </a:solidFill>
                          <a:effectLst/>
                        </a:rPr>
                        <a:t>10</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Desgaste</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Cambio de herramienta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21/08/2021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2.27</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39</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614752208"/>
                  </a:ext>
                </a:extLst>
              </a:tr>
              <a:tr h="220458">
                <a:tc>
                  <a:txBody>
                    <a:bodyPr/>
                    <a:lstStyle/>
                    <a:p>
                      <a:pPr algn="ctr">
                        <a:lnSpc>
                          <a:spcPct val="120000"/>
                        </a:lnSpc>
                        <a:spcAft>
                          <a:spcPts val="0"/>
                        </a:spcAft>
                      </a:pPr>
                      <a:r>
                        <a:rPr lang="es-MX" sz="1200">
                          <a:solidFill>
                            <a:srgbClr val="000000"/>
                          </a:solidFill>
                          <a:effectLst/>
                        </a:rPr>
                        <a:t>11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Desgaste</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Cambio de herramienta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15/09/2021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15.5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2.07</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25</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3974433141"/>
                  </a:ext>
                </a:extLst>
              </a:tr>
              <a:tr h="220458">
                <a:tc>
                  <a:txBody>
                    <a:bodyPr/>
                    <a:lstStyle/>
                    <a:p>
                      <a:pPr algn="ctr">
                        <a:lnSpc>
                          <a:spcPct val="120000"/>
                        </a:lnSpc>
                        <a:spcAft>
                          <a:spcPts val="0"/>
                        </a:spcAft>
                      </a:pPr>
                      <a:r>
                        <a:rPr lang="es-MX" sz="1200">
                          <a:solidFill>
                            <a:srgbClr val="000000"/>
                          </a:solidFill>
                          <a:effectLst/>
                        </a:rPr>
                        <a:t>12</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Desgaste</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Cambio de herramienta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14/10/2021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18.7</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2.49</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29</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18200249"/>
                  </a:ext>
                </a:extLst>
              </a:tr>
              <a:tr h="672325">
                <a:tc>
                  <a:txBody>
                    <a:bodyPr/>
                    <a:lstStyle/>
                    <a:p>
                      <a:pPr algn="ctr">
                        <a:lnSpc>
                          <a:spcPct val="120000"/>
                        </a:lnSpc>
                        <a:spcAft>
                          <a:spcPts val="0"/>
                        </a:spcAft>
                      </a:pPr>
                      <a:r>
                        <a:rPr lang="es-MX" sz="1200">
                          <a:solidFill>
                            <a:srgbClr val="000000"/>
                          </a:solidFill>
                          <a:effectLst/>
                        </a:rPr>
                        <a:t>13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Fractura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Herramienta de corte</a:t>
                      </a:r>
                      <a:br>
                        <a:rPr lang="es-MX" sz="1200">
                          <a:solidFill>
                            <a:srgbClr val="000000"/>
                          </a:solidFill>
                          <a:effectLst/>
                        </a:rPr>
                      </a:br>
                      <a:r>
                        <a:rPr lang="es-MX" sz="1200">
                          <a:solidFill>
                            <a:srgbClr val="000000"/>
                          </a:solidFill>
                          <a:effectLst/>
                        </a:rPr>
                        <a:t>presenta una fractura en la fresa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22/10/2021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16</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2.13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8</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1599594565"/>
                  </a:ext>
                </a:extLst>
              </a:tr>
              <a:tr h="220458">
                <a:tc>
                  <a:txBody>
                    <a:bodyPr/>
                    <a:lstStyle/>
                    <a:p>
                      <a:pPr algn="ctr">
                        <a:lnSpc>
                          <a:spcPct val="120000"/>
                        </a:lnSpc>
                        <a:spcAft>
                          <a:spcPts val="0"/>
                        </a:spcAft>
                      </a:pPr>
                      <a:r>
                        <a:rPr lang="es-MX" sz="1200">
                          <a:solidFill>
                            <a:srgbClr val="000000"/>
                          </a:solidFill>
                          <a:effectLst/>
                        </a:rPr>
                        <a:t>14</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Desgaste</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Cambio de herramienta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16/11/2021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1.73</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25</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3188625448"/>
                  </a:ext>
                </a:extLst>
              </a:tr>
              <a:tr h="220458">
                <a:tc>
                  <a:txBody>
                    <a:bodyPr/>
                    <a:lstStyle/>
                    <a:p>
                      <a:pPr algn="ctr">
                        <a:lnSpc>
                          <a:spcPct val="120000"/>
                        </a:lnSpc>
                        <a:spcAft>
                          <a:spcPts val="0"/>
                        </a:spcAft>
                      </a:pPr>
                      <a:r>
                        <a:rPr lang="es-MX" sz="1200" dirty="0">
                          <a:solidFill>
                            <a:srgbClr val="000000"/>
                          </a:solidFill>
                          <a:effectLst/>
                        </a:rPr>
                        <a:t>15</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Desgaste</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Cambio de herramienta</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19/12/2021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15.8</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a:solidFill>
                            <a:srgbClr val="000000"/>
                          </a:solidFill>
                          <a:effectLst/>
                        </a:rPr>
                        <a:t>2.11</a:t>
                      </a:r>
                      <a:endParaRPr lang="es-MX"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tc>
                  <a:txBody>
                    <a:bodyPr/>
                    <a:lstStyle/>
                    <a:p>
                      <a:pPr algn="ctr">
                        <a:lnSpc>
                          <a:spcPct val="120000"/>
                        </a:lnSpc>
                        <a:spcAft>
                          <a:spcPts val="0"/>
                        </a:spcAft>
                      </a:pPr>
                      <a:r>
                        <a:rPr lang="es-MX" sz="1200" dirty="0">
                          <a:solidFill>
                            <a:srgbClr val="000000"/>
                          </a:solidFill>
                          <a:effectLst/>
                        </a:rPr>
                        <a:t>33</a:t>
                      </a:r>
                      <a:endParaRPr lang="es-MX"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4683" marR="34683" marT="0" marB="0" anchor="ctr"/>
                </a:tc>
                <a:extLst>
                  <a:ext uri="{0D108BD9-81ED-4DB2-BD59-A6C34878D82A}">
                    <a16:rowId xmlns:a16="http://schemas.microsoft.com/office/drawing/2014/main" val="2400102294"/>
                  </a:ext>
                </a:extLst>
              </a:tr>
            </a:tbl>
          </a:graphicData>
        </a:graphic>
      </p:graphicFrame>
    </p:spTree>
    <p:extLst>
      <p:ext uri="{BB962C8B-B14F-4D97-AF65-F5344CB8AC3E}">
        <p14:creationId xmlns:p14="http://schemas.microsoft.com/office/powerpoint/2010/main" val="362297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17</a:t>
            </a:fld>
            <a:endParaRPr lang="es-MX" sz="2800" dirty="0"/>
          </a:p>
        </p:txBody>
      </p:sp>
      <p:sp>
        <p:nvSpPr>
          <p:cNvPr id="4" name="Rectángulo 3"/>
          <p:cNvSpPr/>
          <p:nvPr/>
        </p:nvSpPr>
        <p:spPr>
          <a:xfrm>
            <a:off x="2026311" y="924385"/>
            <a:ext cx="6737615" cy="609398"/>
          </a:xfrm>
          <a:prstGeom prst="rect">
            <a:avLst/>
          </a:prstGeom>
        </p:spPr>
        <p:txBody>
          <a:bodyPr wrap="none">
            <a:spAutoFit/>
          </a:bodyPr>
          <a:lstStyle/>
          <a:p>
            <a:pPr algn="ctr">
              <a:lnSpc>
                <a:spcPct val="120000"/>
              </a:lnSpc>
              <a:spcAft>
                <a:spcPts val="1000"/>
              </a:spcAft>
              <a:tabLst>
                <a:tab pos="1530350" algn="l"/>
              </a:tabLst>
            </a:pPr>
            <a:r>
              <a:rPr lang="es-ES" sz="2800" dirty="0">
                <a:latin typeface="Calibri" panose="020F0502020204030204" pitchFamily="34" charset="0"/>
                <a:ea typeface="Times New Roman" panose="02020603050405020304" pitchFamily="18" charset="0"/>
                <a:cs typeface="Times New Roman" panose="02020603050405020304" pitchFamily="18" charset="0"/>
              </a:rPr>
              <a:t>Gráfica I. Frecuencia de fallas en el año 2021.</a:t>
            </a:r>
            <a:endParaRPr lang="es-MX"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9" name="Gráfico 8">
            <a:extLst>
              <a:ext uri="{FF2B5EF4-FFF2-40B4-BE49-F238E27FC236}">
                <a16:creationId xmlns:a16="http://schemas.microsoft.com/office/drawing/2014/main" id="{2158AA07-F019-FFDF-991C-8108C76F6EC0}"/>
              </a:ext>
            </a:extLst>
          </p:cNvPr>
          <p:cNvGraphicFramePr/>
          <p:nvPr>
            <p:extLst>
              <p:ext uri="{D42A27DB-BD31-4B8C-83A1-F6EECF244321}">
                <p14:modId xmlns:p14="http://schemas.microsoft.com/office/powerpoint/2010/main" val="1921406945"/>
              </p:ext>
            </p:extLst>
          </p:nvPr>
        </p:nvGraphicFramePr>
        <p:xfrm>
          <a:off x="1063769" y="1669143"/>
          <a:ext cx="8210233" cy="399002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46424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18</a:t>
            </a:fld>
            <a:endParaRPr lang="es-MX" sz="2800" dirty="0"/>
          </a:p>
        </p:txBody>
      </p:sp>
      <p:sp>
        <p:nvSpPr>
          <p:cNvPr id="2" name="Rectángulo 1"/>
          <p:cNvSpPr/>
          <p:nvPr/>
        </p:nvSpPr>
        <p:spPr>
          <a:xfrm>
            <a:off x="2556282" y="84019"/>
            <a:ext cx="7017917" cy="1397306"/>
          </a:xfrm>
          <a:prstGeom prst="rect">
            <a:avLst/>
          </a:prstGeom>
        </p:spPr>
        <p:txBody>
          <a:bodyPr wrap="square">
            <a:spAutoFit/>
          </a:bodyPr>
          <a:lstStyle/>
          <a:p>
            <a:pPr>
              <a:spcBef>
                <a:spcPts val="400"/>
              </a:spcBef>
              <a:spcAft>
                <a:spcPts val="0"/>
              </a:spcAft>
            </a:pPr>
            <a:r>
              <a:rPr lang="es-ES" sz="2800" b="1" dirty="0">
                <a:latin typeface="Calibri Light" panose="020F0302020204030204" pitchFamily="34" charset="0"/>
                <a:ea typeface="Times New Roman" panose="02020603050405020304" pitchFamily="18" charset="0"/>
                <a:cs typeface="Times New Roman" panose="02020603050405020304" pitchFamily="18" charset="0"/>
              </a:rPr>
              <a:t>4.2 Análisis económico de la vida útil de la herramienta</a:t>
            </a:r>
            <a:endParaRPr lang="es-MX" sz="2800" b="1" dirty="0">
              <a:latin typeface="Calibri Light" panose="020F03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1530350" algn="l"/>
              </a:tabLst>
            </a:pPr>
            <a:r>
              <a:rPr lang="es-MX" sz="2400" dirty="0">
                <a:latin typeface="Calibri" panose="020F0502020204030204" pitchFamily="34" charset="0"/>
                <a:ea typeface="Times New Roman" panose="02020603050405020304" pitchFamily="18" charset="0"/>
                <a:cs typeface="Times New Roman" panose="02020603050405020304" pitchFamily="18" charset="0"/>
              </a:rPr>
              <a:t>Tabla</a:t>
            </a:r>
            <a:r>
              <a:rPr lang="es-MX" sz="2400" spc="-5" dirty="0">
                <a:latin typeface="Calibri" panose="020F0502020204030204" pitchFamily="34" charset="0"/>
                <a:ea typeface="Times New Roman" panose="02020603050405020304" pitchFamily="18" charset="0"/>
                <a:cs typeface="Times New Roman" panose="02020603050405020304" pitchFamily="18" charset="0"/>
              </a:rPr>
              <a:t> </a:t>
            </a:r>
            <a:r>
              <a:rPr lang="es-MX" sz="2400" dirty="0">
                <a:latin typeface="Calibri" panose="020F0502020204030204" pitchFamily="34" charset="0"/>
                <a:ea typeface="Times New Roman" panose="02020603050405020304" pitchFamily="18" charset="0"/>
                <a:cs typeface="Times New Roman" panose="02020603050405020304" pitchFamily="18" charset="0"/>
              </a:rPr>
              <a:t>XVIII. Historial de fallas </a:t>
            </a:r>
            <a:r>
              <a:rPr lang="es-MX" sz="2400" dirty="0" err="1">
                <a:latin typeface="Calibri" panose="020F0502020204030204" pitchFamily="34" charset="0"/>
                <a:ea typeface="Times New Roman" panose="02020603050405020304" pitchFamily="18" charset="0"/>
                <a:cs typeface="Times New Roman" panose="02020603050405020304" pitchFamily="18" charset="0"/>
              </a:rPr>
              <a:t>Coromill</a:t>
            </a:r>
            <a:r>
              <a:rPr lang="es-MX" sz="2400" dirty="0">
                <a:latin typeface="Calibri" panose="020F0502020204030204" pitchFamily="34" charset="0"/>
                <a:ea typeface="Times New Roman" panose="02020603050405020304" pitchFamily="18" charset="0"/>
                <a:cs typeface="Times New Roman" panose="02020603050405020304" pitchFamily="18" charset="0"/>
              </a:rPr>
              <a:t> 210</a:t>
            </a:r>
            <a:endParaRPr lang="es-MX"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Tabla 3"/>
          <p:cNvGraphicFramePr>
            <a:graphicFrameLocks noGrp="1"/>
          </p:cNvGraphicFramePr>
          <p:nvPr>
            <p:extLst>
              <p:ext uri="{D42A27DB-BD31-4B8C-83A1-F6EECF244321}">
                <p14:modId xmlns:p14="http://schemas.microsoft.com/office/powerpoint/2010/main" val="445828535"/>
              </p:ext>
            </p:extLst>
          </p:nvPr>
        </p:nvGraphicFramePr>
        <p:xfrm>
          <a:off x="920177" y="1443280"/>
          <a:ext cx="7732504" cy="5320592"/>
        </p:xfrm>
        <a:graphic>
          <a:graphicData uri="http://schemas.openxmlformats.org/drawingml/2006/table">
            <a:tbl>
              <a:tblPr firstRow="1" firstCol="1" bandRow="1">
                <a:tableStyleId>{793D81CF-94F2-401A-BA57-92F5A7B2D0C5}</a:tableStyleId>
              </a:tblPr>
              <a:tblGrid>
                <a:gridCol w="553781">
                  <a:extLst>
                    <a:ext uri="{9D8B030D-6E8A-4147-A177-3AD203B41FA5}">
                      <a16:colId xmlns:a16="http://schemas.microsoft.com/office/drawing/2014/main" val="2883627558"/>
                    </a:ext>
                  </a:extLst>
                </a:gridCol>
                <a:gridCol w="968991">
                  <a:extLst>
                    <a:ext uri="{9D8B030D-6E8A-4147-A177-3AD203B41FA5}">
                      <a16:colId xmlns:a16="http://schemas.microsoft.com/office/drawing/2014/main" val="2671601818"/>
                    </a:ext>
                  </a:extLst>
                </a:gridCol>
                <a:gridCol w="2524836">
                  <a:extLst>
                    <a:ext uri="{9D8B030D-6E8A-4147-A177-3AD203B41FA5}">
                      <a16:colId xmlns:a16="http://schemas.microsoft.com/office/drawing/2014/main" val="2251009448"/>
                    </a:ext>
                  </a:extLst>
                </a:gridCol>
                <a:gridCol w="1023582">
                  <a:extLst>
                    <a:ext uri="{9D8B030D-6E8A-4147-A177-3AD203B41FA5}">
                      <a16:colId xmlns:a16="http://schemas.microsoft.com/office/drawing/2014/main" val="3859822618"/>
                    </a:ext>
                  </a:extLst>
                </a:gridCol>
                <a:gridCol w="1378424">
                  <a:extLst>
                    <a:ext uri="{9D8B030D-6E8A-4147-A177-3AD203B41FA5}">
                      <a16:colId xmlns:a16="http://schemas.microsoft.com/office/drawing/2014/main" val="2426210504"/>
                    </a:ext>
                  </a:extLst>
                </a:gridCol>
                <a:gridCol w="1282890">
                  <a:extLst>
                    <a:ext uri="{9D8B030D-6E8A-4147-A177-3AD203B41FA5}">
                      <a16:colId xmlns:a16="http://schemas.microsoft.com/office/drawing/2014/main" val="3591817017"/>
                    </a:ext>
                  </a:extLst>
                </a:gridCol>
              </a:tblGrid>
              <a:tr h="359402">
                <a:tc>
                  <a:txBody>
                    <a:bodyPr/>
                    <a:lstStyle/>
                    <a:p>
                      <a:pPr algn="ctr">
                        <a:lnSpc>
                          <a:spcPct val="120000"/>
                        </a:lnSpc>
                        <a:spcAft>
                          <a:spcPts val="0"/>
                        </a:spcAft>
                      </a:pPr>
                      <a:r>
                        <a:rPr lang="es-MX" sz="1000" dirty="0">
                          <a:solidFill>
                            <a:schemeClr val="bg1"/>
                          </a:solidFill>
                          <a:effectLst/>
                        </a:rPr>
                        <a:t>No</a:t>
                      </a:r>
                      <a:endParaRPr lang="es-MX"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chemeClr val="bg1"/>
                          </a:solidFill>
                          <a:effectLst/>
                        </a:rPr>
                        <a:t>TIPO DE </a:t>
                      </a:r>
                      <a:br>
                        <a:rPr lang="es-MX" sz="1000" dirty="0">
                          <a:solidFill>
                            <a:schemeClr val="bg1"/>
                          </a:solidFill>
                          <a:effectLst/>
                        </a:rPr>
                      </a:br>
                      <a:r>
                        <a:rPr lang="es-MX" sz="1000" dirty="0">
                          <a:solidFill>
                            <a:schemeClr val="bg1"/>
                          </a:solidFill>
                          <a:effectLst/>
                        </a:rPr>
                        <a:t>FALLA</a:t>
                      </a:r>
                      <a:endParaRPr lang="es-MX"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chemeClr val="bg1"/>
                          </a:solidFill>
                          <a:effectLst/>
                        </a:rPr>
                        <a:t>DESCRIPCION</a:t>
                      </a:r>
                      <a:endParaRPr lang="es-MX"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chemeClr val="bg1"/>
                          </a:solidFill>
                          <a:effectLst/>
                        </a:rPr>
                        <a:t>FECHA </a:t>
                      </a:r>
                      <a:endParaRPr lang="es-MX"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chemeClr val="bg1"/>
                          </a:solidFill>
                          <a:effectLst/>
                        </a:rPr>
                        <a:t>TIEMPO DE PARO </a:t>
                      </a:r>
                      <a:br>
                        <a:rPr lang="es-MX" sz="1000" dirty="0">
                          <a:solidFill>
                            <a:schemeClr val="bg1"/>
                          </a:solidFill>
                          <a:effectLst/>
                        </a:rPr>
                      </a:br>
                      <a:r>
                        <a:rPr lang="es-MX" sz="1000" dirty="0">
                          <a:solidFill>
                            <a:schemeClr val="bg1"/>
                          </a:solidFill>
                          <a:effectLst/>
                        </a:rPr>
                        <a:t>(min)</a:t>
                      </a:r>
                      <a:endParaRPr lang="es-MX"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chemeClr val="bg1"/>
                          </a:solidFill>
                          <a:effectLst/>
                        </a:rPr>
                        <a:t>COSTO</a:t>
                      </a:r>
                      <a:br>
                        <a:rPr lang="es-MX" sz="1000" dirty="0">
                          <a:solidFill>
                            <a:schemeClr val="bg1"/>
                          </a:solidFill>
                          <a:effectLst/>
                        </a:rPr>
                      </a:br>
                      <a:r>
                        <a:rPr lang="es-MX" sz="1000" dirty="0">
                          <a:solidFill>
                            <a:schemeClr val="bg1"/>
                          </a:solidFill>
                          <a:effectLst/>
                        </a:rPr>
                        <a:t>(</a:t>
                      </a:r>
                      <a:r>
                        <a:rPr lang="es-MX" sz="1000" dirty="0" err="1">
                          <a:solidFill>
                            <a:schemeClr val="bg1"/>
                          </a:solidFill>
                          <a:effectLst/>
                        </a:rPr>
                        <a:t>Dolares</a:t>
                      </a:r>
                      <a:r>
                        <a:rPr lang="es-MX" sz="1000" dirty="0">
                          <a:solidFill>
                            <a:schemeClr val="bg1"/>
                          </a:solidFill>
                          <a:effectLst/>
                        </a:rPr>
                        <a:t>)</a:t>
                      </a:r>
                      <a:endParaRPr lang="es-MX" sz="1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extLst>
                  <a:ext uri="{0D108BD9-81ED-4DB2-BD59-A6C34878D82A}">
                    <a16:rowId xmlns:a16="http://schemas.microsoft.com/office/drawing/2014/main" val="2914236797"/>
                  </a:ext>
                </a:extLst>
              </a:tr>
              <a:tr h="359402">
                <a:tc>
                  <a:txBody>
                    <a:bodyPr/>
                    <a:lstStyle/>
                    <a:p>
                      <a:pPr algn="ctr">
                        <a:lnSpc>
                          <a:spcPct val="120000"/>
                        </a:lnSpc>
                        <a:spcAft>
                          <a:spcPts val="0"/>
                        </a:spcAft>
                      </a:pPr>
                      <a:r>
                        <a:rPr lang="es-MX" sz="1000">
                          <a:solidFill>
                            <a:srgbClr val="000000"/>
                          </a:solidFill>
                          <a:effectLst/>
                        </a:rPr>
                        <a:t>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Fractura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rgbClr val="000000"/>
                          </a:solidFill>
                          <a:effectLst/>
                        </a:rPr>
                        <a:t>Herramienta de corte</a:t>
                      </a:r>
                      <a:br>
                        <a:rPr lang="es-MX" sz="1000" dirty="0">
                          <a:solidFill>
                            <a:srgbClr val="000000"/>
                          </a:solidFill>
                          <a:effectLst/>
                        </a:rPr>
                      </a:br>
                      <a:r>
                        <a:rPr lang="es-MX" sz="1000" dirty="0">
                          <a:solidFill>
                            <a:srgbClr val="000000"/>
                          </a:solidFill>
                          <a:effectLst/>
                        </a:rPr>
                        <a:t>presenta una fractura en la fresa</a:t>
                      </a:r>
                      <a:endParaRPr lang="es-MX"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rgbClr val="000000"/>
                          </a:solidFill>
                          <a:effectLst/>
                        </a:rPr>
                        <a:t>20/03/2021</a:t>
                      </a:r>
                      <a:endParaRPr lang="es-MX"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rgbClr val="000000"/>
                          </a:solidFill>
                          <a:effectLst/>
                        </a:rPr>
                        <a:t>30</a:t>
                      </a:r>
                      <a:endParaRPr lang="es-MX"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rgbClr val="000000"/>
                          </a:solidFill>
                          <a:effectLst/>
                        </a:rPr>
                        <a:t>4.00</a:t>
                      </a:r>
                      <a:endParaRPr lang="es-MX"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extLst>
                  <a:ext uri="{0D108BD9-81ED-4DB2-BD59-A6C34878D82A}">
                    <a16:rowId xmlns:a16="http://schemas.microsoft.com/office/drawing/2014/main" val="2582003061"/>
                  </a:ext>
                </a:extLst>
              </a:tr>
              <a:tr h="359402">
                <a:tc>
                  <a:txBody>
                    <a:bodyPr/>
                    <a:lstStyle/>
                    <a:p>
                      <a:pPr algn="ctr">
                        <a:lnSpc>
                          <a:spcPct val="120000"/>
                        </a:lnSpc>
                        <a:spcAft>
                          <a:spcPts val="0"/>
                        </a:spcAft>
                      </a:pPr>
                      <a:r>
                        <a:rPr lang="es-MX" sz="1000">
                          <a:solidFill>
                            <a:srgbClr val="000000"/>
                          </a:solidFill>
                          <a:effectLst/>
                        </a:rPr>
                        <a:t>2</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Fractura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Herramienta de corte</a:t>
                      </a:r>
                      <a:br>
                        <a:rPr lang="es-MX" sz="1000">
                          <a:solidFill>
                            <a:srgbClr val="000000"/>
                          </a:solidFill>
                          <a:effectLst/>
                        </a:rPr>
                      </a:br>
                      <a:r>
                        <a:rPr lang="es-MX" sz="1000">
                          <a:solidFill>
                            <a:srgbClr val="000000"/>
                          </a:solidFill>
                          <a:effectLst/>
                        </a:rPr>
                        <a:t>presenta una fractura en la fresa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27/05/2021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rgbClr val="000000"/>
                          </a:solidFill>
                          <a:effectLst/>
                        </a:rPr>
                        <a:t>23</a:t>
                      </a:r>
                      <a:endParaRPr lang="es-MX"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rgbClr val="000000"/>
                          </a:solidFill>
                          <a:effectLst/>
                        </a:rPr>
                        <a:t>3.07</a:t>
                      </a:r>
                      <a:endParaRPr lang="es-MX"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extLst>
                  <a:ext uri="{0D108BD9-81ED-4DB2-BD59-A6C34878D82A}">
                    <a16:rowId xmlns:a16="http://schemas.microsoft.com/office/drawing/2014/main" val="2079902275"/>
                  </a:ext>
                </a:extLst>
              </a:tr>
              <a:tr h="359402">
                <a:tc>
                  <a:txBody>
                    <a:bodyPr/>
                    <a:lstStyle/>
                    <a:p>
                      <a:pPr algn="ctr">
                        <a:lnSpc>
                          <a:spcPct val="120000"/>
                        </a:lnSpc>
                        <a:spcAft>
                          <a:spcPts val="0"/>
                        </a:spcAft>
                      </a:pPr>
                      <a:r>
                        <a:rPr lang="es-MX" sz="1000">
                          <a:solidFill>
                            <a:srgbClr val="000000"/>
                          </a:solidFill>
                          <a:effectLst/>
                        </a:rPr>
                        <a:t>3</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Fractura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Herramienta de corte</a:t>
                      </a:r>
                      <a:br>
                        <a:rPr lang="es-MX" sz="1000">
                          <a:solidFill>
                            <a:srgbClr val="000000"/>
                          </a:solidFill>
                          <a:effectLst/>
                        </a:rPr>
                      </a:br>
                      <a:r>
                        <a:rPr lang="es-MX" sz="1000">
                          <a:solidFill>
                            <a:srgbClr val="000000"/>
                          </a:solidFill>
                          <a:effectLst/>
                        </a:rPr>
                        <a:t>presenta una fractura en la fresa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22/10/2021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16</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2.13</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extLst>
                  <a:ext uri="{0D108BD9-81ED-4DB2-BD59-A6C34878D82A}">
                    <a16:rowId xmlns:a16="http://schemas.microsoft.com/office/drawing/2014/main" val="3955039417"/>
                  </a:ext>
                </a:extLst>
              </a:tr>
              <a:tr h="359402">
                <a:tc>
                  <a:txBody>
                    <a:bodyPr/>
                    <a:lstStyle/>
                    <a:p>
                      <a:pPr algn="ctr">
                        <a:lnSpc>
                          <a:spcPct val="120000"/>
                        </a:lnSpc>
                        <a:spcAft>
                          <a:spcPts val="0"/>
                        </a:spcAft>
                      </a:pPr>
                      <a:r>
                        <a:rPr lang="es-MX" sz="1000">
                          <a:solidFill>
                            <a:srgbClr val="000000"/>
                          </a:solidFill>
                          <a:effectLst/>
                        </a:rPr>
                        <a:t>4</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Fractura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Herramienta de corte</a:t>
                      </a:r>
                      <a:br>
                        <a:rPr lang="es-MX" sz="1000">
                          <a:solidFill>
                            <a:srgbClr val="000000"/>
                          </a:solidFill>
                          <a:effectLst/>
                        </a:rPr>
                      </a:br>
                      <a:r>
                        <a:rPr lang="es-MX" sz="1000">
                          <a:solidFill>
                            <a:srgbClr val="000000"/>
                          </a:solidFill>
                          <a:effectLst/>
                        </a:rPr>
                        <a:t>presenta una fractura en la fresa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20/04/2022</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12</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1.60</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extLst>
                  <a:ext uri="{0D108BD9-81ED-4DB2-BD59-A6C34878D82A}">
                    <a16:rowId xmlns:a16="http://schemas.microsoft.com/office/drawing/2014/main" val="1177833610"/>
                  </a:ext>
                </a:extLst>
              </a:tr>
              <a:tr h="359402">
                <a:tc>
                  <a:txBody>
                    <a:bodyPr/>
                    <a:lstStyle/>
                    <a:p>
                      <a:pPr algn="ctr">
                        <a:lnSpc>
                          <a:spcPct val="120000"/>
                        </a:lnSpc>
                        <a:spcAft>
                          <a:spcPts val="0"/>
                        </a:spcAft>
                      </a:pPr>
                      <a:r>
                        <a:rPr lang="es-MX" sz="1000">
                          <a:solidFill>
                            <a:srgbClr val="000000"/>
                          </a:solidFill>
                          <a:effectLst/>
                        </a:rPr>
                        <a:t>5</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Fractura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Herramienta de corte</a:t>
                      </a:r>
                      <a:br>
                        <a:rPr lang="es-MX" sz="1000">
                          <a:solidFill>
                            <a:srgbClr val="000000"/>
                          </a:solidFill>
                          <a:effectLst/>
                        </a:rPr>
                      </a:br>
                      <a:r>
                        <a:rPr lang="es-MX" sz="1000">
                          <a:solidFill>
                            <a:srgbClr val="000000"/>
                          </a:solidFill>
                          <a:effectLst/>
                        </a:rPr>
                        <a:t>presenta una fractura en la fresa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21/09/2022</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15</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2.00</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extLst>
                  <a:ext uri="{0D108BD9-81ED-4DB2-BD59-A6C34878D82A}">
                    <a16:rowId xmlns:a16="http://schemas.microsoft.com/office/drawing/2014/main" val="3961331942"/>
                  </a:ext>
                </a:extLst>
              </a:tr>
              <a:tr h="316418">
                <a:tc>
                  <a:txBody>
                    <a:bodyPr/>
                    <a:lstStyle/>
                    <a:p>
                      <a:pPr algn="ctr">
                        <a:lnSpc>
                          <a:spcPct val="120000"/>
                        </a:lnSpc>
                        <a:spcAft>
                          <a:spcPts val="0"/>
                        </a:spcAft>
                      </a:pPr>
                      <a:r>
                        <a:rPr lang="es-MX" sz="1000">
                          <a:solidFill>
                            <a:srgbClr val="000000"/>
                          </a:solidFill>
                          <a:effectLst/>
                        </a:rPr>
                        <a:t>6</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Desgaste</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Cambio de herramienta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15/01/2021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20</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2.67</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extLst>
                  <a:ext uri="{0D108BD9-81ED-4DB2-BD59-A6C34878D82A}">
                    <a16:rowId xmlns:a16="http://schemas.microsoft.com/office/drawing/2014/main" val="277347452"/>
                  </a:ext>
                </a:extLst>
              </a:tr>
              <a:tr h="316418">
                <a:tc>
                  <a:txBody>
                    <a:bodyPr/>
                    <a:lstStyle/>
                    <a:p>
                      <a:pPr algn="ctr">
                        <a:lnSpc>
                          <a:spcPct val="120000"/>
                        </a:lnSpc>
                        <a:spcAft>
                          <a:spcPts val="0"/>
                        </a:spcAft>
                      </a:pPr>
                      <a:r>
                        <a:rPr lang="es-MX" sz="1000">
                          <a:solidFill>
                            <a:srgbClr val="000000"/>
                          </a:solidFill>
                          <a:effectLst/>
                        </a:rPr>
                        <a:t>7</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Desgaste</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Cambio de herramienta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16/02/2021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18</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2.40</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extLst>
                  <a:ext uri="{0D108BD9-81ED-4DB2-BD59-A6C34878D82A}">
                    <a16:rowId xmlns:a16="http://schemas.microsoft.com/office/drawing/2014/main" val="2103807896"/>
                  </a:ext>
                </a:extLst>
              </a:tr>
              <a:tr h="316418">
                <a:tc>
                  <a:txBody>
                    <a:bodyPr/>
                    <a:lstStyle/>
                    <a:p>
                      <a:pPr algn="ctr">
                        <a:lnSpc>
                          <a:spcPct val="120000"/>
                        </a:lnSpc>
                        <a:spcAft>
                          <a:spcPts val="0"/>
                        </a:spcAft>
                      </a:pPr>
                      <a:r>
                        <a:rPr lang="es-MX" sz="1000">
                          <a:solidFill>
                            <a:srgbClr val="000000"/>
                          </a:solidFill>
                          <a:effectLst/>
                        </a:rPr>
                        <a:t>8</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Desgaste</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Cambio de herramienta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18/03/2021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19</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2.53</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extLst>
                  <a:ext uri="{0D108BD9-81ED-4DB2-BD59-A6C34878D82A}">
                    <a16:rowId xmlns:a16="http://schemas.microsoft.com/office/drawing/2014/main" val="4289700499"/>
                  </a:ext>
                </a:extLst>
              </a:tr>
              <a:tr h="316418">
                <a:tc>
                  <a:txBody>
                    <a:bodyPr/>
                    <a:lstStyle/>
                    <a:p>
                      <a:pPr algn="ctr">
                        <a:lnSpc>
                          <a:spcPct val="120000"/>
                        </a:lnSpc>
                        <a:spcAft>
                          <a:spcPts val="0"/>
                        </a:spcAft>
                      </a:pPr>
                      <a:r>
                        <a:rPr lang="es-MX" sz="1000">
                          <a:solidFill>
                            <a:srgbClr val="000000"/>
                          </a:solidFill>
                          <a:effectLst/>
                        </a:rPr>
                        <a:t>9</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Desgaste</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Cambio de herramienta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14/04/2021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15.3</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2.04</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extLst>
                  <a:ext uri="{0D108BD9-81ED-4DB2-BD59-A6C34878D82A}">
                    <a16:rowId xmlns:a16="http://schemas.microsoft.com/office/drawing/2014/main" val="883958837"/>
                  </a:ext>
                </a:extLst>
              </a:tr>
              <a:tr h="316418">
                <a:tc>
                  <a:txBody>
                    <a:bodyPr/>
                    <a:lstStyle/>
                    <a:p>
                      <a:pPr algn="ctr">
                        <a:lnSpc>
                          <a:spcPct val="120000"/>
                        </a:lnSpc>
                        <a:spcAft>
                          <a:spcPts val="0"/>
                        </a:spcAft>
                      </a:pPr>
                      <a:r>
                        <a:rPr lang="es-MX" sz="1000">
                          <a:solidFill>
                            <a:srgbClr val="000000"/>
                          </a:solidFill>
                          <a:effectLst/>
                        </a:rPr>
                        <a:t>10</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Desgaste</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Cambio de herramienta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17/05/2021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16.4</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2.19</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extLst>
                  <a:ext uri="{0D108BD9-81ED-4DB2-BD59-A6C34878D82A}">
                    <a16:rowId xmlns:a16="http://schemas.microsoft.com/office/drawing/2014/main" val="3211670015"/>
                  </a:ext>
                </a:extLst>
              </a:tr>
              <a:tr h="316418">
                <a:tc>
                  <a:txBody>
                    <a:bodyPr/>
                    <a:lstStyle/>
                    <a:p>
                      <a:pPr algn="ctr">
                        <a:lnSpc>
                          <a:spcPct val="120000"/>
                        </a:lnSpc>
                        <a:spcAft>
                          <a:spcPts val="0"/>
                        </a:spcAft>
                      </a:pPr>
                      <a:r>
                        <a:rPr lang="es-MX" sz="1000">
                          <a:solidFill>
                            <a:srgbClr val="000000"/>
                          </a:solidFill>
                          <a:effectLst/>
                        </a:rPr>
                        <a:t>11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Desgaste</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Cambio de herramienta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dirty="0">
                          <a:solidFill>
                            <a:srgbClr val="000000"/>
                          </a:solidFill>
                          <a:effectLst/>
                        </a:rPr>
                        <a:t>20/06/2021</a:t>
                      </a:r>
                      <a:endParaRPr lang="es-MX"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19</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2.53</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extLst>
                  <a:ext uri="{0D108BD9-81ED-4DB2-BD59-A6C34878D82A}">
                    <a16:rowId xmlns:a16="http://schemas.microsoft.com/office/drawing/2014/main" val="561801425"/>
                  </a:ext>
                </a:extLst>
              </a:tr>
              <a:tr h="316418">
                <a:tc>
                  <a:txBody>
                    <a:bodyPr/>
                    <a:lstStyle/>
                    <a:p>
                      <a:pPr algn="ctr">
                        <a:lnSpc>
                          <a:spcPct val="120000"/>
                        </a:lnSpc>
                        <a:spcAft>
                          <a:spcPts val="0"/>
                        </a:spcAft>
                      </a:pPr>
                      <a:r>
                        <a:rPr lang="es-MX" sz="1000">
                          <a:solidFill>
                            <a:srgbClr val="000000"/>
                          </a:solidFill>
                          <a:effectLst/>
                        </a:rPr>
                        <a:t>12</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Desgaste</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Cambio de herramienta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13/07/2021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18</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2.40</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extLst>
                  <a:ext uri="{0D108BD9-81ED-4DB2-BD59-A6C34878D82A}">
                    <a16:rowId xmlns:a16="http://schemas.microsoft.com/office/drawing/2014/main" val="3532840767"/>
                  </a:ext>
                </a:extLst>
              </a:tr>
              <a:tr h="316418">
                <a:tc>
                  <a:txBody>
                    <a:bodyPr/>
                    <a:lstStyle/>
                    <a:p>
                      <a:pPr algn="ctr">
                        <a:lnSpc>
                          <a:spcPct val="120000"/>
                        </a:lnSpc>
                        <a:spcAft>
                          <a:spcPts val="0"/>
                        </a:spcAft>
                      </a:pPr>
                      <a:r>
                        <a:rPr lang="es-MX" sz="1000">
                          <a:solidFill>
                            <a:srgbClr val="000000"/>
                          </a:solidFill>
                          <a:effectLst/>
                        </a:rPr>
                        <a:t>13</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Desgaste</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Cambio de herramienta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21/08/2021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17</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2.27</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extLst>
                  <a:ext uri="{0D108BD9-81ED-4DB2-BD59-A6C34878D82A}">
                    <a16:rowId xmlns:a16="http://schemas.microsoft.com/office/drawing/2014/main" val="1627403792"/>
                  </a:ext>
                </a:extLst>
              </a:tr>
              <a:tr h="316418">
                <a:tc>
                  <a:txBody>
                    <a:bodyPr/>
                    <a:lstStyle/>
                    <a:p>
                      <a:pPr algn="ctr">
                        <a:lnSpc>
                          <a:spcPct val="120000"/>
                        </a:lnSpc>
                        <a:spcAft>
                          <a:spcPts val="0"/>
                        </a:spcAft>
                      </a:pPr>
                      <a:r>
                        <a:rPr lang="es-MX" sz="1000">
                          <a:solidFill>
                            <a:srgbClr val="000000"/>
                          </a:solidFill>
                          <a:effectLst/>
                        </a:rPr>
                        <a:t>14</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Desgaste</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Cambio de herramienta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15/09/2021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dirty="0">
                          <a:solidFill>
                            <a:srgbClr val="000000"/>
                          </a:solidFill>
                          <a:effectLst/>
                        </a:rPr>
                        <a:t>15.5</a:t>
                      </a:r>
                      <a:endParaRPr lang="es-MX"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2.07</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extLst>
                  <a:ext uri="{0D108BD9-81ED-4DB2-BD59-A6C34878D82A}">
                    <a16:rowId xmlns:a16="http://schemas.microsoft.com/office/drawing/2014/main" val="4192409457"/>
                  </a:ext>
                </a:extLst>
              </a:tr>
              <a:tr h="316418">
                <a:tc>
                  <a:txBody>
                    <a:bodyPr/>
                    <a:lstStyle/>
                    <a:p>
                      <a:pPr algn="ctr">
                        <a:lnSpc>
                          <a:spcPct val="120000"/>
                        </a:lnSpc>
                        <a:spcAft>
                          <a:spcPts val="0"/>
                        </a:spcAft>
                      </a:pPr>
                      <a:r>
                        <a:rPr lang="es-MX" sz="1000">
                          <a:solidFill>
                            <a:srgbClr val="000000"/>
                          </a:solidFill>
                          <a:effectLst/>
                        </a:rPr>
                        <a:t>15</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Desgaste</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Cambio de herramienta</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ctr"/>
                </a:tc>
                <a:tc>
                  <a:txBody>
                    <a:bodyPr/>
                    <a:lstStyle/>
                    <a:p>
                      <a:pPr algn="ctr">
                        <a:lnSpc>
                          <a:spcPct val="120000"/>
                        </a:lnSpc>
                        <a:spcAft>
                          <a:spcPts val="0"/>
                        </a:spcAft>
                      </a:pPr>
                      <a:r>
                        <a:rPr lang="es-MX" sz="1000">
                          <a:solidFill>
                            <a:srgbClr val="000000"/>
                          </a:solidFill>
                          <a:effectLst/>
                        </a:rPr>
                        <a:t>14/10/2021</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a:solidFill>
                            <a:srgbClr val="000000"/>
                          </a:solidFill>
                          <a:effectLst/>
                        </a:rPr>
                        <a:t>18.7</a:t>
                      </a:r>
                      <a:endParaRPr lang="es-MX"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tc>
                  <a:txBody>
                    <a:bodyPr/>
                    <a:lstStyle/>
                    <a:p>
                      <a:pPr algn="ctr">
                        <a:lnSpc>
                          <a:spcPct val="120000"/>
                        </a:lnSpc>
                        <a:spcAft>
                          <a:spcPts val="0"/>
                        </a:spcAft>
                      </a:pPr>
                      <a:r>
                        <a:rPr lang="es-MX" sz="1000" dirty="0">
                          <a:solidFill>
                            <a:srgbClr val="000000"/>
                          </a:solidFill>
                          <a:effectLst/>
                        </a:rPr>
                        <a:t>2.49</a:t>
                      </a:r>
                      <a:endParaRPr lang="es-MX"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6012" marR="26012" marT="0" marB="0" anchor="b"/>
                </a:tc>
                <a:extLst>
                  <a:ext uri="{0D108BD9-81ED-4DB2-BD59-A6C34878D82A}">
                    <a16:rowId xmlns:a16="http://schemas.microsoft.com/office/drawing/2014/main" val="2716324802"/>
                  </a:ext>
                </a:extLst>
              </a:tr>
            </a:tbl>
          </a:graphicData>
        </a:graphic>
      </p:graphicFrame>
    </p:spTree>
    <p:extLst>
      <p:ext uri="{BB962C8B-B14F-4D97-AF65-F5344CB8AC3E}">
        <p14:creationId xmlns:p14="http://schemas.microsoft.com/office/powerpoint/2010/main" val="3105679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19</a:t>
            </a:fld>
            <a:endParaRPr lang="es-MX" sz="2800" dirty="0"/>
          </a:p>
        </p:txBody>
      </p:sp>
      <p:graphicFrame>
        <p:nvGraphicFramePr>
          <p:cNvPr id="9" name="Gráfico 8">
            <a:extLst>
              <a:ext uri="{FF2B5EF4-FFF2-40B4-BE49-F238E27FC236}">
                <a16:creationId xmlns:a16="http://schemas.microsoft.com/office/drawing/2014/main" id="{30F9FF50-80F5-0DD7-1151-71F0E6092031}"/>
              </a:ext>
            </a:extLst>
          </p:cNvPr>
          <p:cNvGraphicFramePr/>
          <p:nvPr>
            <p:extLst>
              <p:ext uri="{D42A27DB-BD31-4B8C-83A1-F6EECF244321}">
                <p14:modId xmlns:p14="http://schemas.microsoft.com/office/powerpoint/2010/main" val="144282371"/>
              </p:ext>
            </p:extLst>
          </p:nvPr>
        </p:nvGraphicFramePr>
        <p:xfrm>
          <a:off x="1259944" y="1806622"/>
          <a:ext cx="7672388" cy="3933312"/>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ángulo 4"/>
          <p:cNvSpPr/>
          <p:nvPr/>
        </p:nvSpPr>
        <p:spPr>
          <a:xfrm>
            <a:off x="3079327" y="924385"/>
            <a:ext cx="3593484" cy="574901"/>
          </a:xfrm>
          <a:prstGeom prst="rect">
            <a:avLst/>
          </a:prstGeom>
        </p:spPr>
        <p:txBody>
          <a:bodyPr wrap="none">
            <a:spAutoFit/>
          </a:bodyPr>
          <a:lstStyle/>
          <a:p>
            <a:pPr algn="ctr">
              <a:lnSpc>
                <a:spcPct val="120000"/>
              </a:lnSpc>
              <a:spcAft>
                <a:spcPts val="1000"/>
              </a:spcAft>
              <a:tabLst>
                <a:tab pos="1530350" algn="l"/>
              </a:tabLst>
            </a:pPr>
            <a:r>
              <a:rPr lang="es-ES" sz="2800" dirty="0">
                <a:latin typeface="Calibri" panose="020F0502020204030204" pitchFamily="34" charset="0"/>
                <a:ea typeface="Times New Roman" panose="02020603050405020304" pitchFamily="18" charset="0"/>
                <a:cs typeface="Times New Roman" panose="02020603050405020304" pitchFamily="18" charset="0"/>
              </a:rPr>
              <a:t>Gráfica II. Falla vs Costo</a:t>
            </a:r>
            <a:endParaRPr lang="es-MX"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54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2</a:t>
            </a:fld>
            <a:endParaRPr lang="es-MX" sz="2800" dirty="0"/>
          </a:p>
        </p:txBody>
      </p:sp>
      <p:sp>
        <p:nvSpPr>
          <p:cNvPr id="2" name="Rectangle 1"/>
          <p:cNvSpPr>
            <a:spLocks noChangeArrowheads="1"/>
          </p:cNvSpPr>
          <p:nvPr/>
        </p:nvSpPr>
        <p:spPr bwMode="auto">
          <a:xfrm>
            <a:off x="2448622" y="924385"/>
            <a:ext cx="5322098"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605463" algn="r"/>
              </a:tabLst>
              <a:defRPr>
                <a:solidFill>
                  <a:schemeClr val="tx1"/>
                </a:solidFill>
                <a:latin typeface="Arial" panose="020B0604020202020204" pitchFamily="34" charset="0"/>
              </a:defRPr>
            </a:lvl1pPr>
            <a:lvl2pPr eaLnBrk="0" fontAlgn="base" hangingPunct="0">
              <a:spcBef>
                <a:spcPct val="0"/>
              </a:spcBef>
              <a:spcAft>
                <a:spcPct val="0"/>
              </a:spcAft>
              <a:tabLst>
                <a:tab pos="5605463" algn="r"/>
              </a:tabLst>
              <a:defRPr>
                <a:solidFill>
                  <a:schemeClr val="tx1"/>
                </a:solidFill>
                <a:latin typeface="Arial" panose="020B0604020202020204" pitchFamily="34" charset="0"/>
              </a:defRPr>
            </a:lvl2pPr>
            <a:lvl3pPr eaLnBrk="0" fontAlgn="base" hangingPunct="0">
              <a:spcBef>
                <a:spcPct val="0"/>
              </a:spcBef>
              <a:spcAft>
                <a:spcPct val="0"/>
              </a:spcAft>
              <a:tabLst>
                <a:tab pos="5605463" algn="r"/>
              </a:tabLst>
              <a:defRPr>
                <a:solidFill>
                  <a:schemeClr val="tx1"/>
                </a:solidFill>
                <a:latin typeface="Arial" panose="020B0604020202020204" pitchFamily="34" charset="0"/>
              </a:defRPr>
            </a:lvl3pPr>
            <a:lvl4pPr eaLnBrk="0" fontAlgn="base" hangingPunct="0">
              <a:spcBef>
                <a:spcPct val="0"/>
              </a:spcBef>
              <a:spcAft>
                <a:spcPct val="0"/>
              </a:spcAft>
              <a:tabLst>
                <a:tab pos="5605463" algn="r"/>
              </a:tabLst>
              <a:defRPr>
                <a:solidFill>
                  <a:schemeClr val="tx1"/>
                </a:solidFill>
                <a:latin typeface="Arial" panose="020B0604020202020204" pitchFamily="34" charset="0"/>
              </a:defRPr>
            </a:lvl4pPr>
            <a:lvl5pPr eaLnBrk="0" fontAlgn="base" hangingPunct="0">
              <a:spcBef>
                <a:spcPct val="0"/>
              </a:spcBef>
              <a:spcAft>
                <a:spcPct val="0"/>
              </a:spcAft>
              <a:tabLst>
                <a:tab pos="5605463" algn="r"/>
              </a:tabLst>
              <a:defRPr>
                <a:solidFill>
                  <a:schemeClr val="tx1"/>
                </a:solidFill>
                <a:latin typeface="Arial" panose="020B0604020202020204" pitchFamily="34" charset="0"/>
              </a:defRPr>
            </a:lvl5pPr>
            <a:lvl6pPr eaLnBrk="0" fontAlgn="base" hangingPunct="0">
              <a:spcBef>
                <a:spcPct val="0"/>
              </a:spcBef>
              <a:spcAft>
                <a:spcPct val="0"/>
              </a:spcAft>
              <a:tabLst>
                <a:tab pos="5605463" algn="r"/>
              </a:tabLst>
              <a:defRPr>
                <a:solidFill>
                  <a:schemeClr val="tx1"/>
                </a:solidFill>
                <a:latin typeface="Arial" panose="020B0604020202020204" pitchFamily="34" charset="0"/>
              </a:defRPr>
            </a:lvl6pPr>
            <a:lvl7pPr eaLnBrk="0" fontAlgn="base" hangingPunct="0">
              <a:spcBef>
                <a:spcPct val="0"/>
              </a:spcBef>
              <a:spcAft>
                <a:spcPct val="0"/>
              </a:spcAft>
              <a:tabLst>
                <a:tab pos="5605463" algn="r"/>
              </a:tabLst>
              <a:defRPr>
                <a:solidFill>
                  <a:schemeClr val="tx1"/>
                </a:solidFill>
                <a:latin typeface="Arial" panose="020B0604020202020204" pitchFamily="34" charset="0"/>
              </a:defRPr>
            </a:lvl7pPr>
            <a:lvl8pPr eaLnBrk="0" fontAlgn="base" hangingPunct="0">
              <a:spcBef>
                <a:spcPct val="0"/>
              </a:spcBef>
              <a:spcAft>
                <a:spcPct val="0"/>
              </a:spcAft>
              <a:tabLst>
                <a:tab pos="5605463" algn="r"/>
              </a:tabLst>
              <a:defRPr>
                <a:solidFill>
                  <a:schemeClr val="tx1"/>
                </a:solidFill>
                <a:latin typeface="Arial" panose="020B0604020202020204" pitchFamily="34" charset="0"/>
              </a:defRPr>
            </a:lvl8pPr>
            <a:lvl9pPr eaLnBrk="0" fontAlgn="base" hangingPunct="0">
              <a:spcBef>
                <a:spcPct val="0"/>
              </a:spcBef>
              <a:spcAft>
                <a:spcPct val="0"/>
              </a:spcAft>
              <a:tabLst>
                <a:tab pos="5605463" algn="r"/>
              </a:tabLst>
              <a:defRPr>
                <a:solidFill>
                  <a:schemeClr val="tx1"/>
                </a:solidFill>
                <a:latin typeface="Arial" panose="020B0604020202020204" pitchFamily="34" charset="0"/>
              </a:defRPr>
            </a:lvl9pPr>
          </a:lstStyle>
          <a:p>
            <a:r>
              <a:rPr lang="es-MX" sz="3600" dirty="0">
                <a:latin typeface="Amasis MT Pro Light" panose="02040304050005020304" pitchFamily="18" charset="0"/>
              </a:rPr>
              <a:t>Índice</a:t>
            </a:r>
          </a:p>
          <a:p>
            <a:r>
              <a:rPr lang="es-ES" sz="1600" b="1" dirty="0">
                <a:latin typeface="Amasis MT Pro Light" panose="02040304050005020304" pitchFamily="18" charset="0"/>
              </a:rPr>
              <a:t>Resumen</a:t>
            </a:r>
          </a:p>
          <a:p>
            <a:pPr eaLnBrk="1" hangingPunct="1"/>
            <a:r>
              <a:rPr lang="es-ES" sz="1600" dirty="0">
                <a:latin typeface="Amasis MT Pro Medium" panose="02040604050005020304" pitchFamily="18" charset="0"/>
              </a:rPr>
              <a:t>Capítulo I: Introducción</a:t>
            </a:r>
          </a:p>
          <a:p>
            <a:pPr eaLnBrk="1" hangingPunct="1"/>
            <a:r>
              <a:rPr lang="es-ES" sz="1600" dirty="0">
                <a:latin typeface="Amasis MT Pro Medium" panose="02040604050005020304" pitchFamily="18" charset="0"/>
              </a:rPr>
              <a:t>1.1 Justificación</a:t>
            </a:r>
          </a:p>
          <a:p>
            <a:pPr eaLnBrk="1" hangingPunct="1"/>
            <a:r>
              <a:rPr lang="es-ES" sz="1600" dirty="0">
                <a:latin typeface="Amasis MT Pro Medium" panose="02040604050005020304" pitchFamily="18" charset="0"/>
              </a:rPr>
              <a:t>1.2Hipótesis</a:t>
            </a:r>
          </a:p>
          <a:p>
            <a:pPr eaLnBrk="1" hangingPunct="1"/>
            <a:r>
              <a:rPr lang="es-ES" sz="1600" dirty="0">
                <a:latin typeface="Amasis MT Pro Medium" panose="02040604050005020304" pitchFamily="18" charset="0"/>
              </a:rPr>
              <a:t>1.3 Objetivos</a:t>
            </a:r>
          </a:p>
          <a:p>
            <a:pPr eaLnBrk="1" hangingPunct="1"/>
            <a:r>
              <a:rPr lang="es-ES" sz="1600" dirty="0">
                <a:latin typeface="Amasis MT Pro Medium" panose="02040604050005020304" pitchFamily="18" charset="0"/>
              </a:rPr>
              <a:t>Capítulo II: Antecedentes y Estado del Arte</a:t>
            </a:r>
          </a:p>
          <a:p>
            <a:pPr eaLnBrk="1" hangingPunct="1"/>
            <a:r>
              <a:rPr lang="es-ES" sz="1600" dirty="0">
                <a:latin typeface="Amasis MT Pro Medium" panose="02040604050005020304" pitchFamily="18" charset="0"/>
              </a:rPr>
              <a:t>2.1.1 Procesos de mecanizado</a:t>
            </a:r>
          </a:p>
          <a:p>
            <a:pPr eaLnBrk="1" hangingPunct="1"/>
            <a:r>
              <a:rPr lang="es-ES" sz="1600" dirty="0">
                <a:latin typeface="Amasis MT Pro Medium" panose="02040604050005020304" pitchFamily="18" charset="0"/>
              </a:rPr>
              <a:t>2.2 Orígenes de la fresadora</a:t>
            </a:r>
          </a:p>
          <a:p>
            <a:pPr eaLnBrk="1" hangingPunct="1"/>
            <a:r>
              <a:rPr lang="es-ES" sz="1600" dirty="0">
                <a:latin typeface="Amasis MT Pro Medium" panose="02040604050005020304" pitchFamily="18" charset="0"/>
              </a:rPr>
              <a:t>2.3 Fresadora CNC</a:t>
            </a:r>
          </a:p>
          <a:p>
            <a:pPr eaLnBrk="1" hangingPunct="1"/>
            <a:r>
              <a:rPr lang="es-ES" sz="1600" dirty="0">
                <a:latin typeface="Amasis MT Pro Medium" panose="02040604050005020304" pitchFamily="18" charset="0"/>
              </a:rPr>
              <a:t>2.4 Categorías de fallos de herramienta</a:t>
            </a:r>
          </a:p>
          <a:p>
            <a:r>
              <a:rPr lang="es-ES" sz="1600" dirty="0">
                <a:latin typeface="Amasis MT Pro Medium" panose="02040604050005020304" pitchFamily="18" charset="0"/>
              </a:rPr>
              <a:t>Capítulo III: Problemática</a:t>
            </a:r>
          </a:p>
          <a:p>
            <a:r>
              <a:rPr lang="es-ES" sz="1600" dirty="0">
                <a:latin typeface="Amasis MT Pro Medium" panose="02040604050005020304" pitchFamily="18" charset="0"/>
              </a:rPr>
              <a:t>3.1 Planteamiento del problema</a:t>
            </a:r>
          </a:p>
          <a:p>
            <a:r>
              <a:rPr lang="es-ES" sz="1600" dirty="0">
                <a:latin typeface="Amasis MT Pro Medium" panose="02040604050005020304" pitchFamily="18" charset="0"/>
              </a:rPr>
              <a:t>3.2 </a:t>
            </a:r>
            <a:r>
              <a:rPr lang="es-ES" sz="1600" dirty="0" err="1">
                <a:latin typeface="Amasis MT Pro Medium" panose="02040604050005020304" pitchFamily="18" charset="0"/>
              </a:rPr>
              <a:t>Coromill</a:t>
            </a:r>
            <a:r>
              <a:rPr lang="es-ES" sz="1600" dirty="0">
                <a:latin typeface="Amasis MT Pro Medium" panose="02040604050005020304" pitchFamily="18" charset="0"/>
              </a:rPr>
              <a:t> 210</a:t>
            </a:r>
          </a:p>
          <a:p>
            <a:r>
              <a:rPr lang="es-ES" sz="1600" dirty="0">
                <a:latin typeface="Amasis MT Pro Medium" panose="02040604050005020304" pitchFamily="18" charset="0"/>
              </a:rPr>
              <a:t>3.3 Metodología</a:t>
            </a:r>
          </a:p>
          <a:p>
            <a:r>
              <a:rPr lang="es-ES" sz="1600" dirty="0">
                <a:latin typeface="Amasis MT Pro Medium" panose="02040604050005020304" pitchFamily="18" charset="0"/>
              </a:rPr>
              <a:t>3.3.1 Material para analizar y sus propiedades</a:t>
            </a:r>
          </a:p>
          <a:p>
            <a:r>
              <a:rPr lang="es-ES" sz="1600" dirty="0">
                <a:latin typeface="Amasis MT Pro Medium" panose="02040604050005020304" pitchFamily="18" charset="0"/>
              </a:rPr>
              <a:t>3.3.4 Propiedades térmicas</a:t>
            </a:r>
          </a:p>
          <a:p>
            <a:r>
              <a:rPr lang="es-ES" sz="1600" dirty="0">
                <a:latin typeface="Amasis MT Pro Medium" panose="02040604050005020304" pitchFamily="18" charset="0"/>
              </a:rPr>
              <a:t>3.4 Control estadístico de las condiciones de las piezas</a:t>
            </a:r>
          </a:p>
          <a:p>
            <a:r>
              <a:rPr lang="es-ES" sz="1600" dirty="0">
                <a:latin typeface="Amasis MT Pro Medium" panose="02040604050005020304" pitchFamily="18" charset="0"/>
              </a:rPr>
              <a:t>Capitulo IV: Resultados y discusión</a:t>
            </a:r>
          </a:p>
          <a:p>
            <a:r>
              <a:rPr lang="es-ES" sz="1600" dirty="0">
                <a:latin typeface="Amasis MT Pro Medium" panose="02040604050005020304" pitchFamily="18" charset="0"/>
              </a:rPr>
              <a:t>4.1 Análisis de la vida útil de la herramienta</a:t>
            </a:r>
          </a:p>
          <a:p>
            <a:r>
              <a:rPr lang="es-ES" sz="1600" dirty="0">
                <a:latin typeface="Amasis MT Pro Medium" panose="02040604050005020304" pitchFamily="18" charset="0"/>
              </a:rPr>
              <a:t>4.2 Análisis económico de la vida útil de la herramienta</a:t>
            </a:r>
          </a:p>
          <a:p>
            <a:r>
              <a:rPr lang="es-ES" sz="1600" dirty="0">
                <a:latin typeface="Amasis MT Pro Medium" panose="02040604050005020304" pitchFamily="18" charset="0"/>
              </a:rPr>
              <a:t>4.3 Discusiones de los resultados</a:t>
            </a:r>
          </a:p>
        </p:txBody>
      </p:sp>
    </p:spTree>
    <p:extLst>
      <p:ext uri="{BB962C8B-B14F-4D97-AF65-F5344CB8AC3E}">
        <p14:creationId xmlns:p14="http://schemas.microsoft.com/office/powerpoint/2010/main" val="4178046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20</a:t>
            </a:fld>
            <a:endParaRPr lang="es-MX" sz="2800" dirty="0"/>
          </a:p>
        </p:txBody>
      </p:sp>
      <p:sp>
        <p:nvSpPr>
          <p:cNvPr id="2" name="Rectángulo 1"/>
          <p:cNvSpPr/>
          <p:nvPr/>
        </p:nvSpPr>
        <p:spPr>
          <a:xfrm>
            <a:off x="797243" y="1173925"/>
            <a:ext cx="7793420" cy="5487400"/>
          </a:xfrm>
          <a:prstGeom prst="rect">
            <a:avLst/>
          </a:prstGeom>
        </p:spPr>
        <p:txBody>
          <a:bodyPr wrap="square">
            <a:spAutoFit/>
          </a:bodyPr>
          <a:lstStyle/>
          <a:p>
            <a:pPr>
              <a:spcBef>
                <a:spcPts val="400"/>
              </a:spcBef>
              <a:spcAft>
                <a:spcPts val="0"/>
              </a:spcAft>
            </a:pPr>
            <a:r>
              <a:rPr lang="es-ES" sz="2800" b="1" dirty="0">
                <a:latin typeface="Calibri Light" panose="020F0302020204030204" pitchFamily="34" charset="0"/>
                <a:ea typeface="Times New Roman" panose="02020603050405020304" pitchFamily="18" charset="0"/>
                <a:cs typeface="Times New Roman" panose="02020603050405020304" pitchFamily="18" charset="0"/>
              </a:rPr>
              <a:t>4.3 Discusiones de los resultados</a:t>
            </a:r>
            <a:endParaRPr lang="es-MX" sz="28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20000"/>
              </a:lnSpc>
              <a:spcAft>
                <a:spcPts val="1000"/>
              </a:spcAft>
              <a:tabLst>
                <a:tab pos="1530350" algn="l"/>
              </a:tabLst>
            </a:pPr>
            <a:r>
              <a:rPr lang="es-ES" sz="1600" dirty="0">
                <a:latin typeface="Calibri" panose="020F0502020204030204" pitchFamily="34" charset="0"/>
                <a:ea typeface="Times New Roman" panose="02020603050405020304" pitchFamily="18" charset="0"/>
                <a:cs typeface="Times New Roman" panose="02020603050405020304" pitchFamily="18" charset="0"/>
              </a:rPr>
              <a:t>Como se observa en las tablas X a XVI, el valor promedio de piezas con tolerancias aceptables es de 147, es decir cada filo del inserto tiene una vida útil promedio de 147 piezas siendo que la cantidad de piezas fabricadas oscila entre las 144 piezas como la menor cantidad y 149 piezas siendo la mayor cantidad fabricadas por filo del inserto.</a:t>
            </a:r>
            <a:endParaRPr lang="es-MX"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1000"/>
              </a:spcAft>
              <a:tabLst>
                <a:tab pos="1530350" algn="l"/>
              </a:tabLst>
            </a:pPr>
            <a:r>
              <a:rPr lang="es-MX" sz="1600" dirty="0">
                <a:latin typeface="Calibri" panose="020F0502020204030204" pitchFamily="34" charset="0"/>
                <a:ea typeface="Times New Roman" panose="02020603050405020304" pitchFamily="18" charset="0"/>
                <a:cs typeface="Times New Roman" panose="02020603050405020304" pitchFamily="18" charset="0"/>
              </a:rPr>
              <a:t>Como podemos observar en la </a:t>
            </a:r>
            <a:r>
              <a:rPr lang="es-ES" sz="1600" dirty="0">
                <a:latin typeface="Calibri" panose="020F0502020204030204" pitchFamily="34" charset="0"/>
                <a:ea typeface="Times New Roman" panose="02020603050405020304" pitchFamily="18" charset="0"/>
                <a:cs typeface="Times New Roman" panose="02020603050405020304" pitchFamily="18" charset="0"/>
              </a:rPr>
              <a:t>Tabla </a:t>
            </a:r>
            <a:r>
              <a:rPr lang="es-MX" sz="1600" dirty="0">
                <a:latin typeface="Calibri" panose="020F0502020204030204" pitchFamily="34" charset="0"/>
                <a:ea typeface="Times New Roman" panose="02020603050405020304" pitchFamily="18" charset="0"/>
                <a:cs typeface="Times New Roman" panose="02020603050405020304" pitchFamily="18" charset="0"/>
              </a:rPr>
              <a:t>XVII y Gráfica I, podemos observar que, en el año 2021, entre los dos tipos de fallas (desgaste/fractura) se obtuvieron las frecuencias entre cada una de estas fallas a lo largo del año. Al analizar estos datos, podemos concluir en que cada 22.5 días se tiende a presentar algún tipo de falla de la herramienta. Por ende, se llega a la conclusión que cada 21 días se debe realizar un chequeo de la herramienta para observar sus condiciones físicas y preferentemente hacer el cambio de la herramienta. Como tolerancia máxima, se debe realizar el cambio de la herramienta a los 22.4 días</a:t>
            </a:r>
          </a:p>
          <a:p>
            <a:pPr algn="just">
              <a:lnSpc>
                <a:spcPct val="120000"/>
              </a:lnSpc>
              <a:spcAft>
                <a:spcPts val="1000"/>
              </a:spcAft>
              <a:tabLst>
                <a:tab pos="1530350" algn="l"/>
              </a:tabLst>
            </a:pPr>
            <a:r>
              <a:rPr lang="es-MX" sz="1600" dirty="0">
                <a:latin typeface="Calibri" panose="020F0502020204030204" pitchFamily="34" charset="0"/>
                <a:ea typeface="Times New Roman" panose="02020603050405020304" pitchFamily="18" charset="0"/>
                <a:cs typeface="Times New Roman" panose="02020603050405020304" pitchFamily="18" charset="0"/>
              </a:rPr>
              <a:t>En la Gráfica II, se puede observar que el tipo de falla que más perdida monetaria representa en el año 2021 fue el desgaste. El desgaste de la herramienta es más frecuente que se presente o reporte como falla ya que al ser el punto anterior a una fractura, lo que se busca en que no se llegue al punto de una fractura, es por esto por lo que la fractura es el tipo de falla menos reportada y por ende menos perdida monetaria.</a:t>
            </a:r>
            <a:endParaRPr lang="es-MX"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104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21</a:t>
            </a:fld>
            <a:endParaRPr lang="es-MX" sz="2800" dirty="0"/>
          </a:p>
        </p:txBody>
      </p:sp>
      <p:sp>
        <p:nvSpPr>
          <p:cNvPr id="2" name="CuadroTexto 1">
            <a:extLst>
              <a:ext uri="{FF2B5EF4-FFF2-40B4-BE49-F238E27FC236}">
                <a16:creationId xmlns:a16="http://schemas.microsoft.com/office/drawing/2014/main" id="{36EF14FD-11D3-4680-A846-8AA95E326A39}"/>
              </a:ext>
            </a:extLst>
          </p:cNvPr>
          <p:cNvSpPr txBox="1"/>
          <p:nvPr/>
        </p:nvSpPr>
        <p:spPr>
          <a:xfrm>
            <a:off x="581680" y="2228343"/>
            <a:ext cx="9231061" cy="2800767"/>
          </a:xfrm>
          <a:prstGeom prst="rect">
            <a:avLst/>
          </a:prstGeom>
          <a:noFill/>
        </p:spPr>
        <p:txBody>
          <a:bodyPr wrap="square" rtlCol="0">
            <a:spAutoFit/>
          </a:bodyPr>
          <a:lstStyle/>
          <a:p>
            <a:r>
              <a:rPr lang="es-MX" sz="2800" b="1" i="0" u="none" strike="noStrike" baseline="0" dirty="0">
                <a:solidFill>
                  <a:srgbClr val="000000"/>
                </a:solidFill>
                <a:latin typeface="Calibri" panose="020F0502020204030204" pitchFamily="34" charset="0"/>
                <a:cs typeface="Calibri" panose="020F0502020204030204" pitchFamily="34" charset="0"/>
              </a:rPr>
              <a:t>5.1 Conclusión</a:t>
            </a:r>
            <a:endParaRPr lang="es-MX" sz="2800" b="1" dirty="0">
              <a:solidFill>
                <a:srgbClr val="000000"/>
              </a:solidFill>
              <a:latin typeface="Calibri" panose="020F0502020204030204" pitchFamily="34" charset="0"/>
              <a:cs typeface="Calibri" panose="020F0502020204030204" pitchFamily="34" charset="0"/>
            </a:endParaRPr>
          </a:p>
          <a:p>
            <a:endParaRPr lang="es-ES" dirty="0"/>
          </a:p>
          <a:p>
            <a:pPr algn="just"/>
            <a:r>
              <a:rPr lang="es-MX" dirty="0">
                <a:latin typeface="Calibri" panose="020F0502020204030204" pitchFamily="34" charset="0"/>
                <a:cs typeface="Calibri" panose="020F0502020204030204" pitchFamily="34" charset="0"/>
              </a:rPr>
              <a:t>A lo largo de esta investigación se fue analizando como fallan las herramientas de corte, así como las condiciones que se tienen que establecer para optimizar la vida útil de las mismas y que se cumpla también con los criterios necesarios para que la maquina pueda fabricar la pieza.</a:t>
            </a:r>
          </a:p>
          <a:p>
            <a:pPr algn="just"/>
            <a:r>
              <a:rPr lang="es-MX" dirty="0">
                <a:latin typeface="Calibri" panose="020F0502020204030204" pitchFamily="34" charset="0"/>
                <a:cs typeface="Calibri" panose="020F0502020204030204" pitchFamily="34" charset="0"/>
              </a:rPr>
              <a:t>Así mismo en esta investigación se establecieron los criterios necesarios para poder llevar un control estadístico óptimo de la calidad de las piezas, generando así una metodología que puede ayudar a predecir por medio de estadística la vida útil de las herramientas.</a:t>
            </a:r>
          </a:p>
          <a:p>
            <a:endParaRPr lang="es-MX" dirty="0"/>
          </a:p>
        </p:txBody>
      </p:sp>
      <p:sp>
        <p:nvSpPr>
          <p:cNvPr id="4" name="CuadroTexto 3">
            <a:extLst>
              <a:ext uri="{FF2B5EF4-FFF2-40B4-BE49-F238E27FC236}">
                <a16:creationId xmlns:a16="http://schemas.microsoft.com/office/drawing/2014/main" id="{24F4171B-FAF6-AA7A-28BF-053546718B7C}"/>
              </a:ext>
            </a:extLst>
          </p:cNvPr>
          <p:cNvSpPr txBox="1"/>
          <p:nvPr/>
        </p:nvSpPr>
        <p:spPr>
          <a:xfrm>
            <a:off x="832513" y="1207032"/>
            <a:ext cx="8570793" cy="646331"/>
          </a:xfrm>
          <a:prstGeom prst="rect">
            <a:avLst/>
          </a:prstGeom>
          <a:noFill/>
        </p:spPr>
        <p:txBody>
          <a:bodyPr wrap="square">
            <a:spAutoFit/>
          </a:bodyPr>
          <a:lstStyle/>
          <a:p>
            <a:r>
              <a:rPr lang="es-ES" sz="3600" b="1" dirty="0"/>
              <a:t>Capitulo V. Conclusiones y referencias</a:t>
            </a:r>
            <a:endParaRPr lang="es-MX" sz="3600" dirty="0"/>
          </a:p>
        </p:txBody>
      </p:sp>
    </p:spTree>
    <p:extLst>
      <p:ext uri="{BB962C8B-B14F-4D97-AF65-F5344CB8AC3E}">
        <p14:creationId xmlns:p14="http://schemas.microsoft.com/office/powerpoint/2010/main" val="359441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3</a:t>
            </a:fld>
            <a:endParaRPr lang="es-MX" sz="2800" dirty="0"/>
          </a:p>
        </p:txBody>
      </p:sp>
      <p:sp>
        <p:nvSpPr>
          <p:cNvPr id="2" name="CuadroTexto 1">
            <a:extLst>
              <a:ext uri="{FF2B5EF4-FFF2-40B4-BE49-F238E27FC236}">
                <a16:creationId xmlns:a16="http://schemas.microsoft.com/office/drawing/2014/main" id="{BC5B2CDA-CF2E-4DF4-832E-7555CFD90AEE}"/>
              </a:ext>
            </a:extLst>
          </p:cNvPr>
          <p:cNvSpPr txBox="1"/>
          <p:nvPr/>
        </p:nvSpPr>
        <p:spPr>
          <a:xfrm>
            <a:off x="1073912" y="2376717"/>
            <a:ext cx="8414872" cy="3847207"/>
          </a:xfrm>
          <a:prstGeom prst="rect">
            <a:avLst/>
          </a:prstGeom>
          <a:noFill/>
        </p:spPr>
        <p:txBody>
          <a:bodyPr wrap="square" rtlCol="0">
            <a:spAutoFit/>
          </a:bodyPr>
          <a:lstStyle/>
          <a:p>
            <a:pPr lvl="1"/>
            <a:r>
              <a:rPr lang="es-MX" sz="3600" b="1" dirty="0"/>
              <a:t>1.1Justificación</a:t>
            </a:r>
          </a:p>
          <a:p>
            <a:pPr lvl="1"/>
            <a:endParaRPr lang="es-MX" sz="2800" b="1" dirty="0"/>
          </a:p>
          <a:p>
            <a:pPr algn="just"/>
            <a:r>
              <a:rPr lang="es-MX" dirty="0">
                <a:latin typeface="Calibri" panose="020F0502020204030204" pitchFamily="34" charset="0"/>
                <a:cs typeface="Calibri" panose="020F0502020204030204" pitchFamily="34" charset="0"/>
              </a:rPr>
              <a:t>Anteriormente no se ha contado con el análisis enfocado a la herramienta </a:t>
            </a:r>
            <a:r>
              <a:rPr lang="es-MX" dirty="0" err="1">
                <a:latin typeface="Calibri" panose="020F0502020204030204" pitchFamily="34" charset="0"/>
                <a:cs typeface="Calibri" panose="020F0502020204030204" pitchFamily="34" charset="0"/>
              </a:rPr>
              <a:t>CoroMill</a:t>
            </a:r>
            <a:r>
              <a:rPr lang="es-MX" dirty="0">
                <a:latin typeface="Calibri" panose="020F0502020204030204" pitchFamily="34" charset="0"/>
                <a:cs typeface="Calibri" panose="020F0502020204030204" pitchFamily="34" charset="0"/>
              </a:rPr>
              <a:t> 210 de la fresadora CNC EMCO PC MILL 125, sin embargo, se han tenido análisis de vida útil para predecir la vida de otras herramientas, no necesariamente de alguna maquina CNC. Existen casos de análisis de herramientas mecánicas, como llaves españolas, dados; otra área que también ha tenido análisis de la vida útil de algún mecanismo es la fabricación de engranes y flechas cardan, entre otros.</a:t>
            </a:r>
          </a:p>
          <a:p>
            <a:pPr algn="just"/>
            <a:r>
              <a:rPr lang="es-MX" sz="3600" dirty="0">
                <a:latin typeface="Calibri" panose="020F0502020204030204" pitchFamily="34" charset="0"/>
                <a:cs typeface="Calibri" panose="020F0502020204030204" pitchFamily="34" charset="0"/>
              </a:rPr>
              <a:t> </a:t>
            </a:r>
          </a:p>
          <a:p>
            <a:endParaRPr lang="es-MX" sz="3600" dirty="0">
              <a:latin typeface="Amasis MT Pro Medium" panose="02040604050005020304" pitchFamily="18" charset="0"/>
            </a:endParaRPr>
          </a:p>
        </p:txBody>
      </p:sp>
      <p:sp>
        <p:nvSpPr>
          <p:cNvPr id="3" name="CuadroTexto 2"/>
          <p:cNvSpPr txBox="1"/>
          <p:nvPr/>
        </p:nvSpPr>
        <p:spPr>
          <a:xfrm>
            <a:off x="445169" y="1319376"/>
            <a:ext cx="3729789" cy="646331"/>
          </a:xfrm>
          <a:prstGeom prst="rect">
            <a:avLst/>
          </a:prstGeom>
          <a:noFill/>
        </p:spPr>
        <p:txBody>
          <a:bodyPr wrap="square" rtlCol="0">
            <a:spAutoFit/>
          </a:bodyPr>
          <a:lstStyle/>
          <a:p>
            <a:r>
              <a:rPr lang="es-MX" sz="3600" dirty="0">
                <a:latin typeface="Amasis MT Pro Medium" panose="02040604050005020304" pitchFamily="18" charset="0"/>
              </a:rPr>
              <a:t>I Introducción</a:t>
            </a:r>
          </a:p>
        </p:txBody>
      </p:sp>
    </p:spTree>
    <p:extLst>
      <p:ext uri="{BB962C8B-B14F-4D97-AF65-F5344CB8AC3E}">
        <p14:creationId xmlns:p14="http://schemas.microsoft.com/office/powerpoint/2010/main" val="244049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4</a:t>
            </a:fld>
            <a:endParaRPr lang="es-MX" sz="2800" dirty="0"/>
          </a:p>
        </p:txBody>
      </p:sp>
      <p:sp>
        <p:nvSpPr>
          <p:cNvPr id="2" name="CuadroTexto 1">
            <a:extLst>
              <a:ext uri="{FF2B5EF4-FFF2-40B4-BE49-F238E27FC236}">
                <a16:creationId xmlns:a16="http://schemas.microsoft.com/office/drawing/2014/main" id="{BC5B2CDA-CF2E-4DF4-832E-7555CFD90AEE}"/>
              </a:ext>
            </a:extLst>
          </p:cNvPr>
          <p:cNvSpPr txBox="1"/>
          <p:nvPr/>
        </p:nvSpPr>
        <p:spPr>
          <a:xfrm>
            <a:off x="1190637" y="1925841"/>
            <a:ext cx="8083365" cy="2585323"/>
          </a:xfrm>
          <a:prstGeom prst="rect">
            <a:avLst/>
          </a:prstGeom>
          <a:noFill/>
        </p:spPr>
        <p:txBody>
          <a:bodyPr wrap="square" rtlCol="0">
            <a:spAutoFit/>
          </a:bodyPr>
          <a:lstStyle/>
          <a:p>
            <a:pPr lvl="1"/>
            <a:r>
              <a:rPr lang="es-MX" sz="3600" b="1" dirty="0"/>
              <a:t>1.2 Hipótesis </a:t>
            </a:r>
          </a:p>
          <a:p>
            <a:pPr lvl="1"/>
            <a:endParaRPr lang="es-MX" sz="3600" b="1" dirty="0"/>
          </a:p>
          <a:p>
            <a:pPr algn="just"/>
            <a:r>
              <a:rPr lang="es-MX" dirty="0">
                <a:latin typeface="Calibri" panose="020F0502020204030204" pitchFamily="34" charset="0"/>
                <a:cs typeface="Calibri" panose="020F0502020204030204" pitchFamily="34" charset="0"/>
              </a:rPr>
              <a:t>Se propone efectuar un análisis estadístico del funcionamiento de la herramienta </a:t>
            </a:r>
            <a:r>
              <a:rPr lang="es-MX" dirty="0" err="1">
                <a:latin typeface="Calibri" panose="020F0502020204030204" pitchFamily="34" charset="0"/>
                <a:cs typeface="Calibri" panose="020F0502020204030204" pitchFamily="34" charset="0"/>
              </a:rPr>
              <a:t>CoroMill</a:t>
            </a:r>
            <a:r>
              <a:rPr lang="es-MX" dirty="0">
                <a:latin typeface="Calibri" panose="020F0502020204030204" pitchFamily="34" charset="0"/>
                <a:cs typeface="Calibri" panose="020F0502020204030204" pitchFamily="34" charset="0"/>
              </a:rPr>
              <a:t> 210 de la fresadora CNC EMCO PC MILL 125, y de esta manera conocer su rendimiento optimo. Se obtendrán datos históricos de fallas para analizar y obtener la información suficiente para realizar el análisis estadístico y predecir la vida útil de la herramienta.</a:t>
            </a:r>
          </a:p>
        </p:txBody>
      </p:sp>
    </p:spTree>
    <p:extLst>
      <p:ext uri="{BB962C8B-B14F-4D97-AF65-F5344CB8AC3E}">
        <p14:creationId xmlns:p14="http://schemas.microsoft.com/office/powerpoint/2010/main" val="371328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5</a:t>
            </a:fld>
            <a:endParaRPr lang="es-MX" sz="2800" dirty="0"/>
          </a:p>
        </p:txBody>
      </p:sp>
      <p:sp>
        <p:nvSpPr>
          <p:cNvPr id="2" name="CuadroTexto 1">
            <a:extLst>
              <a:ext uri="{FF2B5EF4-FFF2-40B4-BE49-F238E27FC236}">
                <a16:creationId xmlns:a16="http://schemas.microsoft.com/office/drawing/2014/main" id="{BC5B2CDA-CF2E-4DF4-832E-7555CFD90AEE}"/>
              </a:ext>
            </a:extLst>
          </p:cNvPr>
          <p:cNvSpPr txBox="1"/>
          <p:nvPr/>
        </p:nvSpPr>
        <p:spPr>
          <a:xfrm>
            <a:off x="620843" y="1171623"/>
            <a:ext cx="8653159" cy="5632311"/>
          </a:xfrm>
          <a:prstGeom prst="rect">
            <a:avLst/>
          </a:prstGeom>
          <a:noFill/>
        </p:spPr>
        <p:txBody>
          <a:bodyPr wrap="square" rtlCol="0">
            <a:spAutoFit/>
          </a:bodyPr>
          <a:lstStyle/>
          <a:p>
            <a:r>
              <a:rPr lang="es-MX" sz="3600" b="1" dirty="0"/>
              <a:t>1.3 Objetivos</a:t>
            </a:r>
          </a:p>
          <a:p>
            <a:r>
              <a:rPr lang="es-MX" dirty="0">
                <a:latin typeface="Calibri" panose="020F0502020204030204" pitchFamily="34" charset="0"/>
                <a:cs typeface="Calibri" panose="020F0502020204030204" pitchFamily="34" charset="0"/>
              </a:rPr>
              <a:t>La propuesta que tenemos como proyecto busca la mejora en el análisis de la vida útil de la herramienta </a:t>
            </a:r>
            <a:r>
              <a:rPr lang="es-MX" dirty="0" err="1">
                <a:latin typeface="Calibri" panose="020F0502020204030204" pitchFamily="34" charset="0"/>
                <a:cs typeface="Calibri" panose="020F0502020204030204" pitchFamily="34" charset="0"/>
              </a:rPr>
              <a:t>CoroMill</a:t>
            </a:r>
            <a:r>
              <a:rPr lang="es-MX" dirty="0">
                <a:latin typeface="Calibri" panose="020F0502020204030204" pitchFamily="34" charset="0"/>
                <a:cs typeface="Calibri" panose="020F0502020204030204" pitchFamily="34" charset="0"/>
              </a:rPr>
              <a:t> 210 de la fresadora CNC EMCO PC MILL 125 y así predecir y prevenir una falla inesperada y al mismo tiempo afecte el proceso de mecanizado de alguna pieza.</a:t>
            </a:r>
          </a:p>
          <a:p>
            <a:pPr marL="285750" indent="-285750">
              <a:buFont typeface="Arial" panose="020B0604020202020204" pitchFamily="34" charset="0"/>
              <a:buChar char="•"/>
            </a:pPr>
            <a:endParaRPr lang="es-MX" dirty="0">
              <a:latin typeface="Calibri" panose="020F0502020204030204" pitchFamily="34" charset="0"/>
              <a:cs typeface="Calibri" panose="020F0502020204030204" pitchFamily="34" charset="0"/>
            </a:endParaRPr>
          </a:p>
          <a:p>
            <a:r>
              <a:rPr lang="es-MX" dirty="0">
                <a:latin typeface="Calibri" panose="020F0502020204030204" pitchFamily="34" charset="0"/>
                <a:cs typeface="Calibri" panose="020F0502020204030204" pitchFamily="34" charset="0"/>
              </a:rPr>
              <a:t>Prevenir fallas en funcionamiento de la herramienta </a:t>
            </a:r>
            <a:r>
              <a:rPr lang="es-MX" dirty="0" err="1">
                <a:latin typeface="Calibri" panose="020F0502020204030204" pitchFamily="34" charset="0"/>
                <a:cs typeface="Calibri" panose="020F0502020204030204" pitchFamily="34" charset="0"/>
              </a:rPr>
              <a:t>CoroMill</a:t>
            </a:r>
            <a:r>
              <a:rPr lang="es-MX" dirty="0">
                <a:latin typeface="Calibri" panose="020F0502020204030204" pitchFamily="34" charset="0"/>
                <a:cs typeface="Calibri" panose="020F0502020204030204" pitchFamily="34" charset="0"/>
              </a:rPr>
              <a:t> 210 para reducir costos de reparación, </a:t>
            </a:r>
            <a:r>
              <a:rPr lang="es-MX" dirty="0" err="1">
                <a:latin typeface="Calibri" panose="020F0502020204030204" pitchFamily="34" charset="0"/>
                <a:cs typeface="Calibri" panose="020F0502020204030204" pitchFamily="34" charset="0"/>
              </a:rPr>
              <a:t>retrabajo</a:t>
            </a:r>
            <a:r>
              <a:rPr lang="es-MX" dirty="0">
                <a:latin typeface="Calibri" panose="020F0502020204030204" pitchFamily="34" charset="0"/>
                <a:cs typeface="Calibri" panose="020F0502020204030204" pitchFamily="34" charset="0"/>
              </a:rPr>
              <a:t> y paros de producción. Durante el periodo de cinco meses se buscará alcanzar el objetivo de ser capaces de prevenir los fallos ya mencionados, y evitar los gastos innecesarios.</a:t>
            </a:r>
          </a:p>
          <a:p>
            <a:endParaRPr lang="es-MX" dirty="0">
              <a:latin typeface="Calibri" panose="020F0502020204030204" pitchFamily="34" charset="0"/>
              <a:cs typeface="Calibri" panose="020F0502020204030204" pitchFamily="34" charset="0"/>
            </a:endParaRPr>
          </a:p>
          <a:p>
            <a:r>
              <a:rPr lang="es-MX" dirty="0">
                <a:latin typeface="Calibri" panose="020F0502020204030204" pitchFamily="34" charset="0"/>
                <a:cs typeface="Calibri" panose="020F0502020204030204" pitchFamily="34" charset="0"/>
              </a:rPr>
              <a:t>La finalidad de esta investigación es prevenir que se produzcan números de parte con deficiencias en las tolerancias que especifiquen los dibujos provocada por herramentales desgastados o dañados, teniendo así una menor taza de piezas descartadas por parte del departamento de calidad, lo cual repercute en un ahorro de materia prima ya que comúnmente se considera para cada número de parte un porcentaje estadístico de piezas rechazadas, las cuales tiene que considerar el planeador de producción para completar la cantidad total que soliciten los clientes.</a:t>
            </a:r>
          </a:p>
          <a:p>
            <a:endParaRPr lang="es-MX" sz="3600" dirty="0">
              <a:latin typeface="Amasis MT Pro Medium" panose="02040604050005020304" pitchFamily="18" charset="0"/>
            </a:endParaRPr>
          </a:p>
        </p:txBody>
      </p:sp>
    </p:spTree>
    <p:extLst>
      <p:ext uri="{BB962C8B-B14F-4D97-AF65-F5344CB8AC3E}">
        <p14:creationId xmlns:p14="http://schemas.microsoft.com/office/powerpoint/2010/main" val="378582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6</a:t>
            </a:fld>
            <a:endParaRPr lang="es-MX" sz="2800" dirty="0"/>
          </a:p>
        </p:txBody>
      </p:sp>
      <p:sp>
        <p:nvSpPr>
          <p:cNvPr id="2" name="CuadroTexto 1">
            <a:extLst>
              <a:ext uri="{FF2B5EF4-FFF2-40B4-BE49-F238E27FC236}">
                <a16:creationId xmlns:a16="http://schemas.microsoft.com/office/drawing/2014/main" id="{36EF14FD-11D3-4680-A846-8AA95E326A39}"/>
              </a:ext>
            </a:extLst>
          </p:cNvPr>
          <p:cNvSpPr txBox="1"/>
          <p:nvPr/>
        </p:nvSpPr>
        <p:spPr>
          <a:xfrm>
            <a:off x="797242" y="970720"/>
            <a:ext cx="6778625" cy="923330"/>
          </a:xfrm>
          <a:prstGeom prst="rect">
            <a:avLst/>
          </a:prstGeom>
          <a:noFill/>
        </p:spPr>
        <p:txBody>
          <a:bodyPr wrap="square" rtlCol="0">
            <a:spAutoFit/>
          </a:bodyPr>
          <a:lstStyle/>
          <a:p>
            <a:r>
              <a:rPr lang="es-MX" sz="3600" dirty="0">
                <a:latin typeface="Amasis MT Pro Medium" panose="02040604050005020304" pitchFamily="18" charset="0"/>
              </a:rPr>
              <a:t>II Antecedentes y Fundamentos</a:t>
            </a:r>
          </a:p>
          <a:p>
            <a:endParaRPr lang="es-MX" dirty="0"/>
          </a:p>
        </p:txBody>
      </p:sp>
      <p:sp>
        <p:nvSpPr>
          <p:cNvPr id="3" name="CuadroTexto 2"/>
          <p:cNvSpPr txBox="1"/>
          <p:nvPr/>
        </p:nvSpPr>
        <p:spPr>
          <a:xfrm>
            <a:off x="797242" y="2635519"/>
            <a:ext cx="8337884" cy="1754326"/>
          </a:xfrm>
          <a:prstGeom prst="rect">
            <a:avLst/>
          </a:prstGeom>
          <a:noFill/>
        </p:spPr>
        <p:txBody>
          <a:bodyPr wrap="square" rtlCol="0">
            <a:spAutoFit/>
          </a:bodyPr>
          <a:lstStyle/>
          <a:p>
            <a:pPr algn="just"/>
            <a:r>
              <a:rPr lang="es-MX" dirty="0">
                <a:latin typeface="Calibri" panose="020F0502020204030204" pitchFamily="34" charset="0"/>
                <a:cs typeface="Calibri" panose="020F0502020204030204" pitchFamily="34" charset="0"/>
              </a:rPr>
              <a:t>La idea se desarrolló aún más y, en 1952, Richard </a:t>
            </a:r>
            <a:r>
              <a:rPr lang="es-MX" dirty="0" err="1">
                <a:latin typeface="Calibri" panose="020F0502020204030204" pitchFamily="34" charset="0"/>
                <a:cs typeface="Calibri" panose="020F0502020204030204" pitchFamily="34" charset="0"/>
              </a:rPr>
              <a:t>Kegg</a:t>
            </a:r>
            <a:r>
              <a:rPr lang="es-MX" dirty="0">
                <a:latin typeface="Calibri" panose="020F0502020204030204" pitchFamily="34" charset="0"/>
                <a:cs typeface="Calibri" panose="020F0502020204030204" pitchFamily="34" charset="0"/>
              </a:rPr>
              <a:t> (en colaboración con el MIT) presentó Cincinnati </a:t>
            </a:r>
            <a:r>
              <a:rPr lang="es-MX" dirty="0" err="1">
                <a:latin typeface="Calibri" panose="020F0502020204030204" pitchFamily="34" charset="0"/>
                <a:cs typeface="Calibri" panose="020F0502020204030204" pitchFamily="34" charset="0"/>
              </a:rPr>
              <a:t>Hydro</a:t>
            </a:r>
            <a:r>
              <a:rPr lang="es-MX" dirty="0">
                <a:latin typeface="Calibri" panose="020F0502020204030204" pitchFamily="34" charset="0"/>
                <a:cs typeface="Calibri" panose="020F0502020204030204" pitchFamily="34" charset="0"/>
              </a:rPr>
              <a:t>-Tel, una fresadora de contornos de husillo vertical de 28 pulgadas. Su introducción comercial vino con una patente para un "Aparato controlado por motor con máquina herramienta de posicionamiento". El prototipo inicial, aunque funcionaba con cinta de papel de ocho columnas, un lector de cinta y un sistema de control electrónico de tubo de vacío, se convirtió en el centro de futuros desarrollos. [2]</a:t>
            </a:r>
          </a:p>
        </p:txBody>
      </p:sp>
    </p:spTree>
    <p:extLst>
      <p:ext uri="{BB962C8B-B14F-4D97-AF65-F5344CB8AC3E}">
        <p14:creationId xmlns:p14="http://schemas.microsoft.com/office/powerpoint/2010/main" val="373963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7</a:t>
            </a:fld>
            <a:endParaRPr lang="es-MX" sz="2800" dirty="0"/>
          </a:p>
        </p:txBody>
      </p:sp>
      <p:sp>
        <p:nvSpPr>
          <p:cNvPr id="2" name="CuadroTexto 1">
            <a:extLst>
              <a:ext uri="{FF2B5EF4-FFF2-40B4-BE49-F238E27FC236}">
                <a16:creationId xmlns:a16="http://schemas.microsoft.com/office/drawing/2014/main" id="{36EF14FD-11D3-4680-A846-8AA95E326A39}"/>
              </a:ext>
            </a:extLst>
          </p:cNvPr>
          <p:cNvSpPr txBox="1"/>
          <p:nvPr/>
        </p:nvSpPr>
        <p:spPr>
          <a:xfrm>
            <a:off x="797242" y="970720"/>
            <a:ext cx="6778625" cy="923330"/>
          </a:xfrm>
          <a:prstGeom prst="rect">
            <a:avLst/>
          </a:prstGeom>
          <a:noFill/>
        </p:spPr>
        <p:txBody>
          <a:bodyPr wrap="square" rtlCol="0">
            <a:spAutoFit/>
          </a:bodyPr>
          <a:lstStyle/>
          <a:p>
            <a:r>
              <a:rPr lang="es-MX" sz="3600" dirty="0">
                <a:latin typeface="Amasis MT Pro Medium" panose="02040604050005020304" pitchFamily="18" charset="0"/>
              </a:rPr>
              <a:t>II Antecedentes y Fundamentos</a:t>
            </a:r>
          </a:p>
          <a:p>
            <a:endParaRPr lang="es-MX" dirty="0"/>
          </a:p>
        </p:txBody>
      </p:sp>
      <p:sp>
        <p:nvSpPr>
          <p:cNvPr id="4" name="Rectángulo 3"/>
          <p:cNvSpPr/>
          <p:nvPr/>
        </p:nvSpPr>
        <p:spPr>
          <a:xfrm>
            <a:off x="779282" y="2193961"/>
            <a:ext cx="6778625" cy="3693319"/>
          </a:xfrm>
          <a:prstGeom prst="rect">
            <a:avLst/>
          </a:prstGeom>
        </p:spPr>
        <p:txBody>
          <a:bodyPr wrap="square">
            <a:spAutoFit/>
          </a:bodyPr>
          <a:lstStyle/>
          <a:p>
            <a:r>
              <a:rPr lang="es-MX" sz="3600" b="1" dirty="0"/>
              <a:t>2.2 Orígenes de la fresadora</a:t>
            </a:r>
          </a:p>
          <a:p>
            <a:pPr algn="just"/>
            <a:r>
              <a:rPr lang="es-MX" dirty="0">
                <a:latin typeface="Calibri" panose="020F0502020204030204" pitchFamily="34" charset="0"/>
                <a:cs typeface="Calibri" panose="020F0502020204030204" pitchFamily="34" charset="0"/>
              </a:rPr>
              <a:t>Una fresadora es una herramienta que se encuentra principalmente en la industria metalúrgica. Las fresadoras son herramientas diseñadas para mecanizar metal, madera y otros materiales sólidos. En general, estas máquinas se utilizan para dar forma a productos sólidos, eliminando el exceso de material para formar una pieza. En 1818, Whitney inventó la primera máquina fresadora. Eli Whitney inventó una máquina de fresado en New Haven, Connecticut. Antes, las herramientas de un maquinista eran principalmente manuales y requerían un operador altamente calificado. La fresadora permitió que un operador menos hábil hiciera piezas de la misma calidad que el operador hábil. </a:t>
            </a:r>
          </a:p>
        </p:txBody>
      </p:sp>
      <p:pic>
        <p:nvPicPr>
          <p:cNvPr id="9" name="Imagen 8"/>
          <p:cNvPicPr/>
          <p:nvPr/>
        </p:nvPicPr>
        <p:blipFill>
          <a:blip r:embed="rId4">
            <a:extLst>
              <a:ext uri="{28A0092B-C50C-407E-A947-70E740481C1C}">
                <a14:useLocalDpi xmlns:a14="http://schemas.microsoft.com/office/drawing/2010/main" val="0"/>
              </a:ext>
            </a:extLst>
          </a:blip>
          <a:srcRect/>
          <a:stretch>
            <a:fillRect/>
          </a:stretch>
        </p:blipFill>
        <p:spPr bwMode="auto">
          <a:xfrm>
            <a:off x="7834745" y="1782019"/>
            <a:ext cx="4204296" cy="3733052"/>
          </a:xfrm>
          <a:prstGeom prst="rect">
            <a:avLst/>
          </a:prstGeom>
          <a:noFill/>
          <a:ln>
            <a:solidFill>
              <a:schemeClr val="tx1">
                <a:alpha val="98000"/>
              </a:schemeClr>
            </a:solidFill>
          </a:ln>
        </p:spPr>
      </p:pic>
    </p:spTree>
    <p:extLst>
      <p:ext uri="{BB962C8B-B14F-4D97-AF65-F5344CB8AC3E}">
        <p14:creationId xmlns:p14="http://schemas.microsoft.com/office/powerpoint/2010/main" val="41342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8</a:t>
            </a:fld>
            <a:endParaRPr lang="es-MX" sz="2800" dirty="0"/>
          </a:p>
        </p:txBody>
      </p:sp>
      <p:sp>
        <p:nvSpPr>
          <p:cNvPr id="2" name="CuadroTexto 1">
            <a:extLst>
              <a:ext uri="{FF2B5EF4-FFF2-40B4-BE49-F238E27FC236}">
                <a16:creationId xmlns:a16="http://schemas.microsoft.com/office/drawing/2014/main" id="{36EF14FD-11D3-4680-A846-8AA95E326A39}"/>
              </a:ext>
            </a:extLst>
          </p:cNvPr>
          <p:cNvSpPr txBox="1"/>
          <p:nvPr/>
        </p:nvSpPr>
        <p:spPr>
          <a:xfrm>
            <a:off x="797242" y="970720"/>
            <a:ext cx="6778625" cy="923330"/>
          </a:xfrm>
          <a:prstGeom prst="rect">
            <a:avLst/>
          </a:prstGeom>
          <a:noFill/>
        </p:spPr>
        <p:txBody>
          <a:bodyPr wrap="square" rtlCol="0">
            <a:spAutoFit/>
          </a:bodyPr>
          <a:lstStyle/>
          <a:p>
            <a:r>
              <a:rPr lang="es-MX" sz="3600" dirty="0">
                <a:latin typeface="Amasis MT Pro Medium" panose="02040604050005020304" pitchFamily="18" charset="0"/>
              </a:rPr>
              <a:t>II Antecedentes y Fundamentos</a:t>
            </a:r>
          </a:p>
          <a:p>
            <a:endParaRPr lang="es-MX" dirty="0"/>
          </a:p>
        </p:txBody>
      </p:sp>
      <p:sp>
        <p:nvSpPr>
          <p:cNvPr id="4" name="Rectángulo 3"/>
          <p:cNvSpPr/>
          <p:nvPr/>
        </p:nvSpPr>
        <p:spPr>
          <a:xfrm>
            <a:off x="423080" y="1957744"/>
            <a:ext cx="6092953" cy="3079176"/>
          </a:xfrm>
          <a:prstGeom prst="rect">
            <a:avLst/>
          </a:prstGeom>
        </p:spPr>
        <p:txBody>
          <a:bodyPr wrap="square">
            <a:spAutoFit/>
          </a:bodyPr>
          <a:lstStyle/>
          <a:p>
            <a:pPr>
              <a:spcBef>
                <a:spcPts val="400"/>
              </a:spcBef>
              <a:spcAft>
                <a:spcPts val="0"/>
              </a:spcAft>
            </a:pPr>
            <a:r>
              <a:rPr lang="es-MX" sz="3600" b="1" dirty="0"/>
              <a:t>2.3 Fresadora CNC</a:t>
            </a:r>
          </a:p>
          <a:p>
            <a:pPr algn="just">
              <a:lnSpc>
                <a:spcPct val="120000"/>
              </a:lnSpc>
              <a:spcAft>
                <a:spcPts val="1000"/>
              </a:spcAft>
            </a:pPr>
            <a:r>
              <a:rPr lang="es-MX" dirty="0">
                <a:latin typeface="Calibri" panose="020F0502020204030204" pitchFamily="34" charset="0"/>
                <a:cs typeface="Calibri" panose="020F0502020204030204" pitchFamily="34" charset="0"/>
              </a:rPr>
              <a:t>En 1952, Richard </a:t>
            </a:r>
            <a:r>
              <a:rPr lang="es-MX" dirty="0" err="1">
                <a:latin typeface="Calibri" panose="020F0502020204030204" pitchFamily="34" charset="0"/>
                <a:cs typeface="Calibri" panose="020F0502020204030204" pitchFamily="34" charset="0"/>
              </a:rPr>
              <a:t>Kegg</a:t>
            </a:r>
            <a:r>
              <a:rPr lang="es-MX" dirty="0">
                <a:latin typeface="Calibri" panose="020F0502020204030204" pitchFamily="34" charset="0"/>
                <a:cs typeface="Calibri" panose="020F0502020204030204" pitchFamily="34" charset="0"/>
              </a:rPr>
              <a:t>, en colaboración con el MIT, desarrolló la primera fresadora CNC: la Cincinnati </a:t>
            </a:r>
            <a:r>
              <a:rPr lang="es-MX" dirty="0" err="1">
                <a:latin typeface="Calibri" panose="020F0502020204030204" pitchFamily="34" charset="0"/>
                <a:cs typeface="Calibri" panose="020F0502020204030204" pitchFamily="34" charset="0"/>
              </a:rPr>
              <a:t>Milacron</a:t>
            </a:r>
            <a:r>
              <a:rPr lang="es-MX" dirty="0">
                <a:latin typeface="Calibri" panose="020F0502020204030204" pitchFamily="34" charset="0"/>
                <a:cs typeface="Calibri" panose="020F0502020204030204" pitchFamily="34" charset="0"/>
              </a:rPr>
              <a:t> </a:t>
            </a:r>
            <a:r>
              <a:rPr lang="es-MX" dirty="0" err="1">
                <a:latin typeface="Calibri" panose="020F0502020204030204" pitchFamily="34" charset="0"/>
                <a:cs typeface="Calibri" panose="020F0502020204030204" pitchFamily="34" charset="0"/>
              </a:rPr>
              <a:t>Hydrotel</a:t>
            </a:r>
            <a:r>
              <a:rPr lang="es-MX" dirty="0">
                <a:latin typeface="Calibri" panose="020F0502020204030204" pitchFamily="34" charset="0"/>
                <a:cs typeface="Calibri" panose="020F0502020204030204" pitchFamily="34" charset="0"/>
              </a:rPr>
              <a:t>. </a:t>
            </a:r>
          </a:p>
          <a:p>
            <a:pPr algn="just">
              <a:lnSpc>
                <a:spcPct val="120000"/>
              </a:lnSpc>
              <a:spcAft>
                <a:spcPts val="1000"/>
              </a:spcAft>
            </a:pPr>
            <a:r>
              <a:rPr lang="es-MX" dirty="0">
                <a:latin typeface="Calibri" panose="020F0502020204030204" pitchFamily="34" charset="0"/>
                <a:cs typeface="Calibri" panose="020F0502020204030204" pitchFamily="34" charset="0"/>
              </a:rPr>
              <a:t>Una fresadora CNC a menudo contiene uno o dos ejes adicionales. Estos ejes adicionales pueden permitir una mayor flexibilidad y más precisión.[7] Las máquinas CNC eliminan la necesidad de un operador de máquina, lo que puede evitar posibles accidentes y ahorrar costos de mano de obra.</a:t>
            </a:r>
          </a:p>
        </p:txBody>
      </p:sp>
      <p:pic>
        <p:nvPicPr>
          <p:cNvPr id="1026" name="Picture 2" descr="Acerca de Nosotr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9539" y="1662350"/>
            <a:ext cx="4281954" cy="39619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54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9</a:t>
            </a:fld>
            <a:endParaRPr lang="es-MX" sz="2800" dirty="0"/>
          </a:p>
        </p:txBody>
      </p:sp>
      <p:sp>
        <p:nvSpPr>
          <p:cNvPr id="2" name="CuadroTexto 1">
            <a:extLst>
              <a:ext uri="{FF2B5EF4-FFF2-40B4-BE49-F238E27FC236}">
                <a16:creationId xmlns:a16="http://schemas.microsoft.com/office/drawing/2014/main" id="{36EF14FD-11D3-4680-A846-8AA95E326A39}"/>
              </a:ext>
            </a:extLst>
          </p:cNvPr>
          <p:cNvSpPr txBox="1"/>
          <p:nvPr/>
        </p:nvSpPr>
        <p:spPr>
          <a:xfrm>
            <a:off x="797242" y="970720"/>
            <a:ext cx="6778625" cy="923330"/>
          </a:xfrm>
          <a:prstGeom prst="rect">
            <a:avLst/>
          </a:prstGeom>
          <a:noFill/>
        </p:spPr>
        <p:txBody>
          <a:bodyPr wrap="square" rtlCol="0">
            <a:spAutoFit/>
          </a:bodyPr>
          <a:lstStyle/>
          <a:p>
            <a:r>
              <a:rPr lang="es-MX" sz="3600" dirty="0">
                <a:latin typeface="Amasis MT Pro Medium" panose="02040604050005020304" pitchFamily="18" charset="0"/>
              </a:rPr>
              <a:t>II Antecedentes y Fundamentos</a:t>
            </a:r>
          </a:p>
          <a:p>
            <a:endParaRPr lang="es-MX" dirty="0"/>
          </a:p>
        </p:txBody>
      </p:sp>
      <p:sp>
        <p:nvSpPr>
          <p:cNvPr id="3" name="Rectángulo 2"/>
          <p:cNvSpPr/>
          <p:nvPr/>
        </p:nvSpPr>
        <p:spPr>
          <a:xfrm>
            <a:off x="619039" y="1755719"/>
            <a:ext cx="4709944" cy="461665"/>
          </a:xfrm>
          <a:prstGeom prst="rect">
            <a:avLst/>
          </a:prstGeom>
        </p:spPr>
        <p:txBody>
          <a:bodyPr wrap="none">
            <a:spAutoFit/>
          </a:bodyPr>
          <a:lstStyle/>
          <a:p>
            <a:r>
              <a:rPr lang="es-MX" sz="2400" b="1" dirty="0">
                <a:latin typeface="Calibri" panose="020F0502020204030204" pitchFamily="34" charset="0"/>
                <a:ea typeface="Times New Roman" panose="02020603050405020304" pitchFamily="18" charset="0"/>
                <a:cs typeface="Times New Roman" panose="02020603050405020304" pitchFamily="18" charset="0"/>
              </a:rPr>
              <a:t>Categorías de fallos de herramienta</a:t>
            </a:r>
            <a:endParaRPr lang="es-MX" sz="2400" dirty="0"/>
          </a:p>
        </p:txBody>
      </p:sp>
      <p:sp>
        <p:nvSpPr>
          <p:cNvPr id="4" name="Rectángulo 3"/>
          <p:cNvSpPr/>
          <p:nvPr/>
        </p:nvSpPr>
        <p:spPr>
          <a:xfrm>
            <a:off x="279331" y="2352674"/>
            <a:ext cx="10773309" cy="1291636"/>
          </a:xfrm>
          <a:prstGeom prst="rect">
            <a:avLst/>
          </a:prstGeom>
        </p:spPr>
        <p:txBody>
          <a:bodyPr wrap="square">
            <a:spAutoFit/>
          </a:bodyPr>
          <a:lstStyle/>
          <a:p>
            <a:pPr algn="just">
              <a:lnSpc>
                <a:spcPct val="120000"/>
              </a:lnSpc>
              <a:spcAft>
                <a:spcPts val="1000"/>
              </a:spcAft>
            </a:pPr>
            <a:r>
              <a:rPr lang="es-MX" u="sng" dirty="0">
                <a:latin typeface="Calibri" panose="020F0502020204030204" pitchFamily="34" charset="0"/>
                <a:ea typeface="Times New Roman" panose="02020603050405020304" pitchFamily="18" charset="0"/>
                <a:cs typeface="Times New Roman" panose="02020603050405020304" pitchFamily="18" charset="0"/>
              </a:rPr>
              <a:t>Uso de herramientas de corte/configuraciones incorrectas</a:t>
            </a:r>
            <a:endParaRPr lang="es-MX" sz="1200" dirty="0">
              <a:latin typeface="Calibri" panose="020F0502020204030204" pitchFamily="34" charset="0"/>
              <a:ea typeface="Times New Roman" panose="02020603050405020304" pitchFamily="18" charset="0"/>
              <a:cs typeface="Times New Roman" panose="02020603050405020304" pitchFamily="18" charset="0"/>
            </a:endParaRPr>
          </a:p>
          <a:p>
            <a:r>
              <a:rPr lang="es-MX" sz="1600" dirty="0">
                <a:latin typeface="Calibri" panose="020F0502020204030204" pitchFamily="34" charset="0"/>
                <a:ea typeface="Times New Roman" panose="02020603050405020304" pitchFamily="18" charset="0"/>
                <a:cs typeface="Times New Roman" panose="02020603050405020304" pitchFamily="18" charset="0"/>
              </a:rPr>
              <a:t>Al momento de elegir la herramienta de corte incorrecta para el trabajo a frecuentemente puede resultar en acabados de material de mala calidad. Esto podría verse como bordes ásperos, marcas de corte en la superficie, marcas elevadas o marcas de quemaduras en los bordes o esquinas del material. </a:t>
            </a:r>
            <a:endParaRPr lang="es-MX" sz="2000" dirty="0"/>
          </a:p>
        </p:txBody>
      </p:sp>
      <p:sp>
        <p:nvSpPr>
          <p:cNvPr id="9" name="Rectángulo 8"/>
          <p:cNvSpPr/>
          <p:nvPr/>
        </p:nvSpPr>
        <p:spPr>
          <a:xfrm>
            <a:off x="366438" y="3779601"/>
            <a:ext cx="2437719" cy="368049"/>
          </a:xfrm>
          <a:prstGeom prst="rect">
            <a:avLst/>
          </a:prstGeom>
        </p:spPr>
        <p:txBody>
          <a:bodyPr wrap="none">
            <a:spAutoFit/>
          </a:bodyPr>
          <a:lstStyle/>
          <a:p>
            <a:pPr algn="just">
              <a:lnSpc>
                <a:spcPct val="120000"/>
              </a:lnSpc>
              <a:spcAft>
                <a:spcPts val="1000"/>
              </a:spcAft>
            </a:pPr>
            <a:r>
              <a:rPr lang="es-MX" sz="1600" u="sng" dirty="0">
                <a:latin typeface="Calibri" panose="020F0502020204030204" pitchFamily="34" charset="0"/>
                <a:ea typeface="Times New Roman" panose="02020603050405020304" pitchFamily="18" charset="0"/>
                <a:cs typeface="Times New Roman" panose="02020603050405020304" pitchFamily="18" charset="0"/>
              </a:rPr>
              <a:t>Errores en la Programación</a:t>
            </a:r>
            <a:endParaRPr lang="es-MX"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ángulo 9"/>
          <p:cNvSpPr/>
          <p:nvPr/>
        </p:nvSpPr>
        <p:spPr>
          <a:xfrm>
            <a:off x="279331" y="4260583"/>
            <a:ext cx="11339909" cy="584775"/>
          </a:xfrm>
          <a:prstGeom prst="rect">
            <a:avLst/>
          </a:prstGeom>
        </p:spPr>
        <p:txBody>
          <a:bodyPr wrap="square">
            <a:spAutoFit/>
          </a:bodyPr>
          <a:lstStyle/>
          <a:p>
            <a:r>
              <a:rPr lang="es-MX" sz="1600" dirty="0">
                <a:latin typeface="Calibri" panose="020F0502020204030204" pitchFamily="34" charset="0"/>
                <a:ea typeface="Times New Roman" panose="02020603050405020304" pitchFamily="18" charset="0"/>
                <a:cs typeface="Times New Roman" panose="02020603050405020304" pitchFamily="18" charset="0"/>
              </a:rPr>
              <a:t>Estos pueden ser ocasionador por una falta de comprensión de los diferentes códigos G y M utilizados para el controlador, una configuración incorrecta o la introducción de variables de datos incorrectas en el controlador CNC.</a:t>
            </a:r>
            <a:endParaRPr lang="es-MX" sz="2000" dirty="0"/>
          </a:p>
        </p:txBody>
      </p:sp>
      <p:sp>
        <p:nvSpPr>
          <p:cNvPr id="11" name="Rectángulo 10"/>
          <p:cNvSpPr/>
          <p:nvPr/>
        </p:nvSpPr>
        <p:spPr>
          <a:xfrm>
            <a:off x="279331" y="4933290"/>
            <a:ext cx="5049652" cy="368049"/>
          </a:xfrm>
          <a:prstGeom prst="rect">
            <a:avLst/>
          </a:prstGeom>
        </p:spPr>
        <p:txBody>
          <a:bodyPr wrap="none">
            <a:spAutoFit/>
          </a:bodyPr>
          <a:lstStyle/>
          <a:p>
            <a:pPr algn="just">
              <a:lnSpc>
                <a:spcPct val="120000"/>
              </a:lnSpc>
              <a:spcAft>
                <a:spcPts val="1000"/>
              </a:spcAft>
            </a:pPr>
            <a:r>
              <a:rPr lang="es-MX" sz="1600" u="sng" dirty="0">
                <a:latin typeface="Calibri" panose="020F0502020204030204" pitchFamily="34" charset="0"/>
                <a:ea typeface="Times New Roman" panose="02020603050405020304" pitchFamily="18" charset="0"/>
                <a:cs typeface="Times New Roman" panose="02020603050405020304" pitchFamily="18" charset="0"/>
              </a:rPr>
              <a:t>Mantenimiento deficiente de la máquina herramienta CNC</a:t>
            </a:r>
            <a:endParaRPr lang="es-MX"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Rectángulo 11"/>
          <p:cNvSpPr/>
          <p:nvPr/>
        </p:nvSpPr>
        <p:spPr>
          <a:xfrm>
            <a:off x="279331" y="5322927"/>
            <a:ext cx="11508331" cy="1106970"/>
          </a:xfrm>
          <a:prstGeom prst="rect">
            <a:avLst/>
          </a:prstGeom>
        </p:spPr>
        <p:txBody>
          <a:bodyPr wrap="square">
            <a:spAutoFit/>
          </a:bodyPr>
          <a:lstStyle/>
          <a:p>
            <a:pPr algn="just">
              <a:lnSpc>
                <a:spcPct val="120000"/>
              </a:lnSpc>
              <a:spcAft>
                <a:spcPts val="1000"/>
              </a:spcAft>
            </a:pPr>
            <a:r>
              <a:rPr lang="es-MX" sz="1600" dirty="0">
                <a:latin typeface="Calibri" panose="020F0502020204030204" pitchFamily="34" charset="0"/>
                <a:ea typeface="Times New Roman" panose="02020603050405020304" pitchFamily="18" charset="0"/>
                <a:cs typeface="Times New Roman" panose="02020603050405020304" pitchFamily="18" charset="0"/>
              </a:rPr>
              <a:t>Las máquinas herramienta CNC deben limpiarse y mantenerse regularmente para que funcionen de manera óptima.</a:t>
            </a:r>
            <a:endParaRPr lang="es-MX" sz="11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1000"/>
              </a:spcAft>
            </a:pPr>
            <a:r>
              <a:rPr lang="es-MX" sz="1600" dirty="0">
                <a:latin typeface="Calibri" panose="020F0502020204030204" pitchFamily="34" charset="0"/>
                <a:ea typeface="Times New Roman" panose="02020603050405020304" pitchFamily="18" charset="0"/>
                <a:cs typeface="Times New Roman" panose="02020603050405020304" pitchFamily="18" charset="0"/>
              </a:rPr>
              <a:t>Si no se eliminan la suciedad, la viruta de la pieza u otros desechos, se podría producir una acumulación que, con el tiempo puede provocar imprecisiones en el mecanizado o provocar fallas en algún componente de la máquina.</a:t>
            </a:r>
            <a:endParaRPr lang="es-MX"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93479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2108</TotalTime>
  <Words>2578</Words>
  <Application>Microsoft Office PowerPoint</Application>
  <PresentationFormat>Panorámica</PresentationFormat>
  <Paragraphs>351</Paragraphs>
  <Slides>21</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21</vt:i4>
      </vt:variant>
    </vt:vector>
  </HeadingPairs>
  <TitlesOfParts>
    <vt:vector size="31" baseType="lpstr">
      <vt:lpstr>Amasis MT Pro Light</vt:lpstr>
      <vt:lpstr>Amasis MT Pro Medium</vt:lpstr>
      <vt:lpstr>Arial</vt:lpstr>
      <vt:lpstr>Calibri</vt:lpstr>
      <vt:lpstr>Calibri Light</vt:lpstr>
      <vt:lpstr>Symbol</vt:lpstr>
      <vt:lpstr>Trebuchet MS</vt:lpstr>
      <vt:lpstr>Tw Cen MT</vt:lpstr>
      <vt:lpstr>Wingdings 3</vt:lpstr>
      <vt:lpstr>Faceta</vt:lpstr>
      <vt:lpstr>Análisis de la vida útil de la herramienta CoroMill 210 de la fresadora CNC EMCO PC MILL 125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Fabricación y Evaluación de un Mini-Transformador con Núcleo de Ferrofluido</dc:title>
  <dc:creator>ISAAC ESTRADA GARCIA</dc:creator>
  <cp:lastModifiedBy>Kevin Jesus Guerrero Leza</cp:lastModifiedBy>
  <cp:revision>35</cp:revision>
  <dcterms:created xsi:type="dcterms:W3CDTF">2022-11-05T02:21:51Z</dcterms:created>
  <dcterms:modified xsi:type="dcterms:W3CDTF">2022-11-25T11:25:48Z</dcterms:modified>
</cp:coreProperties>
</file>