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0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02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48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656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71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235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92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419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83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62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78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5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175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3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916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97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77AF-CFD1-47C7-BA4A-BDDD61490DE5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A1DC7A-EB9F-4B7F-90B5-99C0CD153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D26FA-1AAD-401A-A407-87423960B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760" y="598417"/>
            <a:ext cx="7812947" cy="3359986"/>
          </a:xfrm>
        </p:spPr>
        <p:txBody>
          <a:bodyPr>
            <a:normAutofit fontScale="90000"/>
          </a:bodyPr>
          <a:lstStyle/>
          <a:p>
            <a:pPr algn="l"/>
            <a:r>
              <a:rPr lang="es-MX" sz="4900" b="1" dirty="0"/>
              <a:t>Análisis de la vida útil de la herramienta </a:t>
            </a:r>
            <a:r>
              <a:rPr lang="es-MX" sz="4900" b="1" dirty="0" err="1"/>
              <a:t>CoroMill</a:t>
            </a:r>
            <a:r>
              <a:rPr lang="es-MX" sz="4900" b="1" dirty="0"/>
              <a:t> 210 de la fresadora CNC EMCO PC MILL 125</a:t>
            </a:r>
            <a:br>
              <a:rPr lang="en-US" sz="4800" dirty="0">
                <a:latin typeface="Amasis MT Pro Light" panose="020B0604020202020204" pitchFamily="18" charset="0"/>
              </a:rPr>
            </a:br>
            <a:endParaRPr lang="es-MX" sz="4800" dirty="0">
              <a:latin typeface="Amasis MT Pro Light" panose="020B0604020202020204" pitchFamily="18" charset="0"/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7FCC9-3A37-41C4-8ADF-B8F050C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B88764-FEEA-431F-A754-0E3A8C75FC1F}" type="slidenum">
              <a:rPr kumimoji="0" lang="es-MX" sz="28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MX" sz="28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Imagen 5" descr="Resultado de imagen para uanl">
            <a:extLst>
              <a:ext uri="{FF2B5EF4-FFF2-40B4-BE49-F238E27FC236}">
                <a16:creationId xmlns:a16="http://schemas.microsoft.com/office/drawing/2014/main" id="{D7B1D1CF-AAAF-4347-BE62-BE172FC8C80E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5" y="80328"/>
            <a:ext cx="1453515" cy="727710"/>
          </a:xfrm>
          <a:prstGeom prst="rect">
            <a:avLst/>
          </a:prstGeom>
          <a:noFill/>
        </p:spPr>
      </p:pic>
      <p:pic>
        <p:nvPicPr>
          <p:cNvPr id="7" name="Imagen 6" descr="Resultado de imagen para fime">
            <a:extLst>
              <a:ext uri="{FF2B5EF4-FFF2-40B4-BE49-F238E27FC236}">
                <a16:creationId xmlns:a16="http://schemas.microsoft.com/office/drawing/2014/main" id="{06510D99-A5BD-4110-A90D-9DD6675AA9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1" y="144463"/>
            <a:ext cx="1432560" cy="663575"/>
          </a:xfrm>
          <a:prstGeom prst="rect">
            <a:avLst/>
          </a:prstGeom>
          <a:noFill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D3E7E40-B3EC-48D0-A6E5-6296ABE8EB7C}"/>
              </a:ext>
            </a:extLst>
          </p:cNvPr>
          <p:cNvSpPr txBox="1"/>
          <p:nvPr/>
        </p:nvSpPr>
        <p:spPr>
          <a:xfrm>
            <a:off x="261746" y="3852742"/>
            <a:ext cx="5329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Medium" panose="020B0604020202020204" pitchFamily="18" charset="0"/>
                <a:ea typeface="+mn-ea"/>
                <a:cs typeface="+mn-cs"/>
              </a:rPr>
              <a:t>Kevin Jesús Guerrero </a:t>
            </a:r>
            <a:r>
              <a:rPr kumimoji="0" lang="es-MX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Medium" panose="020B0604020202020204" pitchFamily="18" charset="0"/>
                <a:ea typeface="+mn-ea"/>
                <a:cs typeface="+mn-cs"/>
              </a:rPr>
              <a:t>Leza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sis MT Pro Medium" panose="020B0604020202020204" pitchFamily="18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Medium" panose="020B0604020202020204" pitchFamily="18" charset="0"/>
                <a:ea typeface="+mn-ea"/>
                <a:cs typeface="+mn-cs"/>
              </a:rPr>
              <a:t>Kenneth Ángel Corral Navarro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Medium" panose="020B0604020202020204" pitchFamily="18" charset="0"/>
                <a:ea typeface="+mn-ea"/>
                <a:cs typeface="+mn-cs"/>
              </a:rPr>
              <a:t>David Alejandro Castillo Vázquez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Medium" panose="020B0604020202020204" pitchFamily="18" charset="0"/>
                <a:ea typeface="+mn-ea"/>
                <a:cs typeface="+mn-cs"/>
              </a:rPr>
              <a:t>Gerardo Adrián Cedeño Treviño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sis MT Pro Medium" panose="020B0604020202020204" pitchFamily="18" charset="0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A7C36F-E88C-4B41-890F-0ED054BF35A4}"/>
              </a:ext>
            </a:extLst>
          </p:cNvPr>
          <p:cNvSpPr txBox="1"/>
          <p:nvPr/>
        </p:nvSpPr>
        <p:spPr>
          <a:xfrm>
            <a:off x="261746" y="5230081"/>
            <a:ext cx="55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Ciudad Universitaria, a Noviembre 2022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4" name="Imagen 13" descr="Foto en blanco y negro de una multitud de gente&#10;&#10;Descripción generada automáticamente con confianza medi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37" y="2890997"/>
            <a:ext cx="6970652" cy="2904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35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1"/>
    </mc:Choice>
    <mc:Fallback xmlns="">
      <p:transition spd="slow" advTm="44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39F2AE6-0688-F27E-06A6-C48106C89FD8}"/>
              </a:ext>
            </a:extLst>
          </p:cNvPr>
          <p:cNvSpPr txBox="1"/>
          <p:nvPr/>
        </p:nvSpPr>
        <p:spPr>
          <a:xfrm>
            <a:off x="378725" y="3132499"/>
            <a:ext cx="9079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https://uanledu-my.sharepoint.com/:v:/g/personal/kevin_guerrerolz_uanl_edu_mx/EYawdeHnKE5BkFSZASWo8esBvdeGBRc8NVTn8mWJuNwySA?e=pIHrdv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7328378-E2F6-3194-A23B-153F77A21F3E}"/>
              </a:ext>
            </a:extLst>
          </p:cNvPr>
          <p:cNvSpPr txBox="1"/>
          <p:nvPr/>
        </p:nvSpPr>
        <p:spPr>
          <a:xfrm>
            <a:off x="614149" y="846161"/>
            <a:ext cx="750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Link de la presentación PIA PROYECT-IMA-I</a:t>
            </a:r>
          </a:p>
        </p:txBody>
      </p:sp>
    </p:spTree>
    <p:extLst>
      <p:ext uri="{BB962C8B-B14F-4D97-AF65-F5344CB8AC3E}">
        <p14:creationId xmlns:p14="http://schemas.microsoft.com/office/powerpoint/2010/main" val="35016599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Amasis MT Pro Light</vt:lpstr>
      <vt:lpstr>Amasis MT Pro Medium</vt:lpstr>
      <vt:lpstr>Arial</vt:lpstr>
      <vt:lpstr>Trebuchet MS</vt:lpstr>
      <vt:lpstr>Tw Cen MT</vt:lpstr>
      <vt:lpstr>Wingdings 3</vt:lpstr>
      <vt:lpstr>Faceta</vt:lpstr>
      <vt:lpstr>Análisis de la vida útil de la herramienta CoroMill 210 de la fresadora CNC EMCO PC MILL 125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vida útil de la herramienta CoroMill 210 de la fresadora CNC EMCO PC MILL 125 </dc:title>
  <dc:creator>Kevin Jesus Guerrero Leza</dc:creator>
  <cp:lastModifiedBy>Kevin Jesus Guerrero Leza</cp:lastModifiedBy>
  <cp:revision>1</cp:revision>
  <dcterms:created xsi:type="dcterms:W3CDTF">2022-12-06T02:31:06Z</dcterms:created>
  <dcterms:modified xsi:type="dcterms:W3CDTF">2022-12-06T02:33:28Z</dcterms:modified>
</cp:coreProperties>
</file>