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c1fac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c1fac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c1facc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c1facc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c1fac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c1fac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4c1facc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4c1facc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4c1facc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4c1facc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Resort: Optimizing Ticket Value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chair lift installed, increasing </a:t>
            </a:r>
            <a:r>
              <a:rPr lang="en"/>
              <a:t>operating costs by $1,540,000 in upcoming season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driven pricing strategy to maximize profits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aspects of a park determine it’s supportable ticket price?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Changes to the Park that will increase ticket value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r>
              <a:rPr lang="en"/>
              <a:t> &amp; Findings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 no further changes to the park’s features, a ticket price increase is </a:t>
            </a:r>
            <a:r>
              <a:rPr lang="en"/>
              <a:t>recommended</a:t>
            </a:r>
            <a:r>
              <a:rPr lang="en"/>
              <a:t>, with a maximum of around $94 (15% increase)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park construction should focus on variables revealed to most influence ticket value (number of runs/chairs, area covered by snow making machines, highest vertical drop etc.)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The park could safely shut down 1 or multiple runs without </a:t>
            </a:r>
            <a:r>
              <a:rPr lang="en"/>
              <a:t>significantly</a:t>
            </a:r>
            <a:r>
              <a:rPr lang="en"/>
              <a:t> decreasing ticket price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330 Ski Resorts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Ticket </a:t>
            </a:r>
            <a:r>
              <a:rPr lang="en">
                <a:solidFill>
                  <a:srgbClr val="FF0000"/>
                </a:solidFill>
              </a:rPr>
              <a:t>Price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&amp; lifts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Distance/Height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 of Skiing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925" y="1089175"/>
            <a:ext cx="5116274" cy="354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Resort Features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Fast Quad Lifts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Runs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Area covered by Snow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Biggest drop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Skiable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 of Charlifts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Days open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875" y="1108950"/>
            <a:ext cx="4697674" cy="371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ranks in the upper quartile for all of the important resort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Suggests a higher supportable ticket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Shutting down runs may be increase margins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629" y="1152475"/>
            <a:ext cx="3921621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