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8404800" cy="28803600"/>
  <p:notesSz cx="6858000" cy="9144000"/>
  <p:defaultTextStyle>
    <a:defPPr>
      <a:defRPr lang="en-US"/>
    </a:defPPr>
    <a:lvl1pPr marL="0" algn="l" defTabSz="3226003" rtl="0" eaLnBrk="1" latinLnBrk="0" hangingPunct="1">
      <a:defRPr sz="6351" kern="1200">
        <a:solidFill>
          <a:schemeClr val="tx1"/>
        </a:solidFill>
        <a:latin typeface="+mn-lt"/>
        <a:ea typeface="+mn-ea"/>
        <a:cs typeface="+mn-cs"/>
      </a:defRPr>
    </a:lvl1pPr>
    <a:lvl2pPr marL="1613001" algn="l" defTabSz="3226003" rtl="0" eaLnBrk="1" latinLnBrk="0" hangingPunct="1">
      <a:defRPr sz="6351" kern="1200">
        <a:solidFill>
          <a:schemeClr val="tx1"/>
        </a:solidFill>
        <a:latin typeface="+mn-lt"/>
        <a:ea typeface="+mn-ea"/>
        <a:cs typeface="+mn-cs"/>
      </a:defRPr>
    </a:lvl2pPr>
    <a:lvl3pPr marL="3226003" algn="l" defTabSz="3226003" rtl="0" eaLnBrk="1" latinLnBrk="0" hangingPunct="1">
      <a:defRPr sz="6351" kern="1200">
        <a:solidFill>
          <a:schemeClr val="tx1"/>
        </a:solidFill>
        <a:latin typeface="+mn-lt"/>
        <a:ea typeface="+mn-ea"/>
        <a:cs typeface="+mn-cs"/>
      </a:defRPr>
    </a:lvl3pPr>
    <a:lvl4pPr marL="4839005" algn="l" defTabSz="3226003" rtl="0" eaLnBrk="1" latinLnBrk="0" hangingPunct="1">
      <a:defRPr sz="6351" kern="1200">
        <a:solidFill>
          <a:schemeClr val="tx1"/>
        </a:solidFill>
        <a:latin typeface="+mn-lt"/>
        <a:ea typeface="+mn-ea"/>
        <a:cs typeface="+mn-cs"/>
      </a:defRPr>
    </a:lvl4pPr>
    <a:lvl5pPr marL="6452007" algn="l" defTabSz="3226003" rtl="0" eaLnBrk="1" latinLnBrk="0" hangingPunct="1">
      <a:defRPr sz="6351" kern="1200">
        <a:solidFill>
          <a:schemeClr val="tx1"/>
        </a:solidFill>
        <a:latin typeface="+mn-lt"/>
        <a:ea typeface="+mn-ea"/>
        <a:cs typeface="+mn-cs"/>
      </a:defRPr>
    </a:lvl5pPr>
    <a:lvl6pPr marL="8065008" algn="l" defTabSz="3226003" rtl="0" eaLnBrk="1" latinLnBrk="0" hangingPunct="1">
      <a:defRPr sz="6351" kern="1200">
        <a:solidFill>
          <a:schemeClr val="tx1"/>
        </a:solidFill>
        <a:latin typeface="+mn-lt"/>
        <a:ea typeface="+mn-ea"/>
        <a:cs typeface="+mn-cs"/>
      </a:defRPr>
    </a:lvl6pPr>
    <a:lvl7pPr marL="9678009" algn="l" defTabSz="3226003" rtl="0" eaLnBrk="1" latinLnBrk="0" hangingPunct="1">
      <a:defRPr sz="6351" kern="1200">
        <a:solidFill>
          <a:schemeClr val="tx1"/>
        </a:solidFill>
        <a:latin typeface="+mn-lt"/>
        <a:ea typeface="+mn-ea"/>
        <a:cs typeface="+mn-cs"/>
      </a:defRPr>
    </a:lvl7pPr>
    <a:lvl8pPr marL="11291011" algn="l" defTabSz="3226003" rtl="0" eaLnBrk="1" latinLnBrk="0" hangingPunct="1">
      <a:defRPr sz="6351" kern="1200">
        <a:solidFill>
          <a:schemeClr val="tx1"/>
        </a:solidFill>
        <a:latin typeface="+mn-lt"/>
        <a:ea typeface="+mn-ea"/>
        <a:cs typeface="+mn-cs"/>
      </a:defRPr>
    </a:lvl8pPr>
    <a:lvl9pPr marL="12904013" algn="l" defTabSz="3226003" rtl="0" eaLnBrk="1" latinLnBrk="0" hangingPunct="1">
      <a:defRPr sz="63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289" autoAdjust="0"/>
    <p:restoredTop sz="94660"/>
  </p:normalViewPr>
  <p:slideViewPr>
    <p:cSldViewPr snapToGrid="0">
      <p:cViewPr>
        <p:scale>
          <a:sx n="20" d="100"/>
          <a:sy n="20" d="100"/>
        </p:scale>
        <p:origin x="1533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01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400050" algn="l" defTabSz="8001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800100" algn="l" defTabSz="8001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1200150" algn="l" defTabSz="8001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600200" algn="l" defTabSz="8001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2000250" algn="l" defTabSz="8001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2400300" algn="l" defTabSz="8001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7pPr>
    <a:lvl8pPr marL="2800350" algn="l" defTabSz="8001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8pPr>
    <a:lvl9pPr marL="3200400" algn="l" defTabSz="8001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38764845" y="-1"/>
            <a:ext cx="10891361" cy="2880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0030" rIns="240030" rtlCol="0" anchor="t"/>
          <a:lstStyle/>
          <a:p>
            <a:pPr lvl="0">
              <a:spcBef>
                <a:spcPts val="1050"/>
              </a:spcBef>
            </a:pPr>
            <a:r>
              <a:rPr sz="8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050"/>
              </a:spcBef>
            </a:pPr>
            <a:r>
              <a:rPr lang="en-US" sz="5775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263"/>
              </a:spcBef>
            </a:pPr>
            <a:endParaRPr sz="525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050"/>
              </a:spcBef>
            </a:pPr>
            <a:r>
              <a:rPr sz="77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050"/>
              </a:spcBef>
            </a:pPr>
            <a:r>
              <a:rPr sz="577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5775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5775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577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5775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5775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5775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5775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100"/>
              </a:spcBef>
            </a:pPr>
            <a:r>
              <a:rPr lang="en-US" sz="5775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5775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577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</a:t>
            </a:r>
            <a:r>
              <a:rPr sz="5775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577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Bullets button on the Home tab.</a:t>
            </a:r>
          </a:p>
          <a:p>
            <a:pPr lvl="0">
              <a:spcBef>
                <a:spcPts val="2100"/>
              </a:spcBef>
            </a:pPr>
            <a:r>
              <a:rPr sz="577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5775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5775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577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</a:t>
            </a:r>
            <a:r>
              <a:rPr sz="5775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make </a:t>
            </a:r>
            <a:r>
              <a:rPr sz="577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copy of what you need and drag it into place. PowerPoint’s Smart Guides will help you align it with everything else.</a:t>
            </a:r>
          </a:p>
          <a:p>
            <a:pPr lvl="0">
              <a:spcBef>
                <a:spcPts val="2100"/>
              </a:spcBef>
            </a:pPr>
            <a:r>
              <a:rPr sz="5775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5775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5775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5775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5775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013460" y="3582167"/>
            <a:ext cx="26402611" cy="56554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15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1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1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1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1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1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1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1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5" y="4960620"/>
            <a:ext cx="11201400" cy="112014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7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000125" y="6224778"/>
            <a:ext cx="11201400" cy="2391002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050"/>
              </a:spcBef>
              <a:buFont typeface="Arial" panose="020B0604020202020204" pitchFamily="34" charset="0"/>
              <a:buNone/>
              <a:defRPr sz="3850" baseline="0"/>
            </a:lvl1pPr>
            <a:lvl2pPr marL="500063" indent="-500063">
              <a:spcBef>
                <a:spcPts val="1050"/>
              </a:spcBef>
              <a:buFont typeface="Arial" panose="020B0604020202020204" pitchFamily="34" charset="0"/>
              <a:buChar char="•"/>
              <a:defRPr sz="3850"/>
            </a:lvl2pPr>
            <a:lvl3pPr marL="500063" indent="-500063">
              <a:spcBef>
                <a:spcPts val="1050"/>
              </a:spcBef>
              <a:buFont typeface="Arial" panose="020B0604020202020204" pitchFamily="34" charset="0"/>
              <a:buChar char="•"/>
              <a:defRPr sz="3850"/>
            </a:lvl3pPr>
            <a:lvl4pPr marL="0" indent="0">
              <a:spcBef>
                <a:spcPts val="1050"/>
              </a:spcBef>
              <a:buNone/>
              <a:defRPr sz="3850"/>
            </a:lvl4pPr>
            <a:lvl5pPr marL="0" indent="0">
              <a:spcBef>
                <a:spcPts val="1050"/>
              </a:spcBef>
              <a:buNone/>
              <a:defRPr sz="3850"/>
            </a:lvl5pPr>
            <a:lvl6pPr marL="0" indent="0">
              <a:spcBef>
                <a:spcPts val="1050"/>
              </a:spcBef>
              <a:buNone/>
              <a:defRPr sz="3850"/>
            </a:lvl6pPr>
            <a:lvl7pPr marL="0" indent="0">
              <a:spcBef>
                <a:spcPts val="1050"/>
              </a:spcBef>
              <a:buNone/>
              <a:defRPr sz="3850"/>
            </a:lvl7pPr>
            <a:lvl8pPr marL="0" indent="0">
              <a:spcBef>
                <a:spcPts val="1050"/>
              </a:spcBef>
              <a:buNone/>
              <a:defRPr sz="3850"/>
            </a:lvl8pPr>
            <a:lvl9pPr marL="0" indent="0">
              <a:spcBef>
                <a:spcPts val="1050"/>
              </a:spcBef>
              <a:buNone/>
              <a:defRPr sz="385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000125" y="9185148"/>
            <a:ext cx="11201400" cy="112014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7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000125" y="10385298"/>
            <a:ext cx="11201400" cy="2456568"/>
          </a:xfrm>
        </p:spPr>
        <p:txBody>
          <a:bodyPr lIns="91440" tIns="182880"/>
          <a:lstStyle>
            <a:lvl1pPr>
              <a:defRPr sz="2800" baseline="0"/>
            </a:lvl1pPr>
            <a:lvl2pPr>
              <a:defRPr sz="2450"/>
            </a:lvl2pPr>
            <a:lvl3pPr>
              <a:defRPr sz="2450"/>
            </a:lvl3pPr>
            <a:lvl4pPr>
              <a:defRPr sz="2450"/>
            </a:lvl4pPr>
            <a:lvl5pPr>
              <a:defRPr sz="2450"/>
            </a:lvl5pPr>
            <a:lvl6pPr>
              <a:defRPr sz="2450"/>
            </a:lvl6pPr>
            <a:lvl7pPr>
              <a:defRPr sz="2450"/>
            </a:lvl7pPr>
            <a:lvl8pPr>
              <a:defRPr sz="2450"/>
            </a:lvl8pPr>
            <a:lvl9pPr>
              <a:defRPr sz="245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0125" y="13081635"/>
            <a:ext cx="11201400" cy="1066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7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000125" y="14385799"/>
            <a:ext cx="11201400" cy="5274028"/>
          </a:xfrm>
        </p:spPr>
        <p:txBody>
          <a:bodyPr lIns="91440" tIns="182880"/>
          <a:lstStyle>
            <a:lvl1pPr>
              <a:defRPr sz="2800" baseline="0"/>
            </a:lvl1pPr>
            <a:lvl2pPr>
              <a:defRPr sz="2450"/>
            </a:lvl2pPr>
            <a:lvl3pPr>
              <a:defRPr sz="2450"/>
            </a:lvl3pPr>
            <a:lvl4pPr>
              <a:defRPr sz="2450"/>
            </a:lvl4pPr>
            <a:lvl5pPr>
              <a:defRPr sz="2450"/>
            </a:lvl5pPr>
            <a:lvl6pPr>
              <a:defRPr sz="2450"/>
            </a:lvl6pPr>
            <a:lvl7pPr>
              <a:defRPr sz="2450"/>
            </a:lvl7pPr>
            <a:lvl8pPr>
              <a:defRPr sz="2450"/>
            </a:lvl8pPr>
            <a:lvl9pPr>
              <a:defRPr sz="245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0125" y="20026503"/>
            <a:ext cx="11201400" cy="1066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7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000125" y="21290661"/>
            <a:ext cx="11201400" cy="6384798"/>
          </a:xfrm>
        </p:spPr>
        <p:txBody>
          <a:bodyPr lIns="91440" tIns="182880"/>
          <a:lstStyle>
            <a:lvl1pPr>
              <a:defRPr sz="2800" baseline="0"/>
            </a:lvl1pPr>
            <a:lvl2pPr>
              <a:defRPr sz="2450"/>
            </a:lvl2pPr>
            <a:lvl3pPr>
              <a:defRPr sz="2450"/>
            </a:lvl3pPr>
            <a:lvl4pPr>
              <a:defRPr sz="2450"/>
            </a:lvl4pPr>
            <a:lvl5pPr>
              <a:defRPr sz="2450"/>
            </a:lvl5pPr>
            <a:lvl6pPr>
              <a:defRPr sz="2450"/>
            </a:lvl6pPr>
            <a:lvl7pPr>
              <a:defRPr sz="2450"/>
            </a:lvl7pPr>
            <a:lvl8pPr>
              <a:defRPr sz="2450"/>
            </a:lvl8pPr>
            <a:lvl9pPr>
              <a:defRPr sz="245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3601700" y="4960620"/>
            <a:ext cx="11201400" cy="1066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7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3601700" y="6224778"/>
            <a:ext cx="11201400" cy="5946112"/>
          </a:xfrm>
        </p:spPr>
        <p:txBody>
          <a:bodyPr lIns="91440" tIns="182880"/>
          <a:lstStyle>
            <a:lvl1pPr>
              <a:defRPr sz="2800" baseline="0"/>
            </a:lvl1pPr>
            <a:lvl2pPr>
              <a:defRPr sz="2450"/>
            </a:lvl2pPr>
            <a:lvl3pPr>
              <a:defRPr sz="2450"/>
            </a:lvl3pPr>
            <a:lvl4pPr>
              <a:defRPr sz="2450"/>
            </a:lvl4pPr>
            <a:lvl5pPr>
              <a:defRPr sz="2450"/>
            </a:lvl5pPr>
            <a:lvl6pPr>
              <a:defRPr sz="2450"/>
            </a:lvl6pPr>
            <a:lvl7pPr>
              <a:defRPr sz="2450"/>
            </a:lvl7pPr>
            <a:lvl8pPr>
              <a:defRPr sz="2450"/>
            </a:lvl8pPr>
            <a:lvl9pPr>
              <a:defRPr sz="245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3601700" y="12537567"/>
            <a:ext cx="11201400" cy="1066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7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3601700" y="13801725"/>
            <a:ext cx="11201400" cy="5858101"/>
          </a:xfrm>
        </p:spPr>
        <p:txBody>
          <a:bodyPr lIns="91440" tIns="182880"/>
          <a:lstStyle>
            <a:lvl1pPr>
              <a:defRPr sz="2800" baseline="0"/>
            </a:lvl1pPr>
            <a:lvl2pPr>
              <a:defRPr sz="2450"/>
            </a:lvl2pPr>
            <a:lvl3pPr>
              <a:defRPr sz="2450"/>
            </a:lvl3pPr>
            <a:lvl4pPr>
              <a:defRPr sz="2450"/>
            </a:lvl4pPr>
            <a:lvl5pPr>
              <a:defRPr sz="2450"/>
            </a:lvl5pPr>
            <a:lvl6pPr>
              <a:defRPr sz="2450"/>
            </a:lvl6pPr>
            <a:lvl7pPr>
              <a:defRPr sz="2450"/>
            </a:lvl7pPr>
            <a:lvl8pPr>
              <a:defRPr sz="2450"/>
            </a:lvl8pPr>
            <a:lvl9pPr>
              <a:defRPr sz="245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01700" y="20026503"/>
            <a:ext cx="11201400" cy="1066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7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3601700" y="21290661"/>
            <a:ext cx="11201400" cy="6384798"/>
          </a:xfrm>
        </p:spPr>
        <p:txBody>
          <a:bodyPr lIns="91440" tIns="182880"/>
          <a:lstStyle>
            <a:lvl1pPr>
              <a:defRPr sz="2800" baseline="0"/>
            </a:lvl1pPr>
            <a:lvl2pPr>
              <a:defRPr sz="2450"/>
            </a:lvl2pPr>
            <a:lvl3pPr>
              <a:defRPr sz="2450"/>
            </a:lvl3pPr>
            <a:lvl4pPr>
              <a:defRPr sz="2450"/>
            </a:lvl4pPr>
            <a:lvl5pPr>
              <a:defRPr sz="2450"/>
            </a:lvl5pPr>
            <a:lvl6pPr>
              <a:defRPr sz="2450"/>
            </a:lvl6pPr>
            <a:lvl7pPr>
              <a:defRPr sz="2450"/>
            </a:lvl7pPr>
            <a:lvl8pPr>
              <a:defRPr sz="2450"/>
            </a:lvl8pPr>
            <a:lvl9pPr>
              <a:defRPr sz="245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6163270" y="4960620"/>
            <a:ext cx="11201400" cy="1066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7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6163270" y="6224778"/>
            <a:ext cx="11201400" cy="6400800"/>
          </a:xfrm>
        </p:spPr>
        <p:txBody>
          <a:bodyPr lIns="91440" tIns="182880"/>
          <a:lstStyle>
            <a:lvl1pPr>
              <a:defRPr sz="2800" baseline="0"/>
            </a:lvl1pPr>
            <a:lvl2pPr>
              <a:defRPr sz="2450"/>
            </a:lvl2pPr>
            <a:lvl3pPr>
              <a:defRPr sz="2450"/>
            </a:lvl3pPr>
            <a:lvl4pPr>
              <a:defRPr sz="2450"/>
            </a:lvl4pPr>
            <a:lvl5pPr>
              <a:defRPr sz="2450"/>
            </a:lvl5pPr>
            <a:lvl6pPr>
              <a:defRPr sz="2450"/>
            </a:lvl6pPr>
            <a:lvl7pPr>
              <a:defRPr sz="2450"/>
            </a:lvl7pPr>
            <a:lvl8pPr>
              <a:defRPr sz="2450"/>
            </a:lvl8pPr>
            <a:lvl9pPr>
              <a:defRPr sz="245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6163270" y="13050480"/>
            <a:ext cx="11201400" cy="3971284"/>
          </a:xfrm>
        </p:spPr>
        <p:txBody>
          <a:bodyPr lIns="91440" tIns="182880"/>
          <a:lstStyle>
            <a:lvl1pPr>
              <a:defRPr sz="2800" baseline="0"/>
            </a:lvl1pPr>
            <a:lvl2pPr>
              <a:defRPr sz="2450"/>
            </a:lvl2pPr>
            <a:lvl3pPr>
              <a:defRPr sz="2450"/>
            </a:lvl3pPr>
            <a:lvl4pPr>
              <a:defRPr sz="2450"/>
            </a:lvl4pPr>
            <a:lvl5pPr>
              <a:defRPr sz="2450"/>
            </a:lvl5pPr>
            <a:lvl6pPr>
              <a:defRPr sz="2450"/>
            </a:lvl6pPr>
            <a:lvl7pPr>
              <a:defRPr sz="2450"/>
            </a:lvl7pPr>
            <a:lvl8pPr>
              <a:defRPr sz="2450"/>
            </a:lvl8pPr>
            <a:lvl9pPr>
              <a:defRPr sz="245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6163270" y="17296647"/>
            <a:ext cx="11201400" cy="1066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7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6163270" y="18560804"/>
            <a:ext cx="11201400" cy="3801688"/>
          </a:xfrm>
        </p:spPr>
        <p:txBody>
          <a:bodyPr lIns="91440" tIns="182880"/>
          <a:lstStyle>
            <a:lvl1pPr>
              <a:defRPr sz="2800" baseline="0"/>
            </a:lvl1pPr>
            <a:lvl2pPr>
              <a:defRPr sz="2450"/>
            </a:lvl2pPr>
            <a:lvl3pPr>
              <a:defRPr sz="2450"/>
            </a:lvl3pPr>
            <a:lvl4pPr>
              <a:defRPr sz="2450"/>
            </a:lvl4pPr>
            <a:lvl5pPr>
              <a:defRPr sz="2450"/>
            </a:lvl5pPr>
            <a:lvl6pPr>
              <a:defRPr sz="2450"/>
            </a:lvl6pPr>
            <a:lvl7pPr>
              <a:defRPr sz="2450"/>
            </a:lvl7pPr>
            <a:lvl8pPr>
              <a:defRPr sz="2450"/>
            </a:lvl8pPr>
            <a:lvl9pPr>
              <a:defRPr sz="245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6163270" y="22506813"/>
            <a:ext cx="11201400" cy="1066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7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6163270" y="23770971"/>
            <a:ext cx="11201400" cy="3904488"/>
          </a:xfrm>
        </p:spPr>
        <p:txBody>
          <a:bodyPr lIns="91440" tIns="182880"/>
          <a:lstStyle>
            <a:lvl1pPr>
              <a:defRPr sz="2800" baseline="0"/>
            </a:lvl1pPr>
            <a:lvl2pPr>
              <a:defRPr sz="2450"/>
            </a:lvl2pPr>
            <a:lvl3pPr>
              <a:defRPr sz="2450"/>
            </a:lvl3pPr>
            <a:lvl4pPr>
              <a:defRPr sz="2450"/>
            </a:lvl4pPr>
            <a:lvl5pPr>
              <a:defRPr sz="2450"/>
            </a:lvl5pPr>
            <a:lvl6pPr>
              <a:defRPr sz="2450"/>
            </a:lvl6pPr>
            <a:lvl7pPr>
              <a:defRPr sz="2450"/>
            </a:lvl7pPr>
            <a:lvl8pPr>
              <a:defRPr sz="2450"/>
            </a:lvl8pPr>
            <a:lvl9pPr>
              <a:defRPr sz="245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28236862" y="1"/>
            <a:ext cx="10167938" cy="3362139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022">
          <p15:clr>
            <a:srgbClr val="A4A3A4"/>
          </p15:clr>
        </p15:guide>
        <p15:guide id="2" pos="1617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38404800" cy="4400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57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13460" y="600127"/>
            <a:ext cx="26403300" cy="2600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460" y="5267325"/>
            <a:ext cx="36391215" cy="2067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0125" y="28100361"/>
            <a:ext cx="8641080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41205" y="28100361"/>
            <a:ext cx="19122390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63595" y="28100361"/>
            <a:ext cx="8641080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400425"/>
            <a:ext cx="38404800" cy="1000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57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400425"/>
            <a:ext cx="384048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0063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00050" indent="-400050" algn="l" defTabSz="3840480" rtl="0" eaLnBrk="1" latinLnBrk="0" hangingPunct="1">
        <a:lnSpc>
          <a:spcPct val="100000"/>
        </a:lnSpc>
        <a:spcBef>
          <a:spcPts val="10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5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400050" algn="l" defTabSz="3840480" rtl="0" eaLnBrk="1" latinLnBrk="0" hangingPunct="1">
        <a:lnSpc>
          <a:spcPct val="100000"/>
        </a:lnSpc>
        <a:spcBef>
          <a:spcPts val="10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400050" algn="l" defTabSz="3840480" rtl="0" eaLnBrk="1" latinLnBrk="0" hangingPunct="1">
        <a:lnSpc>
          <a:spcPct val="100000"/>
        </a:lnSpc>
        <a:spcBef>
          <a:spcPts val="10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400050" algn="l" defTabSz="3840480" rtl="0" eaLnBrk="1" latinLnBrk="0" hangingPunct="1">
        <a:lnSpc>
          <a:spcPct val="100000"/>
        </a:lnSpc>
        <a:spcBef>
          <a:spcPts val="10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400050" algn="l" defTabSz="3840480" rtl="0" eaLnBrk="1" latinLnBrk="0" hangingPunct="1">
        <a:lnSpc>
          <a:spcPct val="100000"/>
        </a:lnSpc>
        <a:spcBef>
          <a:spcPts val="10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" indent="-400050" algn="l" defTabSz="3840480" rtl="0" eaLnBrk="1" latinLnBrk="0" hangingPunct="1">
        <a:lnSpc>
          <a:spcPct val="100000"/>
        </a:lnSpc>
        <a:spcBef>
          <a:spcPts val="10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indent="-400050" algn="l" defTabSz="3840480" rtl="0" eaLnBrk="1" latinLnBrk="0" hangingPunct="1">
        <a:lnSpc>
          <a:spcPct val="100000"/>
        </a:lnSpc>
        <a:spcBef>
          <a:spcPts val="10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indent="-400050" algn="l" defTabSz="3840480" rtl="0" eaLnBrk="1" latinLnBrk="0" hangingPunct="1">
        <a:lnSpc>
          <a:spcPct val="100000"/>
        </a:lnSpc>
        <a:spcBef>
          <a:spcPts val="10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indent="-400050" algn="l" defTabSz="3840480" rtl="0" eaLnBrk="1" latinLnBrk="0" hangingPunct="1">
        <a:lnSpc>
          <a:spcPct val="100000"/>
        </a:lnSpc>
        <a:spcBef>
          <a:spcPts val="10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072">
          <p15:clr>
            <a:srgbClr val="A4A3A4"/>
          </p15:clr>
        </p15:guide>
        <p15:guide id="2" pos="630">
          <p15:clr>
            <a:srgbClr val="A4A3A4"/>
          </p15:clr>
        </p15:guide>
        <p15:guide id="3" pos="23562">
          <p15:clr>
            <a:srgbClr val="A4A3A4"/>
          </p15:clr>
        </p15:guide>
        <p15:guide id="4" pos="1209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Project Drago </a:t>
            </a:r>
            <a:r>
              <a:rPr lang="en-US" sz="6000" i="1" dirty="0" smtClean="0"/>
              <a:t>– A Wearable Weightlifting Tracker</a:t>
            </a:r>
            <a:endParaRPr lang="en-US" sz="6000" i="1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1013460" y="3582167"/>
            <a:ext cx="36350933" cy="605616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Kevin Krieg | UW – DS501 Wearable Technology </a:t>
            </a: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		https</a:t>
            </a:r>
            <a:r>
              <a:rPr lang="en-US" b="1" dirty="0">
                <a:solidFill>
                  <a:schemeClr val="bg1"/>
                </a:solidFill>
              </a:rPr>
              <a:t>://blogs.discovery.wisc.edu/wearable2016/category/projects/fitness/drago/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000125" y="12342530"/>
            <a:ext cx="11201400" cy="3288778"/>
          </a:xfrm>
        </p:spPr>
        <p:txBody>
          <a:bodyPr>
            <a:normAutofit/>
          </a:bodyPr>
          <a:lstStyle/>
          <a:p>
            <a:pPr marL="571500" indent="-571500"/>
            <a:r>
              <a:rPr lang="en-US" dirty="0"/>
              <a:t>Ivan Drago – Rocky IV</a:t>
            </a:r>
          </a:p>
          <a:p>
            <a:pPr marL="571500" indent="-571500"/>
            <a:r>
              <a:rPr lang="en-US" dirty="0"/>
              <a:t>Fictional Soviet sports science</a:t>
            </a:r>
          </a:p>
          <a:p>
            <a:pPr marL="1071563" lvl="1" indent="-571500"/>
            <a:r>
              <a:rPr lang="en-US" dirty="0"/>
              <a:t>Movie showed Ivan’s every move and muscle twitch being tracked during training</a:t>
            </a:r>
          </a:p>
          <a:p>
            <a:pPr lvl="1"/>
            <a:endParaRPr lang="en-US" dirty="0" smtClean="0"/>
          </a:p>
          <a:p>
            <a:pPr marL="560070" lvl="1" indent="0">
              <a:buNone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3561552" y="4960620"/>
            <a:ext cx="11201400" cy="1066800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26020685" y="11372884"/>
            <a:ext cx="11201400" cy="1066800"/>
          </a:xfrm>
        </p:spPr>
        <p:txBody>
          <a:bodyPr/>
          <a:lstStyle/>
          <a:p>
            <a:r>
              <a:rPr lang="en-US" dirty="0" smtClean="0"/>
              <a:t>Power Training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smtClean="0"/>
              <a:t>Velocity Based Training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>
          <a:xfrm>
            <a:off x="19156876" y="14969273"/>
            <a:ext cx="6280383" cy="3456062"/>
          </a:xfrm>
        </p:spPr>
        <p:txBody>
          <a:bodyPr/>
          <a:lstStyle/>
          <a:p>
            <a:r>
              <a:rPr lang="en-US" dirty="0" smtClean="0"/>
              <a:t>Inertial Movement Unit</a:t>
            </a:r>
          </a:p>
          <a:p>
            <a:pPr lvl="1"/>
            <a:r>
              <a:rPr lang="en-US" dirty="0" smtClean="0"/>
              <a:t>Gyroscope</a:t>
            </a:r>
          </a:p>
          <a:p>
            <a:pPr lvl="1"/>
            <a:r>
              <a:rPr lang="en-US" dirty="0" smtClean="0"/>
              <a:t>Accelerometer </a:t>
            </a:r>
          </a:p>
          <a:p>
            <a:pPr lvl="1"/>
            <a:r>
              <a:rPr lang="en-US" dirty="0" smtClean="0"/>
              <a:t>Magnetometer</a:t>
            </a:r>
          </a:p>
          <a:p>
            <a:pPr lvl="1"/>
            <a:r>
              <a:rPr lang="en-US" dirty="0" smtClean="0"/>
              <a:t>9 Degrees of Freedom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26163270" y="6019471"/>
            <a:ext cx="11201400" cy="50616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Velocity can be used as an indicator of an athlete’s fatigue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Auto regulate workouts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If weights are moving slower than normal, or a drop off in velocity is seen between sets, the athlete may have reached a ceiling of beneficial adaptions that can be made with that movement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On the other hand, noticing unusually fast moving weights can allow the athlete to take advantage of a good day, and work up to heavier weights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3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596" y="20797396"/>
            <a:ext cx="5289838" cy="7053117"/>
          </a:xfrm>
        </p:spPr>
      </p:pic>
      <p:sp>
        <p:nvSpPr>
          <p:cNvPr id="5" name="Rectangle 4"/>
          <p:cNvSpPr/>
          <p:nvPr/>
        </p:nvSpPr>
        <p:spPr>
          <a:xfrm rot="19890682">
            <a:off x="35054300" y="1250811"/>
            <a:ext cx="31222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 = FV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856211" y="671289"/>
            <a:ext cx="35342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 = at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 rot="2731446">
            <a:off x="25239304" y="1229931"/>
            <a:ext cx="31222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 = ma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6" y="6019471"/>
            <a:ext cx="11201400" cy="6300787"/>
          </a:xfrm>
          <a:prstGeom prst="rect">
            <a:avLst/>
          </a:prstGeom>
        </p:spPr>
      </p:pic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1027863" y="16253428"/>
            <a:ext cx="11201400" cy="1066800"/>
          </a:xfrm>
        </p:spPr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37" name="Content Placeholder 36"/>
          <p:cNvPicPr>
            <a:picLocks noGrp="1" noChangeAspect="1"/>
          </p:cNvPicPr>
          <p:nvPr>
            <p:ph sz="quarter" idx="2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r="2509"/>
          <a:stretch/>
        </p:blipFill>
        <p:spPr>
          <a:xfrm>
            <a:off x="28446797" y="17320228"/>
            <a:ext cx="9887337" cy="10530285"/>
          </a:xfrm>
        </p:spPr>
      </p:pic>
      <p:pic>
        <p:nvPicPr>
          <p:cNvPr id="46" name="Content Placeholder 45"/>
          <p:cNvPicPr>
            <a:picLocks noGrp="1" noChangeAspect="1"/>
          </p:cNvPicPr>
          <p:nvPr>
            <p:ph sz="quarter" idx="3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8" r="2461"/>
          <a:stretch/>
        </p:blipFill>
        <p:spPr>
          <a:xfrm>
            <a:off x="12979902" y="9476285"/>
            <a:ext cx="5821705" cy="5401715"/>
          </a:xfrm>
        </p:spPr>
      </p:pic>
      <p:pic>
        <p:nvPicPr>
          <p:cNvPr id="43" name="Content Placeholder 42"/>
          <p:cNvPicPr>
            <a:picLocks noGrp="1" noChangeAspect="1"/>
          </p:cNvPicPr>
          <p:nvPr>
            <p:ph sz="quarter" idx="3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4"/>
          <a:stretch/>
        </p:blipFill>
        <p:spPr>
          <a:xfrm>
            <a:off x="19096882" y="9534365"/>
            <a:ext cx="5756951" cy="5434908"/>
          </a:xfrm>
        </p:spPr>
      </p:pic>
      <p:sp>
        <p:nvSpPr>
          <p:cNvPr id="55" name="Content Placeholder 5"/>
          <p:cNvSpPr>
            <a:spLocks noGrp="1"/>
          </p:cNvSpPr>
          <p:nvPr>
            <p:ph sz="quarter" idx="33"/>
          </p:nvPr>
        </p:nvSpPr>
        <p:spPr>
          <a:xfrm>
            <a:off x="12886295" y="15009312"/>
            <a:ext cx="6353173" cy="3555031"/>
          </a:xfrm>
        </p:spPr>
        <p:txBody>
          <a:bodyPr/>
          <a:lstStyle/>
          <a:p>
            <a:r>
              <a:rPr lang="en-US" dirty="0" err="1" smtClean="0"/>
              <a:t>Lilypad</a:t>
            </a:r>
            <a:r>
              <a:rPr lang="en-US" dirty="0" smtClean="0"/>
              <a:t> </a:t>
            </a:r>
            <a:r>
              <a:rPr lang="en-US" dirty="0" err="1" smtClean="0"/>
              <a:t>Simblee</a:t>
            </a:r>
            <a:r>
              <a:rPr lang="en-US" dirty="0" smtClean="0"/>
              <a:t> Board</a:t>
            </a:r>
          </a:p>
          <a:p>
            <a:pPr lvl="1"/>
            <a:r>
              <a:rPr lang="en-US" dirty="0" smtClean="0"/>
              <a:t>Built in </a:t>
            </a:r>
            <a:r>
              <a:rPr lang="en-US" dirty="0" err="1" smtClean="0"/>
              <a:t>Simblee</a:t>
            </a:r>
            <a:r>
              <a:rPr lang="en-US" dirty="0" smtClean="0"/>
              <a:t> Bluetooth chip</a:t>
            </a:r>
          </a:p>
          <a:p>
            <a:pPr lvl="1"/>
            <a:r>
              <a:rPr lang="en-US" dirty="0" smtClean="0"/>
              <a:t>Native Arduino UI code</a:t>
            </a:r>
          </a:p>
          <a:p>
            <a:pPr lvl="1"/>
            <a:r>
              <a:rPr lang="en-US" dirty="0" smtClean="0"/>
              <a:t>Flat, </a:t>
            </a:r>
            <a:r>
              <a:rPr lang="en-US" dirty="0" err="1" smtClean="0"/>
              <a:t>sewable</a:t>
            </a:r>
            <a:r>
              <a:rPr lang="en-US" dirty="0" smtClean="0"/>
              <a:t> microcontroller </a:t>
            </a:r>
            <a:endParaRPr lang="en-US" dirty="0"/>
          </a:p>
        </p:txBody>
      </p:sp>
      <p:sp>
        <p:nvSpPr>
          <p:cNvPr id="57" name="Content Placeholder 14"/>
          <p:cNvSpPr>
            <a:spLocks noGrp="1"/>
          </p:cNvSpPr>
          <p:nvPr>
            <p:ph sz="quarter" idx="42"/>
          </p:nvPr>
        </p:nvSpPr>
        <p:spPr>
          <a:xfrm>
            <a:off x="26020685" y="12404493"/>
            <a:ext cx="11201400" cy="5061613"/>
          </a:xfrm>
        </p:spPr>
        <p:txBody>
          <a:bodyPr>
            <a:normAutofit/>
          </a:bodyPr>
          <a:lstStyle/>
          <a:p>
            <a:r>
              <a:rPr lang="en-US" dirty="0"/>
              <a:t>Many sports require high rate of force production</a:t>
            </a:r>
          </a:p>
          <a:p>
            <a:pPr lvl="1"/>
            <a:r>
              <a:rPr lang="en-US" dirty="0"/>
              <a:t>Football / Basketball / Baseball / Track and Field / Boxing / </a:t>
            </a:r>
            <a:r>
              <a:rPr lang="en-US" dirty="0" smtClean="0"/>
              <a:t>Tennis</a:t>
            </a:r>
          </a:p>
          <a:p>
            <a:r>
              <a:rPr lang="en-US" dirty="0" smtClean="0"/>
              <a:t>Power = Force x Velocity </a:t>
            </a:r>
          </a:p>
          <a:p>
            <a:pPr lvl="1"/>
            <a:r>
              <a:rPr lang="en-US" dirty="0" smtClean="0"/>
              <a:t>Can be generated by increasing weight on the bar, or the speed which the weight is lifted</a:t>
            </a:r>
          </a:p>
          <a:p>
            <a:r>
              <a:rPr lang="en-US" dirty="0" smtClean="0"/>
              <a:t>Sweet spot (100% on graph) where power is maximized</a:t>
            </a:r>
          </a:p>
          <a:p>
            <a:pPr lvl="1"/>
            <a:r>
              <a:rPr lang="en-US" dirty="0" smtClean="0"/>
              <a:t>More weight causes too much slowing of barbell</a:t>
            </a:r>
          </a:p>
          <a:p>
            <a:r>
              <a:rPr lang="en-US" dirty="0" smtClean="0"/>
              <a:t>Tracking power allows for specific training to target maximum power output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6"/>
          </p:nvPr>
        </p:nvPicPr>
        <p:blipFill>
          <a:blip r:embed="rId7"/>
          <a:stretch>
            <a:fillRect/>
          </a:stretch>
        </p:blipFill>
        <p:spPr>
          <a:xfrm>
            <a:off x="960479" y="17583315"/>
            <a:ext cx="5572683" cy="34712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063" y="21317674"/>
            <a:ext cx="5607514" cy="37430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242" y="20797396"/>
            <a:ext cx="5279638" cy="7039517"/>
          </a:xfrm>
          <a:prstGeom prst="rect">
            <a:avLst/>
          </a:prstGeom>
        </p:spPr>
      </p:pic>
      <p:sp>
        <p:nvSpPr>
          <p:cNvPr id="36" name="Content Placeholder 11"/>
          <p:cNvSpPr>
            <a:spLocks noGrp="1"/>
          </p:cNvSpPr>
          <p:nvPr>
            <p:ph sz="quarter" idx="25"/>
          </p:nvPr>
        </p:nvSpPr>
        <p:spPr>
          <a:xfrm>
            <a:off x="13601843" y="5944444"/>
            <a:ext cx="11201400" cy="328877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Forearm sleeve form factor</a:t>
            </a:r>
          </a:p>
          <a:p>
            <a:pPr lvl="1"/>
            <a:r>
              <a:rPr lang="en-US" dirty="0" smtClean="0"/>
              <a:t>Uses IMU and microcontroller to record and process motion</a:t>
            </a:r>
          </a:p>
          <a:p>
            <a:pPr lvl="1"/>
            <a:r>
              <a:rPr lang="en-US" dirty="0" smtClean="0"/>
              <a:t>Measure acceleration directly  - extrapolate other variables</a:t>
            </a:r>
          </a:p>
          <a:p>
            <a:pPr lvl="1"/>
            <a:r>
              <a:rPr lang="en-US" dirty="0" smtClean="0"/>
              <a:t>Display Results </a:t>
            </a:r>
            <a:r>
              <a:rPr lang="en-US" smtClean="0"/>
              <a:t>on </a:t>
            </a:r>
            <a:r>
              <a:rPr lang="en-US" smtClean="0"/>
              <a:t>phone </a:t>
            </a:r>
            <a:r>
              <a:rPr lang="en-US" dirty="0" smtClean="0"/>
              <a:t>screen</a:t>
            </a:r>
          </a:p>
          <a:p>
            <a:pPr lvl="1"/>
            <a:endParaRPr lang="en-US" dirty="0" smtClean="0"/>
          </a:p>
          <a:p>
            <a:pPr lvl="5"/>
            <a:endParaRPr lang="en-US" dirty="0" smtClean="0"/>
          </a:p>
          <a:p>
            <a:pPr lvl="7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2" b="-1"/>
          <a:stretch/>
        </p:blipFill>
        <p:spPr>
          <a:xfrm>
            <a:off x="17380434" y="20775124"/>
            <a:ext cx="4141608" cy="7075389"/>
          </a:xfrm>
          <a:prstGeom prst="rect">
            <a:avLst/>
          </a:prstGeom>
        </p:spPr>
      </p:pic>
      <p:sp>
        <p:nvSpPr>
          <p:cNvPr id="38" name="Content Placeholder 11"/>
          <p:cNvSpPr>
            <a:spLocks noGrp="1"/>
          </p:cNvSpPr>
          <p:nvPr>
            <p:ph sz="quarter" idx="25"/>
          </p:nvPr>
        </p:nvSpPr>
        <p:spPr>
          <a:xfrm>
            <a:off x="6959464" y="17583315"/>
            <a:ext cx="4766513" cy="9068512"/>
          </a:xfrm>
        </p:spPr>
        <p:txBody>
          <a:bodyPr>
            <a:normAutofit/>
          </a:bodyPr>
          <a:lstStyle/>
          <a:p>
            <a:r>
              <a:rPr lang="en-US" dirty="0" smtClean="0"/>
              <a:t>Commercial fitness trackers focus on aerobic exercise</a:t>
            </a:r>
          </a:p>
          <a:p>
            <a:pPr lvl="1"/>
            <a:r>
              <a:rPr lang="en-US" dirty="0"/>
              <a:t>Steps / Heart Rate / Distance / Calories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Weightlifters Ignored</a:t>
            </a:r>
          </a:p>
          <a:p>
            <a:pPr lvl="1"/>
            <a:r>
              <a:rPr lang="en-US" dirty="0"/>
              <a:t>No metrics for resistance training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Smartwatch is also not ideal form for gym</a:t>
            </a:r>
            <a:endParaRPr lang="en-US" dirty="0"/>
          </a:p>
          <a:p>
            <a:pPr lvl="1"/>
            <a:r>
              <a:rPr lang="en-US" dirty="0" err="1" smtClean="0"/>
              <a:t>Crackable</a:t>
            </a:r>
            <a:r>
              <a:rPr lang="en-US" dirty="0" smtClean="0"/>
              <a:t> screen</a:t>
            </a:r>
          </a:p>
          <a:p>
            <a:pPr lvl="1"/>
            <a:r>
              <a:rPr lang="en-US" dirty="0" smtClean="0"/>
              <a:t>Limits mobility of wrist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297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 Light</vt:lpstr>
      <vt:lpstr>Calibri</vt:lpstr>
      <vt:lpstr>Science Poster</vt:lpstr>
      <vt:lpstr>Project Drago – A Wearable Weightlifting Tracker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</cp:revision>
  <dcterms:created xsi:type="dcterms:W3CDTF">2016-04-21T00:59:46Z</dcterms:created>
  <dcterms:modified xsi:type="dcterms:W3CDTF">2016-04-27T14:04:34Z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