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7" r:id="rId2"/>
    <p:sldId id="261" r:id="rId3"/>
    <p:sldId id="256" r:id="rId4"/>
    <p:sldId id="258" r:id="rId5"/>
    <p:sldId id="259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E80406-EC5D-41F7-8DED-5E765173C5B9}">
          <p14:sldIdLst>
            <p14:sldId id="257"/>
            <p14:sldId id="261"/>
            <p14:sldId id="256"/>
            <p14:sldId id="258"/>
            <p14:sldId id="259"/>
            <p14:sldId id="260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12A81-B208-457C-B69C-E258ECBC816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E1E9C9-98B6-4095-A1A1-1A53A990705D}">
      <dgm:prSet/>
      <dgm:spPr/>
      <dgm:t>
        <a:bodyPr/>
        <a:lstStyle/>
        <a:p>
          <a:r>
            <a:rPr lang="en-US" b="0" i="0" dirty="0"/>
            <a:t>PICCYCLER </a:t>
          </a:r>
          <a:endParaRPr lang="en-US" dirty="0"/>
        </a:p>
      </dgm:t>
    </dgm:pt>
    <dgm:pt modelId="{252458E5-E3B5-4194-95A8-3D83CED68AB0}" type="parTrans" cxnId="{6926DC9A-D96E-48C1-A8CB-FA08972C5480}">
      <dgm:prSet/>
      <dgm:spPr/>
      <dgm:t>
        <a:bodyPr/>
        <a:lstStyle/>
        <a:p>
          <a:endParaRPr lang="en-US"/>
        </a:p>
      </dgm:t>
    </dgm:pt>
    <dgm:pt modelId="{FC118CD5-3F07-46AA-BF05-821C7768AB9B}" type="sibTrans" cxnId="{6926DC9A-D96E-48C1-A8CB-FA08972C5480}">
      <dgm:prSet/>
      <dgm:spPr/>
      <dgm:t>
        <a:bodyPr/>
        <a:lstStyle/>
        <a:p>
          <a:endParaRPr lang="en-US"/>
        </a:p>
      </dgm:t>
    </dgm:pt>
    <dgm:pt modelId="{CB5DE8EE-0326-4BB7-BC9A-1BC8C691C566}" type="pres">
      <dgm:prSet presAssocID="{90B12A81-B208-457C-B69C-E258ECBC816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85D412D-8D8C-4C0C-8501-E7BB6DD8A133}" type="pres">
      <dgm:prSet presAssocID="{3CE1E9C9-98B6-4095-A1A1-1A53A990705D}" presName="horFlow" presStyleCnt="0"/>
      <dgm:spPr/>
    </dgm:pt>
    <dgm:pt modelId="{4C5EB844-65E1-4204-87E6-2F02CD3EB5CF}" type="pres">
      <dgm:prSet presAssocID="{3CE1E9C9-98B6-4095-A1A1-1A53A990705D}" presName="bigChev" presStyleLbl="node1" presStyleIdx="0" presStyleCnt="1"/>
      <dgm:spPr/>
    </dgm:pt>
  </dgm:ptLst>
  <dgm:cxnLst>
    <dgm:cxn modelId="{45FD876A-1635-4CDE-BACA-B4037D93AAEC}" type="presOf" srcId="{90B12A81-B208-457C-B69C-E258ECBC8162}" destId="{CB5DE8EE-0326-4BB7-BC9A-1BC8C691C566}" srcOrd="0" destOrd="0" presId="urn:microsoft.com/office/officeart/2005/8/layout/lProcess3"/>
    <dgm:cxn modelId="{6926DC9A-D96E-48C1-A8CB-FA08972C5480}" srcId="{90B12A81-B208-457C-B69C-E258ECBC8162}" destId="{3CE1E9C9-98B6-4095-A1A1-1A53A990705D}" srcOrd="0" destOrd="0" parTransId="{252458E5-E3B5-4194-95A8-3D83CED68AB0}" sibTransId="{FC118CD5-3F07-46AA-BF05-821C7768AB9B}"/>
    <dgm:cxn modelId="{4C1407FA-FDDF-4BCA-A2E4-6BF3422E22C8}" type="presOf" srcId="{3CE1E9C9-98B6-4095-A1A1-1A53A990705D}" destId="{4C5EB844-65E1-4204-87E6-2F02CD3EB5CF}" srcOrd="0" destOrd="0" presId="urn:microsoft.com/office/officeart/2005/8/layout/lProcess3"/>
    <dgm:cxn modelId="{26ECDCD6-631D-4B8A-9248-76A41BC73252}" type="presParOf" srcId="{CB5DE8EE-0326-4BB7-BC9A-1BC8C691C566}" destId="{C85D412D-8D8C-4C0C-8501-E7BB6DD8A133}" srcOrd="0" destOrd="0" presId="urn:microsoft.com/office/officeart/2005/8/layout/lProcess3"/>
    <dgm:cxn modelId="{DA594CEF-ACC0-4C6A-AABC-D667F4094129}" type="presParOf" srcId="{C85D412D-8D8C-4C0C-8501-E7BB6DD8A133}" destId="{4C5EB844-65E1-4204-87E6-2F02CD3EB5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2BBDA-E850-463D-835F-0C9CB4CA300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844AEC-D58D-45B7-97DB-51DACD338C06}">
      <dgm:prSet/>
      <dgm:spPr/>
      <dgm:t>
        <a:bodyPr/>
        <a:lstStyle/>
        <a:p>
          <a:r>
            <a:rPr lang="en-US" b="0" i="0"/>
            <a:t>OUR STORY</a:t>
          </a:r>
          <a:endParaRPr lang="en-US"/>
        </a:p>
      </dgm:t>
    </dgm:pt>
    <dgm:pt modelId="{CE641A9B-FA5F-4802-BD9B-33E2D37CFE1A}" type="parTrans" cxnId="{6BE80A2A-5CAB-42E5-A0E0-722EEFC23D34}">
      <dgm:prSet/>
      <dgm:spPr/>
      <dgm:t>
        <a:bodyPr/>
        <a:lstStyle/>
        <a:p>
          <a:endParaRPr lang="en-US"/>
        </a:p>
      </dgm:t>
    </dgm:pt>
    <dgm:pt modelId="{1905A41A-E454-4CC0-8CBB-1734D35BAD81}" type="sibTrans" cxnId="{6BE80A2A-5CAB-42E5-A0E0-722EEFC23D34}">
      <dgm:prSet/>
      <dgm:spPr/>
      <dgm:t>
        <a:bodyPr/>
        <a:lstStyle/>
        <a:p>
          <a:endParaRPr lang="en-US"/>
        </a:p>
      </dgm:t>
    </dgm:pt>
    <dgm:pt modelId="{6892081F-AC8D-430F-ABD8-665019913149}" type="pres">
      <dgm:prSet presAssocID="{D1E2BBDA-E850-463D-835F-0C9CB4CA300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4CEA6B9-A0C5-4B58-BF16-6116B4CAD798}" type="pres">
      <dgm:prSet presAssocID="{83844AEC-D58D-45B7-97DB-51DACD338C06}" presName="horFlow" presStyleCnt="0"/>
      <dgm:spPr/>
    </dgm:pt>
    <dgm:pt modelId="{0827ADB2-1FAF-4381-857E-101D553B87E8}" type="pres">
      <dgm:prSet presAssocID="{83844AEC-D58D-45B7-97DB-51DACD338C06}" presName="bigChev" presStyleLbl="node1" presStyleIdx="0" presStyleCnt="1"/>
      <dgm:spPr/>
    </dgm:pt>
  </dgm:ptLst>
  <dgm:cxnLst>
    <dgm:cxn modelId="{6BE80A2A-5CAB-42E5-A0E0-722EEFC23D34}" srcId="{D1E2BBDA-E850-463D-835F-0C9CB4CA300E}" destId="{83844AEC-D58D-45B7-97DB-51DACD338C06}" srcOrd="0" destOrd="0" parTransId="{CE641A9B-FA5F-4802-BD9B-33E2D37CFE1A}" sibTransId="{1905A41A-E454-4CC0-8CBB-1734D35BAD81}"/>
    <dgm:cxn modelId="{F656B14C-8EAF-4C04-9251-AEDB7EB2D380}" type="presOf" srcId="{83844AEC-D58D-45B7-97DB-51DACD338C06}" destId="{0827ADB2-1FAF-4381-857E-101D553B87E8}" srcOrd="0" destOrd="0" presId="urn:microsoft.com/office/officeart/2005/8/layout/lProcess3"/>
    <dgm:cxn modelId="{251538EC-3772-41A5-A9CB-8985037CD954}" type="presOf" srcId="{D1E2BBDA-E850-463D-835F-0C9CB4CA300E}" destId="{6892081F-AC8D-430F-ABD8-665019913149}" srcOrd="0" destOrd="0" presId="urn:microsoft.com/office/officeart/2005/8/layout/lProcess3"/>
    <dgm:cxn modelId="{65D93CF3-17EB-4A32-B5F6-C3A8B0D46151}" type="presParOf" srcId="{6892081F-AC8D-430F-ABD8-665019913149}" destId="{A4CEA6B9-A0C5-4B58-BF16-6116B4CAD798}" srcOrd="0" destOrd="0" presId="urn:microsoft.com/office/officeart/2005/8/layout/lProcess3"/>
    <dgm:cxn modelId="{2DC66E1A-681C-4664-B9AB-651F8104ABF0}" type="presParOf" srcId="{A4CEA6B9-A0C5-4B58-BF16-6116B4CAD798}" destId="{0827ADB2-1FAF-4381-857E-101D553B87E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217F08-B168-4BAE-AE8E-A0C4DF0FD8C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2E34F8-C185-4C0D-8DCA-AAE122CEE382}">
      <dgm:prSet/>
      <dgm:spPr/>
      <dgm:t>
        <a:bodyPr/>
        <a:lstStyle/>
        <a:p>
          <a:r>
            <a:rPr lang="en-US" b="0" i="0"/>
            <a:t>VISION</a:t>
          </a:r>
          <a:endParaRPr lang="en-US"/>
        </a:p>
      </dgm:t>
    </dgm:pt>
    <dgm:pt modelId="{4F097862-85FC-476F-87FC-2DFBF265344B}" type="parTrans" cxnId="{269CDEB9-472D-4F0C-B0AF-22C91EF5ADD9}">
      <dgm:prSet/>
      <dgm:spPr/>
      <dgm:t>
        <a:bodyPr/>
        <a:lstStyle/>
        <a:p>
          <a:endParaRPr lang="en-US"/>
        </a:p>
      </dgm:t>
    </dgm:pt>
    <dgm:pt modelId="{C61DC527-16A0-4FCE-B6BF-93C6BDF40499}" type="sibTrans" cxnId="{269CDEB9-472D-4F0C-B0AF-22C91EF5ADD9}">
      <dgm:prSet/>
      <dgm:spPr/>
      <dgm:t>
        <a:bodyPr/>
        <a:lstStyle/>
        <a:p>
          <a:endParaRPr lang="en-US"/>
        </a:p>
      </dgm:t>
    </dgm:pt>
    <dgm:pt modelId="{BBAA96F9-32AF-474E-B642-988118C20BFF}" type="pres">
      <dgm:prSet presAssocID="{E6217F08-B168-4BAE-AE8E-A0C4DF0FD8C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946422-42C1-4208-964C-5A46FC4B68FC}" type="pres">
      <dgm:prSet presAssocID="{7E2E34F8-C185-4C0D-8DCA-AAE122CEE382}" presName="horFlow" presStyleCnt="0"/>
      <dgm:spPr/>
    </dgm:pt>
    <dgm:pt modelId="{9691E29A-213F-4D8A-877E-377FDF5DB522}" type="pres">
      <dgm:prSet presAssocID="{7E2E34F8-C185-4C0D-8DCA-AAE122CEE382}" presName="bigChev" presStyleLbl="node1" presStyleIdx="0" presStyleCnt="1"/>
      <dgm:spPr/>
    </dgm:pt>
  </dgm:ptLst>
  <dgm:cxnLst>
    <dgm:cxn modelId="{27A86EA3-3FA5-4254-BB63-326786026A2A}" type="presOf" srcId="{7E2E34F8-C185-4C0D-8DCA-AAE122CEE382}" destId="{9691E29A-213F-4D8A-877E-377FDF5DB522}" srcOrd="0" destOrd="0" presId="urn:microsoft.com/office/officeart/2005/8/layout/lProcess3"/>
    <dgm:cxn modelId="{269CDEB9-472D-4F0C-B0AF-22C91EF5ADD9}" srcId="{E6217F08-B168-4BAE-AE8E-A0C4DF0FD8C3}" destId="{7E2E34F8-C185-4C0D-8DCA-AAE122CEE382}" srcOrd="0" destOrd="0" parTransId="{4F097862-85FC-476F-87FC-2DFBF265344B}" sibTransId="{C61DC527-16A0-4FCE-B6BF-93C6BDF40499}"/>
    <dgm:cxn modelId="{70620CF9-0902-4682-97FD-B6BD83142F96}" type="presOf" srcId="{E6217F08-B168-4BAE-AE8E-A0C4DF0FD8C3}" destId="{BBAA96F9-32AF-474E-B642-988118C20BFF}" srcOrd="0" destOrd="0" presId="urn:microsoft.com/office/officeart/2005/8/layout/lProcess3"/>
    <dgm:cxn modelId="{6C5930F5-7DE3-47BF-8246-83E1751D56AE}" type="presParOf" srcId="{BBAA96F9-32AF-474E-B642-988118C20BFF}" destId="{27946422-42C1-4208-964C-5A46FC4B68FC}" srcOrd="0" destOrd="0" presId="urn:microsoft.com/office/officeart/2005/8/layout/lProcess3"/>
    <dgm:cxn modelId="{A8AB3E19-74FF-48E1-B0E0-0A43EF9A0CE5}" type="presParOf" srcId="{27946422-42C1-4208-964C-5A46FC4B68FC}" destId="{9691E29A-213F-4D8A-877E-377FDF5DB5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DB239A-D712-41C3-A5CF-6D80233AD59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8C6A12-D92A-4D23-B618-B03DDC2FD010}">
      <dgm:prSet/>
      <dgm:spPr/>
      <dgm:t>
        <a:bodyPr/>
        <a:lstStyle/>
        <a:p>
          <a:r>
            <a:rPr lang="en-US" b="0" i="0"/>
            <a:t>TEAM EFFORTS</a:t>
          </a:r>
          <a:endParaRPr lang="en-US"/>
        </a:p>
      </dgm:t>
    </dgm:pt>
    <dgm:pt modelId="{62FF19B3-8EDF-40D4-BC0A-0401B96523FE}" type="parTrans" cxnId="{78FE4A4B-9153-439D-8390-6B4B5ACB4368}">
      <dgm:prSet/>
      <dgm:spPr/>
      <dgm:t>
        <a:bodyPr/>
        <a:lstStyle/>
        <a:p>
          <a:endParaRPr lang="en-US"/>
        </a:p>
      </dgm:t>
    </dgm:pt>
    <dgm:pt modelId="{E16D2EA8-131E-4E73-B8E4-4E8996C26CB2}" type="sibTrans" cxnId="{78FE4A4B-9153-439D-8390-6B4B5ACB4368}">
      <dgm:prSet/>
      <dgm:spPr/>
      <dgm:t>
        <a:bodyPr/>
        <a:lstStyle/>
        <a:p>
          <a:endParaRPr lang="en-US"/>
        </a:p>
      </dgm:t>
    </dgm:pt>
    <dgm:pt modelId="{89A3C03E-4DCC-46B9-BCB6-5DAE4BB841FD}" type="pres">
      <dgm:prSet presAssocID="{C7DB239A-D712-41C3-A5CF-6D80233AD59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1C877F8-E52D-42A1-B14E-1901349D6E2F}" type="pres">
      <dgm:prSet presAssocID="{D68C6A12-D92A-4D23-B618-B03DDC2FD010}" presName="horFlow" presStyleCnt="0"/>
      <dgm:spPr/>
    </dgm:pt>
    <dgm:pt modelId="{1459E675-4EA8-45B1-87C7-04A1BD138B20}" type="pres">
      <dgm:prSet presAssocID="{D68C6A12-D92A-4D23-B618-B03DDC2FD010}" presName="bigChev" presStyleLbl="node1" presStyleIdx="0" presStyleCnt="1"/>
      <dgm:spPr/>
    </dgm:pt>
  </dgm:ptLst>
  <dgm:cxnLst>
    <dgm:cxn modelId="{F79CE44A-1EF5-49A7-B3DB-F879315BF813}" type="presOf" srcId="{D68C6A12-D92A-4D23-B618-B03DDC2FD010}" destId="{1459E675-4EA8-45B1-87C7-04A1BD138B20}" srcOrd="0" destOrd="0" presId="urn:microsoft.com/office/officeart/2005/8/layout/lProcess3"/>
    <dgm:cxn modelId="{78FE4A4B-9153-439D-8390-6B4B5ACB4368}" srcId="{C7DB239A-D712-41C3-A5CF-6D80233AD59E}" destId="{D68C6A12-D92A-4D23-B618-B03DDC2FD010}" srcOrd="0" destOrd="0" parTransId="{62FF19B3-8EDF-40D4-BC0A-0401B96523FE}" sibTransId="{E16D2EA8-131E-4E73-B8E4-4E8996C26CB2}"/>
    <dgm:cxn modelId="{E94718DD-6E72-404A-9D3B-0791B3B58C36}" type="presOf" srcId="{C7DB239A-D712-41C3-A5CF-6D80233AD59E}" destId="{89A3C03E-4DCC-46B9-BCB6-5DAE4BB841FD}" srcOrd="0" destOrd="0" presId="urn:microsoft.com/office/officeart/2005/8/layout/lProcess3"/>
    <dgm:cxn modelId="{6C746463-3103-400E-8BE9-F12432A6E445}" type="presParOf" srcId="{89A3C03E-4DCC-46B9-BCB6-5DAE4BB841FD}" destId="{81C877F8-E52D-42A1-B14E-1901349D6E2F}" srcOrd="0" destOrd="0" presId="urn:microsoft.com/office/officeart/2005/8/layout/lProcess3"/>
    <dgm:cxn modelId="{204A7DFE-9413-4585-B379-24556C48C75C}" type="presParOf" srcId="{81C877F8-E52D-42A1-B14E-1901349D6E2F}" destId="{1459E675-4EA8-45B1-87C7-04A1BD138B2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9977F1-D10F-472F-BAF8-7ED96114AFE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2F0C6C-97C4-4C0C-9D15-5BDAF1F32E81}">
      <dgm:prSet/>
      <dgm:spPr/>
      <dgm:t>
        <a:bodyPr/>
        <a:lstStyle/>
        <a:p>
          <a:r>
            <a:rPr lang="en-US" b="0" i="0"/>
            <a:t>CHALLENGES</a:t>
          </a:r>
          <a:br>
            <a:rPr lang="en-US" b="0" i="0"/>
          </a:br>
          <a:endParaRPr lang="en-US"/>
        </a:p>
      </dgm:t>
    </dgm:pt>
    <dgm:pt modelId="{850B6974-3289-481D-8C0C-8CE45491C119}" type="parTrans" cxnId="{33D0FCBC-F8C2-4493-B6D8-D51921E28E8E}">
      <dgm:prSet/>
      <dgm:spPr/>
      <dgm:t>
        <a:bodyPr/>
        <a:lstStyle/>
        <a:p>
          <a:endParaRPr lang="en-US"/>
        </a:p>
      </dgm:t>
    </dgm:pt>
    <dgm:pt modelId="{AC4FFEEB-D085-470D-9FF5-A0B7F61898E9}" type="sibTrans" cxnId="{33D0FCBC-F8C2-4493-B6D8-D51921E28E8E}">
      <dgm:prSet/>
      <dgm:spPr/>
      <dgm:t>
        <a:bodyPr/>
        <a:lstStyle/>
        <a:p>
          <a:endParaRPr lang="en-US"/>
        </a:p>
      </dgm:t>
    </dgm:pt>
    <dgm:pt modelId="{EB734419-C6FC-48F1-90D5-4230A1CD50F2}" type="pres">
      <dgm:prSet presAssocID="{769977F1-D10F-472F-BAF8-7ED96114AFE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61CFB8D-F6EC-4F00-811E-2C3422F538D6}" type="pres">
      <dgm:prSet presAssocID="{4A2F0C6C-97C4-4C0C-9D15-5BDAF1F32E81}" presName="horFlow" presStyleCnt="0"/>
      <dgm:spPr/>
    </dgm:pt>
    <dgm:pt modelId="{CD52D6D9-8C00-4AF1-A09D-88B62F83741E}" type="pres">
      <dgm:prSet presAssocID="{4A2F0C6C-97C4-4C0C-9D15-5BDAF1F32E81}" presName="bigChev" presStyleLbl="node1" presStyleIdx="0" presStyleCnt="1"/>
      <dgm:spPr/>
    </dgm:pt>
  </dgm:ptLst>
  <dgm:cxnLst>
    <dgm:cxn modelId="{B1618130-2DE2-4E8A-B94B-201288442D1C}" type="presOf" srcId="{769977F1-D10F-472F-BAF8-7ED96114AFEB}" destId="{EB734419-C6FC-48F1-90D5-4230A1CD50F2}" srcOrd="0" destOrd="0" presId="urn:microsoft.com/office/officeart/2005/8/layout/lProcess3"/>
    <dgm:cxn modelId="{A9437DA2-1803-4F11-868E-310B14D7A613}" type="presOf" srcId="{4A2F0C6C-97C4-4C0C-9D15-5BDAF1F32E81}" destId="{CD52D6D9-8C00-4AF1-A09D-88B62F83741E}" srcOrd="0" destOrd="0" presId="urn:microsoft.com/office/officeart/2005/8/layout/lProcess3"/>
    <dgm:cxn modelId="{33D0FCBC-F8C2-4493-B6D8-D51921E28E8E}" srcId="{769977F1-D10F-472F-BAF8-7ED96114AFEB}" destId="{4A2F0C6C-97C4-4C0C-9D15-5BDAF1F32E81}" srcOrd="0" destOrd="0" parTransId="{850B6974-3289-481D-8C0C-8CE45491C119}" sibTransId="{AC4FFEEB-D085-470D-9FF5-A0B7F61898E9}"/>
    <dgm:cxn modelId="{DBA9BF18-36A5-4D08-A3CB-8A4A2A994E28}" type="presParOf" srcId="{EB734419-C6FC-48F1-90D5-4230A1CD50F2}" destId="{461CFB8D-F6EC-4F00-811E-2C3422F538D6}" srcOrd="0" destOrd="0" presId="urn:microsoft.com/office/officeart/2005/8/layout/lProcess3"/>
    <dgm:cxn modelId="{11C9ABBA-9FF7-487A-B493-B2DA24ED537E}" type="presParOf" srcId="{461CFB8D-F6EC-4F00-811E-2C3422F538D6}" destId="{CD52D6D9-8C00-4AF1-A09D-88B62F83741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9A2242-C2DC-4B17-A4F0-7E4F939AFE0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BB81BF-07B5-4FFD-9F0E-745D799865C0}">
      <dgm:prSet/>
      <dgm:spPr/>
      <dgm:t>
        <a:bodyPr/>
        <a:lstStyle/>
        <a:p>
          <a:r>
            <a:rPr lang="en-US" b="0" i="0"/>
            <a:t>FUTURE ADDITIONS</a:t>
          </a:r>
          <a:endParaRPr lang="en-US"/>
        </a:p>
      </dgm:t>
    </dgm:pt>
    <dgm:pt modelId="{F737ED2B-F6D4-4C94-9EAD-A1ECBA2CAB3A}" type="parTrans" cxnId="{A4EF2E4B-FF96-4670-B8D4-A0FDA0CA511C}">
      <dgm:prSet/>
      <dgm:spPr/>
      <dgm:t>
        <a:bodyPr/>
        <a:lstStyle/>
        <a:p>
          <a:endParaRPr lang="en-US"/>
        </a:p>
      </dgm:t>
    </dgm:pt>
    <dgm:pt modelId="{F82EB771-1675-44BF-8E0C-60DDE89AA476}" type="sibTrans" cxnId="{A4EF2E4B-FF96-4670-B8D4-A0FDA0CA511C}">
      <dgm:prSet/>
      <dgm:spPr/>
      <dgm:t>
        <a:bodyPr/>
        <a:lstStyle/>
        <a:p>
          <a:endParaRPr lang="en-US"/>
        </a:p>
      </dgm:t>
    </dgm:pt>
    <dgm:pt modelId="{4A0E54F0-C4C2-48EF-8324-024942182B08}" type="pres">
      <dgm:prSet presAssocID="{D89A2242-C2DC-4B17-A4F0-7E4F939AFE0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F2ACBF5-0BE1-449B-8A63-59173300CC06}" type="pres">
      <dgm:prSet presAssocID="{E0BB81BF-07B5-4FFD-9F0E-745D799865C0}" presName="horFlow" presStyleCnt="0"/>
      <dgm:spPr/>
    </dgm:pt>
    <dgm:pt modelId="{89DC71C3-144E-4C3A-9ACD-0740C6E1F307}" type="pres">
      <dgm:prSet presAssocID="{E0BB81BF-07B5-4FFD-9F0E-745D799865C0}" presName="bigChev" presStyleLbl="node1" presStyleIdx="0" presStyleCnt="1"/>
      <dgm:spPr/>
    </dgm:pt>
  </dgm:ptLst>
  <dgm:cxnLst>
    <dgm:cxn modelId="{A4EF2E4B-FF96-4670-B8D4-A0FDA0CA511C}" srcId="{D89A2242-C2DC-4B17-A4F0-7E4F939AFE0C}" destId="{E0BB81BF-07B5-4FFD-9F0E-745D799865C0}" srcOrd="0" destOrd="0" parTransId="{F737ED2B-F6D4-4C94-9EAD-A1ECBA2CAB3A}" sibTransId="{F82EB771-1675-44BF-8E0C-60DDE89AA476}"/>
    <dgm:cxn modelId="{67C5B94B-417F-474B-9F3B-5226364460CE}" type="presOf" srcId="{D89A2242-C2DC-4B17-A4F0-7E4F939AFE0C}" destId="{4A0E54F0-C4C2-48EF-8324-024942182B08}" srcOrd="0" destOrd="0" presId="urn:microsoft.com/office/officeart/2005/8/layout/lProcess3"/>
    <dgm:cxn modelId="{B86DE9B9-9AF0-4533-956D-A982AA9CEE6F}" type="presOf" srcId="{E0BB81BF-07B5-4FFD-9F0E-745D799865C0}" destId="{89DC71C3-144E-4C3A-9ACD-0740C6E1F307}" srcOrd="0" destOrd="0" presId="urn:microsoft.com/office/officeart/2005/8/layout/lProcess3"/>
    <dgm:cxn modelId="{E20B4935-69B3-4DE1-B7D6-9CAA904B374A}" type="presParOf" srcId="{4A0E54F0-C4C2-48EF-8324-024942182B08}" destId="{EF2ACBF5-0BE1-449B-8A63-59173300CC06}" srcOrd="0" destOrd="0" presId="urn:microsoft.com/office/officeart/2005/8/layout/lProcess3"/>
    <dgm:cxn modelId="{2755C1A9-9F5C-4C07-BBB9-C30F3C394A01}" type="presParOf" srcId="{EF2ACBF5-0BE1-449B-8A63-59173300CC06}" destId="{89DC71C3-144E-4C3A-9ACD-0740C6E1F30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EB844-65E1-4204-87E6-2F02CD3EB5CF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PICCYCLER </a:t>
          </a:r>
          <a:endParaRPr lang="en-US" sz="2900" kern="1200" dirty="0"/>
        </a:p>
      </dsp:txBody>
      <dsp:txXfrm>
        <a:off x="3652596" y="421"/>
        <a:ext cx="2099531" cy="1399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7ADB2-1FAF-4381-857E-101D553B87E8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29845" rIns="0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i="0" kern="1200"/>
            <a:t>OUR STORY</a:t>
          </a:r>
          <a:endParaRPr lang="en-US" sz="4700" kern="1200"/>
        </a:p>
      </dsp:txBody>
      <dsp:txXfrm>
        <a:off x="3652596" y="421"/>
        <a:ext cx="2099531" cy="1399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1E29A-213F-4D8A-877E-377FDF5DB522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31115" rIns="0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/>
            <a:t>VISION</a:t>
          </a:r>
          <a:endParaRPr lang="en-US" sz="4900" kern="1200"/>
        </a:p>
      </dsp:txBody>
      <dsp:txXfrm>
        <a:off x="3652596" y="421"/>
        <a:ext cx="2099531" cy="1399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9E675-4EA8-45B1-87C7-04A1BD138B20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26035" rIns="0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/>
            <a:t>TEAM EFFORTS</a:t>
          </a:r>
          <a:endParaRPr lang="en-US" sz="4100" kern="1200"/>
        </a:p>
      </dsp:txBody>
      <dsp:txXfrm>
        <a:off x="3652596" y="421"/>
        <a:ext cx="2099531" cy="1399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2D6D9-8C00-4AF1-A09D-88B62F83741E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CHALLENGES</a:t>
          </a:r>
          <a:br>
            <a:rPr lang="en-US" sz="2500" b="0" i="0" kern="1200"/>
          </a:br>
          <a:endParaRPr lang="en-US" sz="2500" kern="1200"/>
        </a:p>
      </dsp:txBody>
      <dsp:txXfrm>
        <a:off x="3652596" y="421"/>
        <a:ext cx="2099531" cy="13996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C71C3-144E-4C3A-9ACD-0740C6E1F307}">
      <dsp:nvSpPr>
        <dsp:cNvPr id="0" name=""/>
        <dsp:cNvSpPr/>
      </dsp:nvSpPr>
      <dsp:spPr>
        <a:xfrm>
          <a:off x="2952752" y="421"/>
          <a:ext cx="3499218" cy="13996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FUTURE ADDITIONS</a:t>
          </a:r>
          <a:endParaRPr lang="en-US" sz="3100" kern="1200"/>
        </a:p>
      </dsp:txBody>
      <dsp:txXfrm>
        <a:off x="3652596" y="421"/>
        <a:ext cx="2099531" cy="139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9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06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6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7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38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3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6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91F918-ADAE-4016-BBB0-87DF03E1E3C3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97E-6B8D-405D-8A4B-EBA3C41A5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64BB45-5BC4-4170-90A9-BD4AA9D1C146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2783-CFD0-4EC2-AA57-8E1C3C46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MEMBERS: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Lydia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Wyatt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Kevin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6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4731B-73EF-4F4B-AB00-ADF0B8D0F2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br>
              <a:rPr lang="en-US" sz="80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80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8911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FCECE8-543C-4323-A0B6-5B97F668D6CF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0C6E7-567C-46D6-B426-B5CDA2A8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PicCycler is an online pic and chat service where users post pictures and interact via chat texts. We added a chat box which allows  users to chat commenting about a picture.</a:t>
            </a:r>
          </a:p>
          <a:p>
            <a:r>
              <a:rPr lang="en-US" dirty="0"/>
              <a:t>The picture has a time limit until it disappears </a:t>
            </a:r>
          </a:p>
          <a:p>
            <a:r>
              <a:rPr lang="en-US" dirty="0"/>
              <a:t>Using the same concept as twitch.. Registered users can view a live feed of user submitted pictures and chat about them.</a:t>
            </a:r>
          </a:p>
          <a:p>
            <a:r>
              <a:rPr lang="en-US" dirty="0"/>
              <a:t>Unregistered users can only view the pictures, they will not be able to chat. </a:t>
            </a:r>
          </a:p>
          <a:p>
            <a:r>
              <a:rPr lang="en-US" dirty="0"/>
              <a:t>This web service is also mobile responsive</a:t>
            </a:r>
          </a:p>
        </p:txBody>
      </p:sp>
    </p:spTree>
    <p:extLst>
      <p:ext uri="{BB962C8B-B14F-4D97-AF65-F5344CB8AC3E}">
        <p14:creationId xmlns:p14="http://schemas.microsoft.com/office/powerpoint/2010/main" val="262293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F964E9-481F-4063-AEB7-0940ED853F9C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5602-A159-47FA-8653-3466A432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Piccycler</a:t>
            </a:r>
            <a:r>
              <a:rPr lang="en-US" sz="2800" dirty="0"/>
              <a:t> is  supposed to enable people to solidify connections by giving people the power to connect, share memories/ experiences via pictures and messages</a:t>
            </a:r>
          </a:p>
        </p:txBody>
      </p:sp>
    </p:spTree>
    <p:extLst>
      <p:ext uri="{BB962C8B-B14F-4D97-AF65-F5344CB8AC3E}">
        <p14:creationId xmlns:p14="http://schemas.microsoft.com/office/powerpoint/2010/main" val="362458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9CAE05-E174-40E4-A108-7A7D3E66F024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E223-41CC-40A7-AFDA-0B025358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Wyatt...authorizations and log in page layout.</a:t>
            </a:r>
          </a:p>
          <a:p>
            <a:r>
              <a:rPr lang="en-US" dirty="0"/>
              <a:t>Allan..did the logic, JavaScript...and main html</a:t>
            </a:r>
          </a:p>
          <a:p>
            <a:r>
              <a:rPr lang="en-US" dirty="0"/>
              <a:t>Kevin with Wyatt and lydia did the front-end: CSS, HTML, Handlebars.</a:t>
            </a:r>
          </a:p>
        </p:txBody>
      </p:sp>
    </p:spTree>
    <p:extLst>
      <p:ext uri="{BB962C8B-B14F-4D97-AF65-F5344CB8AC3E}">
        <p14:creationId xmlns:p14="http://schemas.microsoft.com/office/powerpoint/2010/main" val="40593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D30911-BB1C-40C2-949E-382140A40AB3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3144-9BC3-4B3F-8C29-DF28C3CA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i="1" dirty="0">
                <a:latin typeface="AngsanaUPC" panose="020B0502040204020203" pitchFamily="18" charset="-34"/>
                <a:cs typeface="AngsanaUPC" panose="020B0502040204020203" pitchFamily="18" charset="-34"/>
              </a:rPr>
              <a:t>“Accept the challenges so that you can feel the exhilaration of victory.”</a:t>
            </a:r>
          </a:p>
          <a:p>
            <a:pPr>
              <a:buNone/>
            </a:pPr>
            <a:r>
              <a:rPr lang="en-US" dirty="0"/>
              <a:t>We had the following challenges: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User authorization but Wyatt was able to figure it out.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how to do our css lydia and Kevin figured out the path.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Getting the db to work together and having the pictures show up at the same time on every computer no matter  the location of the user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Having the chat responding appropriately with the correct usernames attached to the correct user.</a:t>
            </a:r>
          </a:p>
        </p:txBody>
      </p:sp>
    </p:spTree>
    <p:extLst>
      <p:ext uri="{BB962C8B-B14F-4D97-AF65-F5344CB8AC3E}">
        <p14:creationId xmlns:p14="http://schemas.microsoft.com/office/powerpoint/2010/main" val="95444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807574-6068-4D40-8EF7-C324B41FB12F}"/>
              </a:ext>
            </a:extLst>
          </p:cNvPr>
          <p:cNvGraphicFramePr/>
          <p:nvPr/>
        </p:nvGraphicFramePr>
        <p:xfrm>
          <a:off x="646111" y="452718"/>
          <a:ext cx="9404723" cy="140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9FA7-77D4-4173-89A7-08D98388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avatars for users in the chat box.</a:t>
            </a:r>
          </a:p>
          <a:p>
            <a:r>
              <a:rPr lang="en-US" dirty="0"/>
              <a:t>Adding a timestamp for chat messages...</a:t>
            </a:r>
          </a:p>
          <a:p>
            <a:r>
              <a:rPr lang="en-US" dirty="0"/>
              <a:t>Picture tags for different kind of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6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F621-AFB7-4710-916D-22803CC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01" y="2251537"/>
            <a:ext cx="9404723" cy="1400530"/>
          </a:xfrm>
        </p:spPr>
        <p:txBody>
          <a:bodyPr/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QUESTIONS!!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59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AngsanaUPC</vt:lpstr>
      <vt:lpstr>Arial</vt:lpstr>
      <vt:lpstr>Century Gothic</vt:lpstr>
      <vt:lpstr>Wingdings</vt:lpstr>
      <vt:lpstr>Wingdings 3</vt:lpstr>
      <vt:lpstr>Ion</vt:lpstr>
      <vt:lpstr>PowerPoint Presentation</vt:lpstr>
      <vt:lpstr>DEMO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PICCYCLER</dc:title>
  <dc:creator>lydia nyagitari</dc:creator>
  <cp:lastModifiedBy>alan wagner</cp:lastModifiedBy>
  <cp:revision>6</cp:revision>
  <dcterms:created xsi:type="dcterms:W3CDTF">2019-01-19T18:03:34Z</dcterms:created>
  <dcterms:modified xsi:type="dcterms:W3CDTF">2019-01-24T00:02:29Z</dcterms:modified>
</cp:coreProperties>
</file>